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0" d="100"/>
          <a:sy n="90" d="100"/>
        </p:scale>
        <p:origin x="35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hil verma" userId="3e28da3049a3a775" providerId="LiveId" clId="{D7D5CEA3-950D-420D-9513-072988B428EA}"/>
    <pc:docChg chg="addSld modSld sldOrd">
      <pc:chgData name="sahil verma" userId="3e28da3049a3a775" providerId="LiveId" clId="{D7D5CEA3-950D-420D-9513-072988B428EA}" dt="2024-12-06T03:50:54.210" v="2"/>
      <pc:docMkLst>
        <pc:docMk/>
      </pc:docMkLst>
      <pc:sldChg chg="new ord">
        <pc:chgData name="sahil verma" userId="3e28da3049a3a775" providerId="LiveId" clId="{D7D5CEA3-950D-420D-9513-072988B428EA}" dt="2024-12-06T03:50:54.210" v="2"/>
        <pc:sldMkLst>
          <pc:docMk/>
          <pc:sldMk cId="449435085" sldId="26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F3002-49E8-982F-B2D4-EB3F39FB2A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94A1522-8AE5-DE5C-FB14-15D3EAD17E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9B35F0D-18DF-8079-11BF-27CBDD6EE51F}"/>
              </a:ext>
            </a:extLst>
          </p:cNvPr>
          <p:cNvSpPr>
            <a:spLocks noGrp="1"/>
          </p:cNvSpPr>
          <p:nvPr>
            <p:ph type="dt" sz="half" idx="10"/>
          </p:nvPr>
        </p:nvSpPr>
        <p:spPr/>
        <p:txBody>
          <a:bodyPr/>
          <a:lstStyle/>
          <a:p>
            <a:fld id="{DB4508F7-22F3-4787-B4CE-BACFFA6B2D58}" type="datetimeFigureOut">
              <a:rPr lang="en-IN" smtClean="0"/>
              <a:t>06-12-2024</a:t>
            </a:fld>
            <a:endParaRPr lang="en-IN"/>
          </a:p>
        </p:txBody>
      </p:sp>
      <p:sp>
        <p:nvSpPr>
          <p:cNvPr id="5" name="Footer Placeholder 4">
            <a:extLst>
              <a:ext uri="{FF2B5EF4-FFF2-40B4-BE49-F238E27FC236}">
                <a16:creationId xmlns:a16="http://schemas.microsoft.com/office/drawing/2014/main" id="{68259600-3FB6-CD84-1474-74DD4386D1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0BF00A-6025-2B2B-E857-9169DA032528}"/>
              </a:ext>
            </a:extLst>
          </p:cNvPr>
          <p:cNvSpPr>
            <a:spLocks noGrp="1"/>
          </p:cNvSpPr>
          <p:nvPr>
            <p:ph type="sldNum" sz="quarter" idx="12"/>
          </p:nvPr>
        </p:nvSpPr>
        <p:spPr/>
        <p:txBody>
          <a:bodyPr/>
          <a:lstStyle/>
          <a:p>
            <a:fld id="{2F7754BF-542C-4FC5-9D6D-3CEFBA1DFFB8}" type="slidenum">
              <a:rPr lang="en-IN" smtClean="0"/>
              <a:t>‹#›</a:t>
            </a:fld>
            <a:endParaRPr lang="en-IN"/>
          </a:p>
        </p:txBody>
      </p:sp>
    </p:spTree>
    <p:extLst>
      <p:ext uri="{BB962C8B-B14F-4D97-AF65-F5344CB8AC3E}">
        <p14:creationId xmlns:p14="http://schemas.microsoft.com/office/powerpoint/2010/main" val="2364672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2CF2B-31C7-C8C8-2184-EB5EBDE0F8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67C94D-8988-CC77-B8E8-F79E44B2B1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B525BD-C75F-AA84-FFDD-1B8A613DEBBC}"/>
              </a:ext>
            </a:extLst>
          </p:cNvPr>
          <p:cNvSpPr>
            <a:spLocks noGrp="1"/>
          </p:cNvSpPr>
          <p:nvPr>
            <p:ph type="dt" sz="half" idx="10"/>
          </p:nvPr>
        </p:nvSpPr>
        <p:spPr/>
        <p:txBody>
          <a:bodyPr/>
          <a:lstStyle/>
          <a:p>
            <a:fld id="{DB4508F7-22F3-4787-B4CE-BACFFA6B2D58}" type="datetimeFigureOut">
              <a:rPr lang="en-IN" smtClean="0"/>
              <a:t>06-12-2024</a:t>
            </a:fld>
            <a:endParaRPr lang="en-IN"/>
          </a:p>
        </p:txBody>
      </p:sp>
      <p:sp>
        <p:nvSpPr>
          <p:cNvPr id="5" name="Footer Placeholder 4">
            <a:extLst>
              <a:ext uri="{FF2B5EF4-FFF2-40B4-BE49-F238E27FC236}">
                <a16:creationId xmlns:a16="http://schemas.microsoft.com/office/drawing/2014/main" id="{EC9D6710-A775-7636-8B92-CB0CCC2FC0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4CEFB2-2663-EE87-79D6-1007A55273BC}"/>
              </a:ext>
            </a:extLst>
          </p:cNvPr>
          <p:cNvSpPr>
            <a:spLocks noGrp="1"/>
          </p:cNvSpPr>
          <p:nvPr>
            <p:ph type="sldNum" sz="quarter" idx="12"/>
          </p:nvPr>
        </p:nvSpPr>
        <p:spPr/>
        <p:txBody>
          <a:bodyPr/>
          <a:lstStyle/>
          <a:p>
            <a:fld id="{2F7754BF-542C-4FC5-9D6D-3CEFBA1DFFB8}" type="slidenum">
              <a:rPr lang="en-IN" smtClean="0"/>
              <a:t>‹#›</a:t>
            </a:fld>
            <a:endParaRPr lang="en-IN"/>
          </a:p>
        </p:txBody>
      </p:sp>
    </p:spTree>
    <p:extLst>
      <p:ext uri="{BB962C8B-B14F-4D97-AF65-F5344CB8AC3E}">
        <p14:creationId xmlns:p14="http://schemas.microsoft.com/office/powerpoint/2010/main" val="1979176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EBD429-63E3-D552-574A-3D30D24200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3CBB90-767A-8E29-3DBB-B04BA7F6D2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D074CE-0095-D5ED-CB6C-2C4DD81750AB}"/>
              </a:ext>
            </a:extLst>
          </p:cNvPr>
          <p:cNvSpPr>
            <a:spLocks noGrp="1"/>
          </p:cNvSpPr>
          <p:nvPr>
            <p:ph type="dt" sz="half" idx="10"/>
          </p:nvPr>
        </p:nvSpPr>
        <p:spPr/>
        <p:txBody>
          <a:bodyPr/>
          <a:lstStyle/>
          <a:p>
            <a:fld id="{DB4508F7-22F3-4787-B4CE-BACFFA6B2D58}" type="datetimeFigureOut">
              <a:rPr lang="en-IN" smtClean="0"/>
              <a:t>06-12-2024</a:t>
            </a:fld>
            <a:endParaRPr lang="en-IN"/>
          </a:p>
        </p:txBody>
      </p:sp>
      <p:sp>
        <p:nvSpPr>
          <p:cNvPr id="5" name="Footer Placeholder 4">
            <a:extLst>
              <a:ext uri="{FF2B5EF4-FFF2-40B4-BE49-F238E27FC236}">
                <a16:creationId xmlns:a16="http://schemas.microsoft.com/office/drawing/2014/main" id="{90BE7E5F-7FE1-0EA3-8131-6689AC7CF3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0090BE-95F9-8A4D-1C0D-07F0191658AB}"/>
              </a:ext>
            </a:extLst>
          </p:cNvPr>
          <p:cNvSpPr>
            <a:spLocks noGrp="1"/>
          </p:cNvSpPr>
          <p:nvPr>
            <p:ph type="sldNum" sz="quarter" idx="12"/>
          </p:nvPr>
        </p:nvSpPr>
        <p:spPr/>
        <p:txBody>
          <a:bodyPr/>
          <a:lstStyle/>
          <a:p>
            <a:fld id="{2F7754BF-542C-4FC5-9D6D-3CEFBA1DFFB8}" type="slidenum">
              <a:rPr lang="en-IN" smtClean="0"/>
              <a:t>‹#›</a:t>
            </a:fld>
            <a:endParaRPr lang="en-IN"/>
          </a:p>
        </p:txBody>
      </p:sp>
    </p:spTree>
    <p:extLst>
      <p:ext uri="{BB962C8B-B14F-4D97-AF65-F5344CB8AC3E}">
        <p14:creationId xmlns:p14="http://schemas.microsoft.com/office/powerpoint/2010/main" val="1752636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A91B-B034-1F24-2B5F-33B9A3FD46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550F15-02CE-EF95-FFCF-DFE08D8FC5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DE1626-6665-5751-0F5D-BE9AD92DFA1C}"/>
              </a:ext>
            </a:extLst>
          </p:cNvPr>
          <p:cNvSpPr>
            <a:spLocks noGrp="1"/>
          </p:cNvSpPr>
          <p:nvPr>
            <p:ph type="dt" sz="half" idx="10"/>
          </p:nvPr>
        </p:nvSpPr>
        <p:spPr/>
        <p:txBody>
          <a:bodyPr/>
          <a:lstStyle/>
          <a:p>
            <a:fld id="{DB4508F7-22F3-4787-B4CE-BACFFA6B2D58}" type="datetimeFigureOut">
              <a:rPr lang="en-IN" smtClean="0"/>
              <a:t>06-12-2024</a:t>
            </a:fld>
            <a:endParaRPr lang="en-IN"/>
          </a:p>
        </p:txBody>
      </p:sp>
      <p:sp>
        <p:nvSpPr>
          <p:cNvPr id="5" name="Footer Placeholder 4">
            <a:extLst>
              <a:ext uri="{FF2B5EF4-FFF2-40B4-BE49-F238E27FC236}">
                <a16:creationId xmlns:a16="http://schemas.microsoft.com/office/drawing/2014/main" id="{7BE48B2D-66FF-C2AB-96B1-2CDDF0AC5A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071443-4E5B-1AFC-022B-2ACA59C02F84}"/>
              </a:ext>
            </a:extLst>
          </p:cNvPr>
          <p:cNvSpPr>
            <a:spLocks noGrp="1"/>
          </p:cNvSpPr>
          <p:nvPr>
            <p:ph type="sldNum" sz="quarter" idx="12"/>
          </p:nvPr>
        </p:nvSpPr>
        <p:spPr/>
        <p:txBody>
          <a:bodyPr/>
          <a:lstStyle/>
          <a:p>
            <a:fld id="{2F7754BF-542C-4FC5-9D6D-3CEFBA1DFFB8}" type="slidenum">
              <a:rPr lang="en-IN" smtClean="0"/>
              <a:t>‹#›</a:t>
            </a:fld>
            <a:endParaRPr lang="en-IN"/>
          </a:p>
        </p:txBody>
      </p:sp>
    </p:spTree>
    <p:extLst>
      <p:ext uri="{BB962C8B-B14F-4D97-AF65-F5344CB8AC3E}">
        <p14:creationId xmlns:p14="http://schemas.microsoft.com/office/powerpoint/2010/main" val="719765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0EF1C-2C34-FBF9-E455-624B98AA25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E9FC965-8D8D-F9EB-730D-A7318BC39B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2F5559-14F9-4DA1-C206-FFAFC2EDD154}"/>
              </a:ext>
            </a:extLst>
          </p:cNvPr>
          <p:cNvSpPr>
            <a:spLocks noGrp="1"/>
          </p:cNvSpPr>
          <p:nvPr>
            <p:ph type="dt" sz="half" idx="10"/>
          </p:nvPr>
        </p:nvSpPr>
        <p:spPr/>
        <p:txBody>
          <a:bodyPr/>
          <a:lstStyle/>
          <a:p>
            <a:fld id="{DB4508F7-22F3-4787-B4CE-BACFFA6B2D58}" type="datetimeFigureOut">
              <a:rPr lang="en-IN" smtClean="0"/>
              <a:t>06-12-2024</a:t>
            </a:fld>
            <a:endParaRPr lang="en-IN"/>
          </a:p>
        </p:txBody>
      </p:sp>
      <p:sp>
        <p:nvSpPr>
          <p:cNvPr id="5" name="Footer Placeholder 4">
            <a:extLst>
              <a:ext uri="{FF2B5EF4-FFF2-40B4-BE49-F238E27FC236}">
                <a16:creationId xmlns:a16="http://schemas.microsoft.com/office/drawing/2014/main" id="{5EEF41B5-5D0A-C781-3539-34DEA703EC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6AA82B-A0D8-A063-7063-DE27A39DCA87}"/>
              </a:ext>
            </a:extLst>
          </p:cNvPr>
          <p:cNvSpPr>
            <a:spLocks noGrp="1"/>
          </p:cNvSpPr>
          <p:nvPr>
            <p:ph type="sldNum" sz="quarter" idx="12"/>
          </p:nvPr>
        </p:nvSpPr>
        <p:spPr/>
        <p:txBody>
          <a:bodyPr/>
          <a:lstStyle/>
          <a:p>
            <a:fld id="{2F7754BF-542C-4FC5-9D6D-3CEFBA1DFFB8}" type="slidenum">
              <a:rPr lang="en-IN" smtClean="0"/>
              <a:t>‹#›</a:t>
            </a:fld>
            <a:endParaRPr lang="en-IN"/>
          </a:p>
        </p:txBody>
      </p:sp>
    </p:spTree>
    <p:extLst>
      <p:ext uri="{BB962C8B-B14F-4D97-AF65-F5344CB8AC3E}">
        <p14:creationId xmlns:p14="http://schemas.microsoft.com/office/powerpoint/2010/main" val="1038691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ADE18-3A90-7A25-1D7E-D4356A878E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54D292-0047-5520-71AB-6B4827B525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5989190-C343-5063-419D-2D78A529FD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71C2673-4BE1-C9A7-8445-D82BD0CC64B3}"/>
              </a:ext>
            </a:extLst>
          </p:cNvPr>
          <p:cNvSpPr>
            <a:spLocks noGrp="1"/>
          </p:cNvSpPr>
          <p:nvPr>
            <p:ph type="dt" sz="half" idx="10"/>
          </p:nvPr>
        </p:nvSpPr>
        <p:spPr/>
        <p:txBody>
          <a:bodyPr/>
          <a:lstStyle/>
          <a:p>
            <a:fld id="{DB4508F7-22F3-4787-B4CE-BACFFA6B2D58}" type="datetimeFigureOut">
              <a:rPr lang="en-IN" smtClean="0"/>
              <a:t>06-12-2024</a:t>
            </a:fld>
            <a:endParaRPr lang="en-IN"/>
          </a:p>
        </p:txBody>
      </p:sp>
      <p:sp>
        <p:nvSpPr>
          <p:cNvPr id="6" name="Footer Placeholder 5">
            <a:extLst>
              <a:ext uri="{FF2B5EF4-FFF2-40B4-BE49-F238E27FC236}">
                <a16:creationId xmlns:a16="http://schemas.microsoft.com/office/drawing/2014/main" id="{FE327F2B-96A3-41C2-140C-550E6E259A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27FE4C-BD21-1406-F599-0FB5A3D901D8}"/>
              </a:ext>
            </a:extLst>
          </p:cNvPr>
          <p:cNvSpPr>
            <a:spLocks noGrp="1"/>
          </p:cNvSpPr>
          <p:nvPr>
            <p:ph type="sldNum" sz="quarter" idx="12"/>
          </p:nvPr>
        </p:nvSpPr>
        <p:spPr/>
        <p:txBody>
          <a:bodyPr/>
          <a:lstStyle/>
          <a:p>
            <a:fld id="{2F7754BF-542C-4FC5-9D6D-3CEFBA1DFFB8}" type="slidenum">
              <a:rPr lang="en-IN" smtClean="0"/>
              <a:t>‹#›</a:t>
            </a:fld>
            <a:endParaRPr lang="en-IN"/>
          </a:p>
        </p:txBody>
      </p:sp>
    </p:spTree>
    <p:extLst>
      <p:ext uri="{BB962C8B-B14F-4D97-AF65-F5344CB8AC3E}">
        <p14:creationId xmlns:p14="http://schemas.microsoft.com/office/powerpoint/2010/main" val="3142928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87547-141F-93DF-2883-2BEBD4288AB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5DF5AF-FDD8-2282-B496-54F45A0DA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2E6E1-7757-5652-A5BD-A4713DEF4C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B769A3C-8A23-4F41-3129-B49F33947E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ABFEC4-EED8-DF93-94A8-89C5F119B6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FE0A02-211F-F6A9-AB2B-DCBB7D171A33}"/>
              </a:ext>
            </a:extLst>
          </p:cNvPr>
          <p:cNvSpPr>
            <a:spLocks noGrp="1"/>
          </p:cNvSpPr>
          <p:nvPr>
            <p:ph type="dt" sz="half" idx="10"/>
          </p:nvPr>
        </p:nvSpPr>
        <p:spPr/>
        <p:txBody>
          <a:bodyPr/>
          <a:lstStyle/>
          <a:p>
            <a:fld id="{DB4508F7-22F3-4787-B4CE-BACFFA6B2D58}" type="datetimeFigureOut">
              <a:rPr lang="en-IN" smtClean="0"/>
              <a:t>06-12-2024</a:t>
            </a:fld>
            <a:endParaRPr lang="en-IN"/>
          </a:p>
        </p:txBody>
      </p:sp>
      <p:sp>
        <p:nvSpPr>
          <p:cNvPr id="8" name="Footer Placeholder 7">
            <a:extLst>
              <a:ext uri="{FF2B5EF4-FFF2-40B4-BE49-F238E27FC236}">
                <a16:creationId xmlns:a16="http://schemas.microsoft.com/office/drawing/2014/main" id="{3EE1177B-7DBB-3CDB-A75C-8C57B2576D2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BB66D43-F898-A123-52E8-2D75679D1D9B}"/>
              </a:ext>
            </a:extLst>
          </p:cNvPr>
          <p:cNvSpPr>
            <a:spLocks noGrp="1"/>
          </p:cNvSpPr>
          <p:nvPr>
            <p:ph type="sldNum" sz="quarter" idx="12"/>
          </p:nvPr>
        </p:nvSpPr>
        <p:spPr/>
        <p:txBody>
          <a:bodyPr/>
          <a:lstStyle/>
          <a:p>
            <a:fld id="{2F7754BF-542C-4FC5-9D6D-3CEFBA1DFFB8}" type="slidenum">
              <a:rPr lang="en-IN" smtClean="0"/>
              <a:t>‹#›</a:t>
            </a:fld>
            <a:endParaRPr lang="en-IN"/>
          </a:p>
        </p:txBody>
      </p:sp>
    </p:spTree>
    <p:extLst>
      <p:ext uri="{BB962C8B-B14F-4D97-AF65-F5344CB8AC3E}">
        <p14:creationId xmlns:p14="http://schemas.microsoft.com/office/powerpoint/2010/main" val="770585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2D7E3-7C6F-51D4-E843-EC4057DF3DC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FE0ACCD-5878-B0DA-E1C7-E03B666DC617}"/>
              </a:ext>
            </a:extLst>
          </p:cNvPr>
          <p:cNvSpPr>
            <a:spLocks noGrp="1"/>
          </p:cNvSpPr>
          <p:nvPr>
            <p:ph type="dt" sz="half" idx="10"/>
          </p:nvPr>
        </p:nvSpPr>
        <p:spPr/>
        <p:txBody>
          <a:bodyPr/>
          <a:lstStyle/>
          <a:p>
            <a:fld id="{DB4508F7-22F3-4787-B4CE-BACFFA6B2D58}" type="datetimeFigureOut">
              <a:rPr lang="en-IN" smtClean="0"/>
              <a:t>06-12-2024</a:t>
            </a:fld>
            <a:endParaRPr lang="en-IN"/>
          </a:p>
        </p:txBody>
      </p:sp>
      <p:sp>
        <p:nvSpPr>
          <p:cNvPr id="4" name="Footer Placeholder 3">
            <a:extLst>
              <a:ext uri="{FF2B5EF4-FFF2-40B4-BE49-F238E27FC236}">
                <a16:creationId xmlns:a16="http://schemas.microsoft.com/office/drawing/2014/main" id="{9B14D8A2-34E5-8560-82DC-9D353CEBFA9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05357B1-C4AD-0711-ECF7-5F11193F6E6A}"/>
              </a:ext>
            </a:extLst>
          </p:cNvPr>
          <p:cNvSpPr>
            <a:spLocks noGrp="1"/>
          </p:cNvSpPr>
          <p:nvPr>
            <p:ph type="sldNum" sz="quarter" idx="12"/>
          </p:nvPr>
        </p:nvSpPr>
        <p:spPr/>
        <p:txBody>
          <a:bodyPr/>
          <a:lstStyle/>
          <a:p>
            <a:fld id="{2F7754BF-542C-4FC5-9D6D-3CEFBA1DFFB8}" type="slidenum">
              <a:rPr lang="en-IN" smtClean="0"/>
              <a:t>‹#›</a:t>
            </a:fld>
            <a:endParaRPr lang="en-IN"/>
          </a:p>
        </p:txBody>
      </p:sp>
    </p:spTree>
    <p:extLst>
      <p:ext uri="{BB962C8B-B14F-4D97-AF65-F5344CB8AC3E}">
        <p14:creationId xmlns:p14="http://schemas.microsoft.com/office/powerpoint/2010/main" val="2657579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1E41F6-5698-C574-3A9A-A7C2B6B97326}"/>
              </a:ext>
            </a:extLst>
          </p:cNvPr>
          <p:cNvSpPr>
            <a:spLocks noGrp="1"/>
          </p:cNvSpPr>
          <p:nvPr>
            <p:ph type="dt" sz="half" idx="10"/>
          </p:nvPr>
        </p:nvSpPr>
        <p:spPr/>
        <p:txBody>
          <a:bodyPr/>
          <a:lstStyle/>
          <a:p>
            <a:fld id="{DB4508F7-22F3-4787-B4CE-BACFFA6B2D58}" type="datetimeFigureOut">
              <a:rPr lang="en-IN" smtClean="0"/>
              <a:t>06-12-2024</a:t>
            </a:fld>
            <a:endParaRPr lang="en-IN"/>
          </a:p>
        </p:txBody>
      </p:sp>
      <p:sp>
        <p:nvSpPr>
          <p:cNvPr id="3" name="Footer Placeholder 2">
            <a:extLst>
              <a:ext uri="{FF2B5EF4-FFF2-40B4-BE49-F238E27FC236}">
                <a16:creationId xmlns:a16="http://schemas.microsoft.com/office/drawing/2014/main" id="{1F421BE7-BF33-4171-83C5-3FEC669C1D5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664BA5-530B-4267-FD31-4293112910A9}"/>
              </a:ext>
            </a:extLst>
          </p:cNvPr>
          <p:cNvSpPr>
            <a:spLocks noGrp="1"/>
          </p:cNvSpPr>
          <p:nvPr>
            <p:ph type="sldNum" sz="quarter" idx="12"/>
          </p:nvPr>
        </p:nvSpPr>
        <p:spPr/>
        <p:txBody>
          <a:bodyPr/>
          <a:lstStyle/>
          <a:p>
            <a:fld id="{2F7754BF-542C-4FC5-9D6D-3CEFBA1DFFB8}" type="slidenum">
              <a:rPr lang="en-IN" smtClean="0"/>
              <a:t>‹#›</a:t>
            </a:fld>
            <a:endParaRPr lang="en-IN"/>
          </a:p>
        </p:txBody>
      </p:sp>
    </p:spTree>
    <p:extLst>
      <p:ext uri="{BB962C8B-B14F-4D97-AF65-F5344CB8AC3E}">
        <p14:creationId xmlns:p14="http://schemas.microsoft.com/office/powerpoint/2010/main" val="3524191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F96C1-1D94-BED9-6C81-1B6D151A8C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BD57BD3-6546-DAE2-369F-B1885E545F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04EDDE0-BD4D-6347-9FC0-D1E52A6747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A2DE48-1DFF-9AFC-1085-F05974A5B774}"/>
              </a:ext>
            </a:extLst>
          </p:cNvPr>
          <p:cNvSpPr>
            <a:spLocks noGrp="1"/>
          </p:cNvSpPr>
          <p:nvPr>
            <p:ph type="dt" sz="half" idx="10"/>
          </p:nvPr>
        </p:nvSpPr>
        <p:spPr/>
        <p:txBody>
          <a:bodyPr/>
          <a:lstStyle/>
          <a:p>
            <a:fld id="{DB4508F7-22F3-4787-B4CE-BACFFA6B2D58}" type="datetimeFigureOut">
              <a:rPr lang="en-IN" smtClean="0"/>
              <a:t>06-12-2024</a:t>
            </a:fld>
            <a:endParaRPr lang="en-IN"/>
          </a:p>
        </p:txBody>
      </p:sp>
      <p:sp>
        <p:nvSpPr>
          <p:cNvPr id="6" name="Footer Placeholder 5">
            <a:extLst>
              <a:ext uri="{FF2B5EF4-FFF2-40B4-BE49-F238E27FC236}">
                <a16:creationId xmlns:a16="http://schemas.microsoft.com/office/drawing/2014/main" id="{44FF2E81-51BB-BC83-455D-681EACA537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EEEE66-18EE-77F4-5C51-A01A5FF04DE3}"/>
              </a:ext>
            </a:extLst>
          </p:cNvPr>
          <p:cNvSpPr>
            <a:spLocks noGrp="1"/>
          </p:cNvSpPr>
          <p:nvPr>
            <p:ph type="sldNum" sz="quarter" idx="12"/>
          </p:nvPr>
        </p:nvSpPr>
        <p:spPr/>
        <p:txBody>
          <a:bodyPr/>
          <a:lstStyle/>
          <a:p>
            <a:fld id="{2F7754BF-542C-4FC5-9D6D-3CEFBA1DFFB8}" type="slidenum">
              <a:rPr lang="en-IN" smtClean="0"/>
              <a:t>‹#›</a:t>
            </a:fld>
            <a:endParaRPr lang="en-IN"/>
          </a:p>
        </p:txBody>
      </p:sp>
    </p:spTree>
    <p:extLst>
      <p:ext uri="{BB962C8B-B14F-4D97-AF65-F5344CB8AC3E}">
        <p14:creationId xmlns:p14="http://schemas.microsoft.com/office/powerpoint/2010/main" val="1857480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312D-C01D-E26C-1477-A45020DDB8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8C9024C-227B-6C1E-2306-C6E431B4E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AB55C05-F9C5-B2AE-367D-ACADEA3C38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F1D9E2-4CBF-07E8-7AA5-0426CF0BD55F}"/>
              </a:ext>
            </a:extLst>
          </p:cNvPr>
          <p:cNvSpPr>
            <a:spLocks noGrp="1"/>
          </p:cNvSpPr>
          <p:nvPr>
            <p:ph type="dt" sz="half" idx="10"/>
          </p:nvPr>
        </p:nvSpPr>
        <p:spPr/>
        <p:txBody>
          <a:bodyPr/>
          <a:lstStyle/>
          <a:p>
            <a:fld id="{DB4508F7-22F3-4787-B4CE-BACFFA6B2D58}" type="datetimeFigureOut">
              <a:rPr lang="en-IN" smtClean="0"/>
              <a:t>06-12-2024</a:t>
            </a:fld>
            <a:endParaRPr lang="en-IN"/>
          </a:p>
        </p:txBody>
      </p:sp>
      <p:sp>
        <p:nvSpPr>
          <p:cNvPr id="6" name="Footer Placeholder 5">
            <a:extLst>
              <a:ext uri="{FF2B5EF4-FFF2-40B4-BE49-F238E27FC236}">
                <a16:creationId xmlns:a16="http://schemas.microsoft.com/office/drawing/2014/main" id="{5FC4FA3F-FE2A-2DCE-AF2D-886E43BDDE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531D5D-838E-FE1E-DBBF-C3151DBA75CD}"/>
              </a:ext>
            </a:extLst>
          </p:cNvPr>
          <p:cNvSpPr>
            <a:spLocks noGrp="1"/>
          </p:cNvSpPr>
          <p:nvPr>
            <p:ph type="sldNum" sz="quarter" idx="12"/>
          </p:nvPr>
        </p:nvSpPr>
        <p:spPr/>
        <p:txBody>
          <a:bodyPr/>
          <a:lstStyle/>
          <a:p>
            <a:fld id="{2F7754BF-542C-4FC5-9D6D-3CEFBA1DFFB8}" type="slidenum">
              <a:rPr lang="en-IN" smtClean="0"/>
              <a:t>‹#›</a:t>
            </a:fld>
            <a:endParaRPr lang="en-IN"/>
          </a:p>
        </p:txBody>
      </p:sp>
    </p:spTree>
    <p:extLst>
      <p:ext uri="{BB962C8B-B14F-4D97-AF65-F5344CB8AC3E}">
        <p14:creationId xmlns:p14="http://schemas.microsoft.com/office/powerpoint/2010/main" val="3327657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38B026-82DA-8A7A-5B51-46623FA2FA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45B65B-4A5D-B3DB-B1FE-18A927C655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6E36D9-26A3-A43A-F822-07C3BCED0B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4508F7-22F3-4787-B4CE-BACFFA6B2D58}" type="datetimeFigureOut">
              <a:rPr lang="en-IN" smtClean="0"/>
              <a:t>06-12-2024</a:t>
            </a:fld>
            <a:endParaRPr lang="en-IN"/>
          </a:p>
        </p:txBody>
      </p:sp>
      <p:sp>
        <p:nvSpPr>
          <p:cNvPr id="5" name="Footer Placeholder 4">
            <a:extLst>
              <a:ext uri="{FF2B5EF4-FFF2-40B4-BE49-F238E27FC236}">
                <a16:creationId xmlns:a16="http://schemas.microsoft.com/office/drawing/2014/main" id="{4AE534D5-4C04-AFDE-8933-0E7E9755F7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FCE4D13-0D05-F918-D6FE-2781FA7F92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7754BF-542C-4FC5-9D6D-3CEFBA1DFFB8}" type="slidenum">
              <a:rPr lang="en-IN" smtClean="0"/>
              <a:t>‹#›</a:t>
            </a:fld>
            <a:endParaRPr lang="en-IN"/>
          </a:p>
        </p:txBody>
      </p:sp>
    </p:spTree>
    <p:extLst>
      <p:ext uri="{BB962C8B-B14F-4D97-AF65-F5344CB8AC3E}">
        <p14:creationId xmlns:p14="http://schemas.microsoft.com/office/powerpoint/2010/main" val="2692636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49435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90F7F-995B-0A3D-4803-ABB251481359}"/>
              </a:ext>
            </a:extLst>
          </p:cNvPr>
          <p:cNvSpPr>
            <a:spLocks noGrp="1"/>
          </p:cNvSpPr>
          <p:nvPr>
            <p:ph type="ctrTitle"/>
          </p:nvPr>
        </p:nvSpPr>
        <p:spPr>
          <a:xfrm>
            <a:off x="1397000" y="1867430"/>
            <a:ext cx="9144000" cy="2387600"/>
          </a:xfrm>
        </p:spPr>
        <p:txBody>
          <a:bodyPr>
            <a:normAutofit fontScale="90000"/>
          </a:bodyPr>
          <a:lstStyle/>
          <a:p>
            <a:r>
              <a:rPr lang="en-US" b="1" dirty="0"/>
              <a:t>Movie</a:t>
            </a:r>
            <a:br>
              <a:rPr lang="en-US" b="1" dirty="0"/>
            </a:br>
            <a:r>
              <a:rPr lang="en-US" b="1" dirty="0"/>
              <a:t>Website Integrated With GPT Movies Search</a:t>
            </a:r>
            <a:endParaRPr lang="en-IN" dirty="0"/>
          </a:p>
        </p:txBody>
      </p:sp>
      <p:sp>
        <p:nvSpPr>
          <p:cNvPr id="4" name="Rectangle 3">
            <a:extLst>
              <a:ext uri="{FF2B5EF4-FFF2-40B4-BE49-F238E27FC236}">
                <a16:creationId xmlns:a16="http://schemas.microsoft.com/office/drawing/2014/main" id="{A094E4A6-B3DD-6EAA-DF7E-5A709D69E82D}"/>
              </a:ext>
            </a:extLst>
          </p:cNvPr>
          <p:cNvSpPr/>
          <p:nvPr/>
        </p:nvSpPr>
        <p:spPr>
          <a:xfrm>
            <a:off x="0" y="6443133"/>
            <a:ext cx="12192000" cy="414867"/>
          </a:xfrm>
          <a:prstGeom prst="rect">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50492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7CB56E-7416-3C37-7FC5-3E5ED0E97B8E}"/>
              </a:ext>
            </a:extLst>
          </p:cNvPr>
          <p:cNvSpPr txBox="1"/>
          <p:nvPr/>
        </p:nvSpPr>
        <p:spPr>
          <a:xfrm>
            <a:off x="253999" y="86916"/>
            <a:ext cx="9372602" cy="6278642"/>
          </a:xfrm>
          <a:prstGeom prst="rect">
            <a:avLst/>
          </a:prstGeom>
          <a:noFill/>
        </p:spPr>
        <p:txBody>
          <a:bodyPr wrap="square">
            <a:spAutoFit/>
          </a:bodyPr>
          <a:lstStyle/>
          <a:p>
            <a:r>
              <a:rPr lang="en-US" sz="3200" b="1" dirty="0"/>
              <a:t>Introduction to Movie GPT and Its Purpose</a:t>
            </a:r>
          </a:p>
          <a:p>
            <a:endParaRPr lang="en-US" b="1" dirty="0"/>
          </a:p>
          <a:p>
            <a:r>
              <a:rPr lang="en-US" sz="2200" dirty="0"/>
              <a:t>Welcome to </a:t>
            </a:r>
            <a:r>
              <a:rPr lang="en-US" sz="2200" b="1" dirty="0"/>
              <a:t>Netflix-GPT</a:t>
            </a:r>
            <a:r>
              <a:rPr lang="en-US" sz="2200" dirty="0"/>
              <a:t>, a next-generation movie browsing platform designed for all movie lovers. With the growing volume of available films and shows, finding the right movie to watch can be overwhelming. Our website addresses this by offering:</a:t>
            </a:r>
          </a:p>
          <a:p>
            <a:endParaRPr lang="en-US" sz="2200" dirty="0"/>
          </a:p>
          <a:p>
            <a:pPr>
              <a:buFont typeface="+mj-lt"/>
              <a:buAutoNum type="arabicPeriod"/>
            </a:pPr>
            <a:r>
              <a:rPr lang="en-US" sz="2200" b="1" dirty="0"/>
              <a:t>Easy Browsing:</a:t>
            </a:r>
            <a:r>
              <a:rPr lang="en-US" sz="2200" dirty="0"/>
              <a:t> Users can explore a wide range of movies by genre, popularity, or recent releases.</a:t>
            </a:r>
          </a:p>
          <a:p>
            <a:pPr>
              <a:buFont typeface="+mj-lt"/>
              <a:buAutoNum type="arabicPeriod"/>
            </a:pPr>
            <a:endParaRPr lang="en-US" sz="2200" dirty="0"/>
          </a:p>
          <a:p>
            <a:pPr>
              <a:buFont typeface="+mj-lt"/>
              <a:buAutoNum type="arabicPeriod"/>
            </a:pPr>
            <a:r>
              <a:rPr lang="en-US" sz="2200" b="1" dirty="0"/>
              <a:t>Personalized Watchlists:</a:t>
            </a:r>
            <a:r>
              <a:rPr lang="en-US" sz="2200" dirty="0"/>
              <a:t> Users can create, organize, and manage multiple watchlists, ensuring they never lose track of films they wish to watch.</a:t>
            </a:r>
          </a:p>
          <a:p>
            <a:pPr>
              <a:buFont typeface="+mj-lt"/>
              <a:buAutoNum type="arabicPeriod"/>
            </a:pPr>
            <a:endParaRPr lang="en-US" sz="2200" dirty="0"/>
          </a:p>
          <a:p>
            <a:pPr>
              <a:buFont typeface="+mj-lt"/>
              <a:buAutoNum type="arabicPeriod"/>
            </a:pPr>
            <a:r>
              <a:rPr lang="en-US" sz="2200" b="1" dirty="0"/>
              <a:t>AI Movie Suggestions:</a:t>
            </a:r>
            <a:r>
              <a:rPr lang="en-US" sz="2200" dirty="0"/>
              <a:t> Leveraging AI, our platform suggests movies based on users' past interactions and preferences, creating a more engaging, personalized experience.</a:t>
            </a:r>
          </a:p>
          <a:p>
            <a:r>
              <a:rPr lang="en-US" sz="2200" dirty="0"/>
              <a:t>This platform is designed to make movie discovery simpler, more enjoyable, and more tailored to individual tastes.</a:t>
            </a:r>
          </a:p>
        </p:txBody>
      </p:sp>
      <p:pic>
        <p:nvPicPr>
          <p:cNvPr id="6" name="Picture 5">
            <a:extLst>
              <a:ext uri="{FF2B5EF4-FFF2-40B4-BE49-F238E27FC236}">
                <a16:creationId xmlns:a16="http://schemas.microsoft.com/office/drawing/2014/main" id="{17852052-817D-5D48-6390-E13AFA820E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1025" y="504702"/>
            <a:ext cx="1621367" cy="1621367"/>
          </a:xfrm>
          <a:prstGeom prst="rect">
            <a:avLst/>
          </a:prstGeom>
        </p:spPr>
      </p:pic>
      <p:pic>
        <p:nvPicPr>
          <p:cNvPr id="8" name="Picture 7">
            <a:extLst>
              <a:ext uri="{FF2B5EF4-FFF2-40B4-BE49-F238E27FC236}">
                <a16:creationId xmlns:a16="http://schemas.microsoft.com/office/drawing/2014/main" id="{8A4F9BB6-7310-3F37-3313-FEA77155EB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6601" y="2417234"/>
            <a:ext cx="2032000" cy="2032000"/>
          </a:xfrm>
          <a:prstGeom prst="rect">
            <a:avLst/>
          </a:prstGeom>
        </p:spPr>
      </p:pic>
      <p:pic>
        <p:nvPicPr>
          <p:cNvPr id="10" name="Picture 9">
            <a:extLst>
              <a:ext uri="{FF2B5EF4-FFF2-40B4-BE49-F238E27FC236}">
                <a16:creationId xmlns:a16="http://schemas.microsoft.com/office/drawing/2014/main" id="{CE311E43-1AEB-E636-D117-3AEF94A239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81025" y="4834467"/>
            <a:ext cx="2123151" cy="1414815"/>
          </a:xfrm>
          <a:prstGeom prst="rect">
            <a:avLst/>
          </a:prstGeom>
        </p:spPr>
      </p:pic>
      <p:sp>
        <p:nvSpPr>
          <p:cNvPr id="11" name="Rectangle 10">
            <a:extLst>
              <a:ext uri="{FF2B5EF4-FFF2-40B4-BE49-F238E27FC236}">
                <a16:creationId xmlns:a16="http://schemas.microsoft.com/office/drawing/2014/main" id="{20B43D9A-A261-B25E-AE3E-596F6136FAA1}"/>
              </a:ext>
            </a:extLst>
          </p:cNvPr>
          <p:cNvSpPr/>
          <p:nvPr/>
        </p:nvSpPr>
        <p:spPr>
          <a:xfrm>
            <a:off x="0" y="6443133"/>
            <a:ext cx="12192000" cy="414867"/>
          </a:xfrm>
          <a:prstGeom prst="rect">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29670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A80D8E-5E48-729F-B273-D31B2874193A}"/>
              </a:ext>
            </a:extLst>
          </p:cNvPr>
          <p:cNvSpPr txBox="1"/>
          <p:nvPr/>
        </p:nvSpPr>
        <p:spPr>
          <a:xfrm>
            <a:off x="719666" y="600839"/>
            <a:ext cx="9914467" cy="4401205"/>
          </a:xfrm>
          <a:prstGeom prst="rect">
            <a:avLst/>
          </a:prstGeom>
          <a:noFill/>
        </p:spPr>
        <p:txBody>
          <a:bodyPr wrap="square">
            <a:spAutoFit/>
          </a:bodyPr>
          <a:lstStyle/>
          <a:p>
            <a:r>
              <a:rPr lang="en-US" sz="3200" b="1" dirty="0"/>
              <a:t>Objective:</a:t>
            </a:r>
          </a:p>
          <a:p>
            <a:endParaRPr lang="en-US" sz="3200" b="1" dirty="0"/>
          </a:p>
          <a:p>
            <a:r>
              <a:rPr lang="en-US" sz="2400" dirty="0"/>
              <a:t>The objective of this project is to create a user-friendly movie browsing platform that enhances users' movie discovery experience. The platform aims to:</a:t>
            </a:r>
          </a:p>
          <a:p>
            <a:endParaRPr lang="en-US" sz="2400" dirty="0"/>
          </a:p>
          <a:p>
            <a:pPr lvl="1">
              <a:buFont typeface="Arial" panose="020B0604020202020204" pitchFamily="34" charset="0"/>
              <a:buChar char="•"/>
            </a:pPr>
            <a:r>
              <a:rPr lang="en-US" sz="2400" dirty="0"/>
              <a:t>    Simplify movie search and browsing through an intuitive interface.</a:t>
            </a:r>
          </a:p>
          <a:p>
            <a:pPr lvl="1">
              <a:buFont typeface="Arial" panose="020B0604020202020204" pitchFamily="34" charset="0"/>
              <a:buChar char="•"/>
            </a:pPr>
            <a:endParaRPr lang="en-US" sz="2400" dirty="0"/>
          </a:p>
          <a:p>
            <a:pPr lvl="1">
              <a:buFont typeface="Arial" panose="020B0604020202020204" pitchFamily="34" charset="0"/>
              <a:buChar char="•"/>
            </a:pPr>
            <a:r>
              <a:rPr lang="en-US" sz="2400" dirty="0"/>
              <a:t>    Allow users to create and manage personalized watchlists effortlessly.</a:t>
            </a:r>
          </a:p>
          <a:p>
            <a:pPr lvl="1">
              <a:buFont typeface="Arial" panose="020B0604020202020204" pitchFamily="34" charset="0"/>
              <a:buChar char="•"/>
            </a:pPr>
            <a:endParaRPr lang="en-US" sz="2400" dirty="0"/>
          </a:p>
          <a:p>
            <a:pPr lvl="1">
              <a:buFont typeface="Arial" panose="020B0604020202020204" pitchFamily="34" charset="0"/>
              <a:buChar char="•"/>
            </a:pPr>
            <a:r>
              <a:rPr lang="en-US" sz="2400" dirty="0"/>
              <a:t>    Offer AI-driven movie recommendations tailored to users' preferences.</a:t>
            </a:r>
          </a:p>
        </p:txBody>
      </p:sp>
      <p:sp>
        <p:nvSpPr>
          <p:cNvPr id="5" name="Rectangle 4">
            <a:extLst>
              <a:ext uri="{FF2B5EF4-FFF2-40B4-BE49-F238E27FC236}">
                <a16:creationId xmlns:a16="http://schemas.microsoft.com/office/drawing/2014/main" id="{0F7059FA-78EF-D923-E56E-3ADB27216002}"/>
              </a:ext>
            </a:extLst>
          </p:cNvPr>
          <p:cNvSpPr/>
          <p:nvPr/>
        </p:nvSpPr>
        <p:spPr>
          <a:xfrm>
            <a:off x="0" y="6443133"/>
            <a:ext cx="12192000" cy="414867"/>
          </a:xfrm>
          <a:prstGeom prst="rect">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66576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22CD4D3-14A8-EC93-9F43-D13CB93F6807}"/>
              </a:ext>
            </a:extLst>
          </p:cNvPr>
          <p:cNvSpPr txBox="1"/>
          <p:nvPr/>
        </p:nvSpPr>
        <p:spPr>
          <a:xfrm>
            <a:off x="237066" y="308676"/>
            <a:ext cx="11573933" cy="3847207"/>
          </a:xfrm>
          <a:prstGeom prst="rect">
            <a:avLst/>
          </a:prstGeom>
          <a:noFill/>
        </p:spPr>
        <p:txBody>
          <a:bodyPr wrap="square">
            <a:spAutoFit/>
          </a:bodyPr>
          <a:lstStyle/>
          <a:p>
            <a:r>
              <a:rPr lang="en-IN" sz="3200" b="1" dirty="0"/>
              <a:t>User-Side Software Requirements:</a:t>
            </a:r>
          </a:p>
          <a:p>
            <a:endParaRPr lang="en-IN" sz="3200" b="1" dirty="0"/>
          </a:p>
          <a:p>
            <a:pPr>
              <a:buFont typeface="+mj-lt"/>
              <a:buAutoNum type="arabicPeriod"/>
            </a:pPr>
            <a:r>
              <a:rPr lang="en-IN" b="1" dirty="0"/>
              <a:t>Browser:</a:t>
            </a:r>
            <a:endParaRPr lang="en-IN" dirty="0"/>
          </a:p>
          <a:p>
            <a:pPr marL="742950" lvl="1" indent="-285750">
              <a:buFont typeface="+mj-lt"/>
              <a:buAutoNum type="arabicPeriod"/>
            </a:pPr>
            <a:r>
              <a:rPr lang="en-IN" b="1" dirty="0"/>
              <a:t>Google Chrome</a:t>
            </a:r>
            <a:r>
              <a:rPr lang="en-IN" dirty="0"/>
              <a:t> (latest version) – recommended for optimal compatibility.</a:t>
            </a:r>
          </a:p>
          <a:p>
            <a:pPr marL="742950" lvl="1" indent="-285750">
              <a:buFont typeface="+mj-lt"/>
              <a:buAutoNum type="arabicPeriod"/>
            </a:pPr>
            <a:r>
              <a:rPr lang="en-IN" b="1" dirty="0"/>
              <a:t>Alternative Browsers:</a:t>
            </a:r>
            <a:r>
              <a:rPr lang="en-IN" dirty="0"/>
              <a:t> Firefox, Safari, or Microsoft Edge (latest versions) – the website should be cross-browser compatible.</a:t>
            </a:r>
          </a:p>
          <a:p>
            <a:pPr>
              <a:buFont typeface="+mj-lt"/>
              <a:buAutoNum type="arabicPeriod"/>
            </a:pPr>
            <a:r>
              <a:rPr lang="en-IN" b="1" dirty="0"/>
              <a:t>Operating System:</a:t>
            </a:r>
            <a:endParaRPr lang="en-IN" dirty="0"/>
          </a:p>
          <a:p>
            <a:pPr marL="742950" lvl="1" indent="-285750">
              <a:buFont typeface="+mj-lt"/>
              <a:buAutoNum type="arabicPeriod"/>
            </a:pPr>
            <a:r>
              <a:rPr lang="en-IN" dirty="0"/>
              <a:t>Compatible with </a:t>
            </a:r>
            <a:r>
              <a:rPr lang="en-IN" b="1" dirty="0"/>
              <a:t>Windows 10/11</a:t>
            </a:r>
            <a:r>
              <a:rPr lang="en-IN" dirty="0"/>
              <a:t>, </a:t>
            </a:r>
            <a:r>
              <a:rPr lang="en-IN" b="1" dirty="0"/>
              <a:t>macOS</a:t>
            </a:r>
            <a:r>
              <a:rPr lang="en-IN" dirty="0"/>
              <a:t>, </a:t>
            </a:r>
            <a:r>
              <a:rPr lang="en-IN" b="1" dirty="0"/>
              <a:t>Linux</a:t>
            </a:r>
            <a:r>
              <a:rPr lang="en-IN" dirty="0"/>
              <a:t>, </a:t>
            </a:r>
            <a:r>
              <a:rPr lang="en-IN" b="1" dirty="0"/>
              <a:t>iOS</a:t>
            </a:r>
            <a:r>
              <a:rPr lang="en-IN" dirty="0"/>
              <a:t>, and </a:t>
            </a:r>
            <a:r>
              <a:rPr lang="en-IN" b="1" dirty="0"/>
              <a:t>Android</a:t>
            </a:r>
            <a:r>
              <a:rPr lang="en-IN" dirty="0"/>
              <a:t>.</a:t>
            </a:r>
          </a:p>
          <a:p>
            <a:pPr marL="742950" lvl="1" indent="-285750">
              <a:buFont typeface="+mj-lt"/>
              <a:buAutoNum type="arabicPeriod"/>
            </a:pPr>
            <a:r>
              <a:rPr lang="en-IN" dirty="0"/>
              <a:t>Since it’s a web app, no specific OS is required as long as the device supports a modern browser.</a:t>
            </a:r>
          </a:p>
          <a:p>
            <a:pPr>
              <a:buFont typeface="+mj-lt"/>
              <a:buAutoNum type="arabicPeriod"/>
            </a:pPr>
            <a:r>
              <a:rPr lang="en-IN" b="1" dirty="0"/>
              <a:t>Network Requirement:</a:t>
            </a:r>
            <a:endParaRPr lang="en-IN" dirty="0"/>
          </a:p>
          <a:p>
            <a:pPr marL="742950" lvl="1" indent="-285750">
              <a:buFont typeface="+mj-lt"/>
              <a:buAutoNum type="arabicPeriod"/>
            </a:pPr>
            <a:r>
              <a:rPr lang="en-IN" b="1" dirty="0"/>
              <a:t>Internet Connection</a:t>
            </a:r>
            <a:r>
              <a:rPr lang="en-IN" dirty="0"/>
              <a:t> – a stable connection (recommended 5 Mbps or higher) for seamless browsing and fetching movie data, images, and AI recommendations.</a:t>
            </a:r>
          </a:p>
        </p:txBody>
      </p:sp>
      <p:sp>
        <p:nvSpPr>
          <p:cNvPr id="8" name="TextBox 7">
            <a:extLst>
              <a:ext uri="{FF2B5EF4-FFF2-40B4-BE49-F238E27FC236}">
                <a16:creationId xmlns:a16="http://schemas.microsoft.com/office/drawing/2014/main" id="{92A8290B-3178-3898-76B4-4415C8154585}"/>
              </a:ext>
            </a:extLst>
          </p:cNvPr>
          <p:cNvSpPr txBox="1"/>
          <p:nvPr/>
        </p:nvSpPr>
        <p:spPr>
          <a:xfrm>
            <a:off x="237066" y="4284471"/>
            <a:ext cx="10134600" cy="2185214"/>
          </a:xfrm>
          <a:prstGeom prst="rect">
            <a:avLst/>
          </a:prstGeom>
          <a:noFill/>
        </p:spPr>
        <p:txBody>
          <a:bodyPr wrap="square">
            <a:spAutoFit/>
          </a:bodyPr>
          <a:lstStyle/>
          <a:p>
            <a:r>
              <a:rPr lang="en-IN" sz="3200" b="1" dirty="0"/>
              <a:t>User-Side Hardware Requirements:</a:t>
            </a:r>
          </a:p>
          <a:p>
            <a:endParaRPr lang="en-IN" sz="3200" b="1" dirty="0"/>
          </a:p>
          <a:p>
            <a:pPr>
              <a:buFont typeface="+mj-lt"/>
              <a:buAutoNum type="arabicPeriod"/>
            </a:pPr>
            <a:r>
              <a:rPr lang="en-IN" b="1" dirty="0"/>
              <a:t>Desktop/Laptop Requirements:</a:t>
            </a:r>
            <a:endParaRPr lang="en-IN" dirty="0"/>
          </a:p>
          <a:p>
            <a:pPr marL="742950" lvl="1" indent="-285750">
              <a:buFont typeface="+mj-lt"/>
              <a:buAutoNum type="arabicPeriod"/>
            </a:pPr>
            <a:r>
              <a:rPr lang="en-IN" b="1" dirty="0"/>
              <a:t>Processor:</a:t>
            </a:r>
            <a:r>
              <a:rPr lang="en-IN" dirty="0"/>
              <a:t> Dual-core (Intel i3 or equivalent)</a:t>
            </a:r>
          </a:p>
          <a:p>
            <a:pPr marL="742950" lvl="1" indent="-285750">
              <a:buFont typeface="+mj-lt"/>
              <a:buAutoNum type="arabicPeriod"/>
            </a:pPr>
            <a:r>
              <a:rPr lang="en-IN" b="1" dirty="0"/>
              <a:t>RAM:</a:t>
            </a:r>
            <a:r>
              <a:rPr lang="en-IN" dirty="0"/>
              <a:t> 4 GB (8 GB recommended for a better experience)</a:t>
            </a:r>
          </a:p>
          <a:p>
            <a:pPr marL="742950" lvl="1" indent="-285750">
              <a:buFont typeface="+mj-lt"/>
              <a:buAutoNum type="arabicPeriod"/>
            </a:pPr>
            <a:r>
              <a:rPr lang="en-IN" b="1" dirty="0"/>
              <a:t>Storage:</a:t>
            </a:r>
            <a:r>
              <a:rPr lang="en-IN" dirty="0"/>
              <a:t> Only requires space for browser cache and temporary files</a:t>
            </a:r>
          </a:p>
        </p:txBody>
      </p:sp>
      <p:sp>
        <p:nvSpPr>
          <p:cNvPr id="9" name="Rectangle 8">
            <a:extLst>
              <a:ext uri="{FF2B5EF4-FFF2-40B4-BE49-F238E27FC236}">
                <a16:creationId xmlns:a16="http://schemas.microsoft.com/office/drawing/2014/main" id="{7B8E0793-91D5-A252-9FB6-ED084D3C3B1C}"/>
              </a:ext>
            </a:extLst>
          </p:cNvPr>
          <p:cNvSpPr/>
          <p:nvPr/>
        </p:nvSpPr>
        <p:spPr>
          <a:xfrm>
            <a:off x="0" y="6443133"/>
            <a:ext cx="12192000" cy="414867"/>
          </a:xfrm>
          <a:prstGeom prst="rect">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9398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01D85C-8572-3E20-26B8-58323EBFBAF1}"/>
              </a:ext>
            </a:extLst>
          </p:cNvPr>
          <p:cNvSpPr txBox="1"/>
          <p:nvPr/>
        </p:nvSpPr>
        <p:spPr>
          <a:xfrm>
            <a:off x="313266" y="247134"/>
            <a:ext cx="6096000" cy="584775"/>
          </a:xfrm>
          <a:prstGeom prst="rect">
            <a:avLst/>
          </a:prstGeom>
          <a:noFill/>
        </p:spPr>
        <p:txBody>
          <a:bodyPr wrap="square">
            <a:spAutoFit/>
          </a:bodyPr>
          <a:lstStyle/>
          <a:p>
            <a:r>
              <a:rPr lang="en-IN" sz="3200" b="1" dirty="0"/>
              <a:t>Technology Description :</a:t>
            </a:r>
          </a:p>
        </p:txBody>
      </p:sp>
      <p:sp>
        <p:nvSpPr>
          <p:cNvPr id="8" name="TextBox 7">
            <a:extLst>
              <a:ext uri="{FF2B5EF4-FFF2-40B4-BE49-F238E27FC236}">
                <a16:creationId xmlns:a16="http://schemas.microsoft.com/office/drawing/2014/main" id="{4D328338-5FD5-50F3-C24D-3B971AEADAE6}"/>
              </a:ext>
            </a:extLst>
          </p:cNvPr>
          <p:cNvSpPr txBox="1"/>
          <p:nvPr/>
        </p:nvSpPr>
        <p:spPr>
          <a:xfrm>
            <a:off x="381000" y="1028343"/>
            <a:ext cx="11430000" cy="4524315"/>
          </a:xfrm>
          <a:prstGeom prst="rect">
            <a:avLst/>
          </a:prstGeom>
          <a:noFill/>
        </p:spPr>
        <p:txBody>
          <a:bodyPr wrap="square">
            <a:spAutoFit/>
          </a:bodyPr>
          <a:lstStyle/>
          <a:p>
            <a:pPr marL="342900" indent="-342900">
              <a:buAutoNum type="arabicPeriod"/>
            </a:pPr>
            <a:r>
              <a:rPr lang="en-US" b="1" dirty="0"/>
              <a:t>React (Frontend JavaScript Library):</a:t>
            </a:r>
          </a:p>
          <a:p>
            <a:endParaRPr lang="en-US" b="1" dirty="0"/>
          </a:p>
          <a:p>
            <a:pPr lvl="1">
              <a:buFont typeface="Arial" panose="020B0604020202020204" pitchFamily="34" charset="0"/>
              <a:buChar char="•"/>
            </a:pPr>
            <a:r>
              <a:rPr lang="en-US" b="1" dirty="0"/>
              <a:t>Purpose:</a:t>
            </a:r>
            <a:r>
              <a:rPr lang="en-US" dirty="0"/>
              <a:t> Used for building the frontend of the website.</a:t>
            </a:r>
          </a:p>
          <a:p>
            <a:pPr lvl="1">
              <a:buFont typeface="Arial" panose="020B0604020202020204" pitchFamily="34" charset="0"/>
              <a:buChar char="•"/>
            </a:pPr>
            <a:r>
              <a:rPr lang="en-US" b="1" dirty="0"/>
              <a:t>Functionality:</a:t>
            </a:r>
            <a:r>
              <a:rPr lang="en-US" dirty="0"/>
              <a:t> React is a popular JavaScript library for creating user interfaces, particularly single-page applications. It allows for </a:t>
            </a:r>
            <a:r>
              <a:rPr lang="en-US" b="1" dirty="0"/>
              <a:t>component-based UI development</a:t>
            </a:r>
            <a:r>
              <a:rPr lang="en-US" dirty="0"/>
              <a:t>, where the interface is broken down into reusable components, making development efficient and code manageable.</a:t>
            </a:r>
          </a:p>
          <a:p>
            <a:pPr lvl="1">
              <a:buFont typeface="Arial" panose="020B0604020202020204" pitchFamily="34" charset="0"/>
              <a:buChar char="•"/>
            </a:pPr>
            <a:r>
              <a:rPr lang="en-US" b="1" dirty="0"/>
              <a:t>Advantage:</a:t>
            </a:r>
            <a:r>
              <a:rPr lang="en-US" dirty="0"/>
              <a:t> Enables dynamic and responsive user interfaces with smooth user experiences.</a:t>
            </a:r>
          </a:p>
          <a:p>
            <a:pPr lvl="1">
              <a:buFont typeface="Arial" panose="020B0604020202020204" pitchFamily="34" charset="0"/>
              <a:buChar char="•"/>
            </a:pPr>
            <a:endParaRPr lang="en-US" dirty="0"/>
          </a:p>
          <a:p>
            <a:r>
              <a:rPr lang="en-US" b="1" dirty="0"/>
              <a:t>2. Tailwind CSS:</a:t>
            </a:r>
          </a:p>
          <a:p>
            <a:endParaRPr lang="en-US" b="1" dirty="0"/>
          </a:p>
          <a:p>
            <a:pPr lvl="1">
              <a:buFont typeface="Arial" panose="020B0604020202020204" pitchFamily="34" charset="0"/>
              <a:buChar char="•"/>
            </a:pPr>
            <a:r>
              <a:rPr lang="en-US" b="1" dirty="0"/>
              <a:t>Purpose:</a:t>
            </a:r>
            <a:r>
              <a:rPr lang="en-US" dirty="0"/>
              <a:t> Provides ready-to-use styling for the frontend.</a:t>
            </a:r>
          </a:p>
          <a:p>
            <a:pPr lvl="1">
              <a:buFont typeface="Arial" panose="020B0604020202020204" pitchFamily="34" charset="0"/>
              <a:buChar char="•"/>
            </a:pPr>
            <a:r>
              <a:rPr lang="en-US" b="1" dirty="0"/>
              <a:t>Functionality:</a:t>
            </a:r>
            <a:r>
              <a:rPr lang="en-US" dirty="0"/>
              <a:t> Tailwind CSS is a utility-first CSS framework that comes with a vast set of pre-defined classes, allowing developers to apply styling directly within HTML and JSX. This results in faster styling and less need for custom CSS files.</a:t>
            </a:r>
          </a:p>
          <a:p>
            <a:pPr lvl="1">
              <a:buFont typeface="Arial" panose="020B0604020202020204" pitchFamily="34" charset="0"/>
              <a:buChar char="•"/>
            </a:pPr>
            <a:r>
              <a:rPr lang="en-US" b="1" dirty="0"/>
              <a:t>Advantage:</a:t>
            </a:r>
            <a:r>
              <a:rPr lang="en-US" dirty="0"/>
              <a:t> Simplifies styling by allowing rapid prototyping and creating consistent designs quickly with minimal CSS.</a:t>
            </a:r>
          </a:p>
        </p:txBody>
      </p:sp>
      <p:sp>
        <p:nvSpPr>
          <p:cNvPr id="9" name="Rectangle 8">
            <a:extLst>
              <a:ext uri="{FF2B5EF4-FFF2-40B4-BE49-F238E27FC236}">
                <a16:creationId xmlns:a16="http://schemas.microsoft.com/office/drawing/2014/main" id="{9ECA77C8-45D8-C063-EACB-3117E74569BA}"/>
              </a:ext>
            </a:extLst>
          </p:cNvPr>
          <p:cNvSpPr/>
          <p:nvPr/>
        </p:nvSpPr>
        <p:spPr>
          <a:xfrm>
            <a:off x="0" y="6443133"/>
            <a:ext cx="12192000" cy="414867"/>
          </a:xfrm>
          <a:prstGeom prst="rect">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539850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3803DD-7F0B-AE35-10DB-7F40E44EF89C}"/>
              </a:ext>
            </a:extLst>
          </p:cNvPr>
          <p:cNvSpPr txBox="1"/>
          <p:nvPr/>
        </p:nvSpPr>
        <p:spPr>
          <a:xfrm>
            <a:off x="313266" y="991445"/>
            <a:ext cx="11794067" cy="4524315"/>
          </a:xfrm>
          <a:prstGeom prst="rect">
            <a:avLst/>
          </a:prstGeom>
          <a:noFill/>
        </p:spPr>
        <p:txBody>
          <a:bodyPr wrap="square">
            <a:spAutoFit/>
          </a:bodyPr>
          <a:lstStyle/>
          <a:p>
            <a:r>
              <a:rPr lang="en-US" b="1" dirty="0"/>
              <a:t>3. Node.js:</a:t>
            </a:r>
          </a:p>
          <a:p>
            <a:endParaRPr lang="en-US" b="1" dirty="0"/>
          </a:p>
          <a:p>
            <a:pPr lvl="1">
              <a:buFont typeface="Arial" panose="020B0604020202020204" pitchFamily="34" charset="0"/>
              <a:buChar char="•"/>
            </a:pPr>
            <a:r>
              <a:rPr lang="en-US" b="1" dirty="0"/>
              <a:t>Purpose:</a:t>
            </a:r>
            <a:r>
              <a:rPr lang="en-US" dirty="0"/>
              <a:t> Used to create the backend server of the website.</a:t>
            </a:r>
          </a:p>
          <a:p>
            <a:pPr lvl="1">
              <a:buFont typeface="Arial" panose="020B0604020202020204" pitchFamily="34" charset="0"/>
              <a:buChar char="•"/>
            </a:pPr>
            <a:r>
              <a:rPr lang="en-US" b="1" dirty="0"/>
              <a:t>Functionality:</a:t>
            </a:r>
            <a:r>
              <a:rPr lang="en-US" dirty="0"/>
              <a:t> Node.js is a JavaScript runtime that allows developers to write server-side code using JavaScript. It's commonly used with Express.js to build RESTful APIs, handle HTTP requests, and connect the frontend with the database.</a:t>
            </a:r>
          </a:p>
          <a:p>
            <a:pPr lvl="1">
              <a:buFont typeface="Arial" panose="020B0604020202020204" pitchFamily="34" charset="0"/>
              <a:buChar char="•"/>
            </a:pPr>
            <a:r>
              <a:rPr lang="en-US" b="1" dirty="0"/>
              <a:t>Advantage:</a:t>
            </a:r>
            <a:r>
              <a:rPr lang="en-US" dirty="0"/>
              <a:t> Node.js is highly scalable, non-blocking, and suitable for handling multiple requests concurrently, making it ideal for real-time web applications.</a:t>
            </a:r>
          </a:p>
          <a:p>
            <a:pPr lvl="1">
              <a:buFont typeface="Arial" panose="020B0604020202020204" pitchFamily="34" charset="0"/>
              <a:buChar char="•"/>
            </a:pPr>
            <a:endParaRPr lang="en-US" dirty="0"/>
          </a:p>
          <a:p>
            <a:r>
              <a:rPr lang="en-US" b="1" dirty="0"/>
              <a:t>4. XAMPP (for MySQL DBMS):</a:t>
            </a:r>
          </a:p>
          <a:p>
            <a:endParaRPr lang="en-US" b="1" dirty="0"/>
          </a:p>
          <a:p>
            <a:pPr lvl="1">
              <a:buFont typeface="Arial" panose="020B0604020202020204" pitchFamily="34" charset="0"/>
              <a:buChar char="•"/>
            </a:pPr>
            <a:r>
              <a:rPr lang="en-US" b="1" dirty="0"/>
              <a:t>Purpose:</a:t>
            </a:r>
            <a:r>
              <a:rPr lang="en-US" dirty="0"/>
              <a:t> Manages the database using MySQL.</a:t>
            </a:r>
          </a:p>
          <a:p>
            <a:pPr lvl="1">
              <a:buFont typeface="Arial" panose="020B0604020202020204" pitchFamily="34" charset="0"/>
              <a:buChar char="•"/>
            </a:pPr>
            <a:r>
              <a:rPr lang="en-US" b="1" dirty="0"/>
              <a:t>Functionality:</a:t>
            </a:r>
            <a:r>
              <a:rPr lang="en-US" dirty="0"/>
              <a:t> XAMPP is a local server environment that includes MySQL (a popular relational database), Apache, and other tools. MySQL is used for database management, storing data such as user profiles, movie details, and watchlists.</a:t>
            </a:r>
          </a:p>
          <a:p>
            <a:pPr lvl="1">
              <a:buFont typeface="Arial" panose="020B0604020202020204" pitchFamily="34" charset="0"/>
              <a:buChar char="•"/>
            </a:pPr>
            <a:r>
              <a:rPr lang="en-US" b="1" dirty="0"/>
              <a:t>Advantage:</a:t>
            </a:r>
            <a:r>
              <a:rPr lang="en-US" dirty="0"/>
              <a:t> XAMPP makes it easy to set up and manage MySQL databases locally for development and testing, without needing to configure a separate server.</a:t>
            </a:r>
          </a:p>
        </p:txBody>
      </p:sp>
      <p:sp>
        <p:nvSpPr>
          <p:cNvPr id="4" name="Rectangle 3">
            <a:extLst>
              <a:ext uri="{FF2B5EF4-FFF2-40B4-BE49-F238E27FC236}">
                <a16:creationId xmlns:a16="http://schemas.microsoft.com/office/drawing/2014/main" id="{BBAFA48C-EE71-337F-B4D6-BD65F9B9B4ED}"/>
              </a:ext>
            </a:extLst>
          </p:cNvPr>
          <p:cNvSpPr/>
          <p:nvPr/>
        </p:nvSpPr>
        <p:spPr>
          <a:xfrm>
            <a:off x="0" y="6443133"/>
            <a:ext cx="12192000" cy="414867"/>
          </a:xfrm>
          <a:prstGeom prst="rect">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9780463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684</Words>
  <Application>Microsoft Office PowerPoint</Application>
  <PresentationFormat>Widescreen</PresentationFormat>
  <Paragraphs>59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Movie Website Integrated With GPT Movies Search</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sahil verma</dc:creator>
  <cp:lastModifiedBy>sahil verma</cp:lastModifiedBy>
  <cp:revision>2</cp:revision>
  <dcterms:created xsi:type="dcterms:W3CDTF">2024-11-11T19:59:36Z</dcterms:created>
  <dcterms:modified xsi:type="dcterms:W3CDTF">2024-12-06T03:51:02Z</dcterms:modified>
</cp:coreProperties>
</file>