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444" y="-4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5503D9-5C22-4CE3-A021-5B34A701C9BF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969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C57D100-BC83-423F-BF07-9A5517994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1C467-5036-45F1-A58C-F0821E9FB5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D9BC58-D194-400A-A70A-9145718E2D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3FE326-4F35-4E5C-A26B-8A4EC9A6D6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C7A5C-1A6A-4A36-BB02-80B2ED061A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2DDC09-0A6A-4DFA-B81D-ED6E53DFA8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32E88-E9EB-4AFE-A104-B1162FB261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1BCFBF-2233-4508-A07A-37531EAAB8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B2643-18FF-43C4-B517-4D9AD7F197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EBF68F-B43C-464B-A4DE-23F104E76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8C6CF2-F0F3-4088-B118-003613A215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2A3667-63BA-4E68-B186-3F4B625F75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507C7-0246-4321-8970-F7A16B27A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636FBD-DCAD-4D00-8CFB-A59475239E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AC5105-40F8-4C89-9B9B-8C30F8B0A9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846968-599C-4943-8809-53F8E00425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FF1839-01D1-4186-B9B2-BAD60C9E6A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5CB3EB-2BCD-41ED-9C97-C898FFB8E8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99203E-B800-47C5-97B2-4D62C6448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9F636-FBD5-4726-A478-ED6DA65E9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90D044-7E9D-440F-A902-E24F9146D0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81B2A3-8870-420C-A7B5-427A1732BD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376021-2383-4C98-87F9-7EB8E3E0C0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CABF08B-3B85-4B8A-978E-21B86B9E0BF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en-US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EFB76D2-26AE-44FA-948E-1CD94B812B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en-US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9799" y="748800"/>
            <a:ext cx="9000000" cy="1080000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cs typeface="Tahoma" pitchFamily="2"/>
              </a:rPr>
              <a:t>Distributed Denial of Service Attacks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4488" y="4572000"/>
            <a:ext cx="1829645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SAHIL WALUNJ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IIT Goa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25880" y="4207320"/>
            <a:ext cx="1554119" cy="14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3D8EAC7-D9A7-4098-B2FA-4F1B5C567F5C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9E9C06-48DF-499F-ADD3-74A05D25FC2B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cs typeface="Tahoma" pitchFamily="2"/>
              </a:rPr>
              <a:t>Presentation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Introduction to DDoS Attacks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Simulating Traffic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Understanding Entropy in Traffic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DDoS Detection Method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Accuracy of DDoS Detection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Simulation Results</a:t>
            </a:r>
          </a:p>
          <a:p>
            <a:pPr marL="0" lvl="0" indent="0" algn="l" hangingPunct="1">
              <a:lnSpc>
                <a:spcPct val="90000"/>
              </a:lnSpc>
              <a:spcBef>
                <a:spcPts val="700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cs typeface="Tahoma" pitchFamily="2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7D31BC-5F61-40CF-8F7B-381B85C24094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427916-D968-48EF-871C-529A6E52CB6E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206640"/>
            <a:ext cx="9360000" cy="936360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 Introduction to DDoS Attacks</a:t>
            </a:r>
            <a:br>
              <a:rPr lang="en-US">
                <a:cs typeface="Tahoma" pitchFamily="2"/>
              </a:rPr>
            </a:br>
            <a:endParaRPr lang="en-US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n-US">
                <a:cs typeface="Tahoma" pitchFamily="2"/>
              </a:rPr>
              <a:t>Overview of DDoS Attacks</a:t>
            </a:r>
          </a:p>
          <a:p>
            <a:pPr lvl="0"/>
            <a:r>
              <a:rPr lang="en-US">
                <a:cs typeface="Tahoma" pitchFamily="2"/>
              </a:rPr>
              <a:t>Definition: A Distributed Denial of Service (DDoS) attack is a malicious attempt to overwhelm a target, such as a server or network, with a flood of internet traffic, making the service unavailable.</a:t>
            </a:r>
          </a:p>
          <a:p>
            <a:pPr lvl="0"/>
            <a:r>
              <a:rPr lang="en-US">
                <a:cs typeface="Tahoma" pitchFamily="2"/>
              </a:rPr>
              <a:t>Purpose of Presentation: This presentation will demonstrate how to simulate a DDoS attack and detect it using an entropy-based method.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80D88C-7F0B-4461-8D3F-170B0CF4D3C6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CF83EA-3276-4F6A-87B3-51F0517C0C4D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143640"/>
            <a:ext cx="9360000" cy="936360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Simulating Traffic</a:t>
            </a:r>
            <a:br>
              <a:rPr lang="en-US">
                <a:cs typeface="Tahoma" pitchFamily="2"/>
              </a:rPr>
            </a:br>
            <a:endParaRPr lang="en-US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 Generating Network Traffic for DDoS Detection</a:t>
            </a:r>
          </a:p>
          <a:p>
            <a:pPr lvl="0"/>
            <a:r>
              <a:rPr lang="en-US">
                <a:cs typeface="Tahoma" pitchFamily="2"/>
              </a:rPr>
              <a:t>Concept: We simulate network traffic by sending data packets from different IP addresses. Under normal conditions, traffic is evenly distributed. During a DDoS attack, most traffic originates from a small number of IPs.</a:t>
            </a:r>
          </a:p>
          <a:p>
            <a:pPr lvl="0"/>
            <a:r>
              <a:rPr lang="en-US">
                <a:cs typeface="Tahoma" pitchFamily="2"/>
              </a:rPr>
              <a:t>Key Function: send_packets() is a function that creates this simulated traffic. It can model both normal traffic and attack traffic by adjusting the distribution of packets across IPs.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0DB67C6-D0DC-41D6-A580-0F85E251D04D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4D59B0-0896-4D75-869C-186BCEF4E649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Understanding Entropy in Traffic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Using Entropy to Analyze Traffic Patterns</a:t>
            </a:r>
          </a:p>
          <a:p>
            <a:pPr lvl="0"/>
            <a:r>
              <a:rPr lang="en-US">
                <a:cs typeface="Tahoma" pitchFamily="2"/>
              </a:rPr>
              <a:t>Entropy Concept: Entropy measures the randomness in data. In network traffic, it quantifies the distribution of packets across IPs.</a:t>
            </a:r>
          </a:p>
          <a:p>
            <a:pPr lvl="0"/>
            <a:r>
              <a:rPr lang="en-US">
                <a:cs typeface="Tahoma" pitchFamily="2"/>
              </a:rPr>
              <a:t>Key Function: compute_entropy() calculates the entropy of the simulated traffic. Low entropy suggests most packets come from a few IPs, indicating a potential DDoS attack.</a:t>
            </a:r>
          </a:p>
          <a:p>
            <a:pPr lvl="0"/>
            <a:endParaRPr lang="en-US"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A3FE9-B490-43FB-8B83-FA6E56C3F0F4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C89F86-F948-4DBF-938A-B3AF41467488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DDoS Detection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Detecting DDoS Attacks Using Entropy</a:t>
            </a:r>
          </a:p>
          <a:p>
            <a:pPr lvl="0"/>
            <a:r>
              <a:rPr lang="en-US">
                <a:cs typeface="Tahoma" pitchFamily="2"/>
              </a:rPr>
              <a:t>Detection Logic: The function detect_ddos() compares the entropy of incoming traffic to a pre-defined threshold. If the entropy is below the threshold, a DDoS attack is detected.</a:t>
            </a:r>
          </a:p>
          <a:p>
            <a:pPr lvl="0"/>
            <a:r>
              <a:rPr lang="en-US">
                <a:cs typeface="Tahoma" pitchFamily="2"/>
              </a:rPr>
              <a:t>Threshold Setting: The threshold is determined by analyzing entropy during normal and attack scenarios and setting it to differentiate between the two.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F9814E-AD71-491D-A5F3-8A659A1ED686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078BA5-EDC2-4742-BBF5-AF1DEAC0051E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Accuracy of DDoS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Evaluating the Accuracy of DDoS Detection</a:t>
            </a:r>
          </a:p>
          <a:p>
            <a:pPr lvl="0"/>
            <a:r>
              <a:rPr lang="en-US">
                <a:cs typeface="Tahoma" pitchFamily="2"/>
              </a:rPr>
              <a:t>Accuracy Function: find_accuracy() tests the detection algorithm by running multiple simulations. It compares the detection results against the expected outcomes (normal or attack) to calculate accuracy.</a:t>
            </a:r>
          </a:p>
          <a:p>
            <a:pPr lvl="0"/>
            <a:r>
              <a:rPr lang="en-US">
                <a:cs typeface="Tahoma" pitchFamily="2"/>
              </a:rPr>
              <a:t>Performance Metric: The accuracy is given as a percentage, indicating how well the algorithm can correctly identify DDoS attacks versus normal traffic.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8BD4AB-9107-4D22-BD2E-AF9C451920AE}" type="datetimeFigureOut">
              <a:t>8/30/2024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26E26-1115-429C-B8EA-EB0665A961C4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143640"/>
            <a:ext cx="9360000" cy="936360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Simulation Results</a:t>
            </a:r>
            <a:br>
              <a:rPr lang="en-US">
                <a:cs typeface="Tahoma" pitchFamily="2"/>
              </a:rPr>
            </a:br>
            <a:endParaRPr lang="en-US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743400"/>
            <a:ext cx="9360000" cy="3600000"/>
          </a:xfrm>
        </p:spPr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Results of the DDoS Detection Simulation</a:t>
            </a:r>
          </a:p>
          <a:p>
            <a:pPr lvl="0"/>
            <a:r>
              <a:rPr lang="en-US">
                <a:cs typeface="Tahoma" pitchFamily="2"/>
              </a:rPr>
              <a:t>Output Analysis: The simulation calculates and displays entropy for both normal and attack traffic. It also determines the detection threshold and evaluates the overall accuracy of the method.</a:t>
            </a:r>
          </a:p>
          <a:p>
            <a:pPr lvl="0"/>
            <a:r>
              <a:rPr lang="en-US">
                <a:cs typeface="Tahoma" pitchFamily="2"/>
              </a:rPr>
              <a:t>Key Takeaway: The results highlight the effectiveness of entropy as a tool for</a:t>
            </a:r>
          </a:p>
          <a:p>
            <a:pPr lvl="0"/>
            <a:r>
              <a:rPr lang="en-US">
                <a:cs typeface="Tahoma" pitchFamily="2"/>
              </a:rPr>
              <a:t>distinguishing</a:t>
            </a:r>
          </a:p>
          <a:p>
            <a:pPr lvl="0"/>
            <a:r>
              <a:rPr lang="en-US">
                <a:cs typeface="Tahoma" pitchFamily="2"/>
              </a:rPr>
              <a:t>between normal traffic</a:t>
            </a:r>
          </a:p>
          <a:p>
            <a:pPr lvl="0"/>
            <a:r>
              <a:rPr lang="en-US">
                <a:cs typeface="Tahoma" pitchFamily="2"/>
              </a:rPr>
              <a:t>and DDoS attacks.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0" y="2743199"/>
            <a:ext cx="599364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E206C0D-75DB-4255-9F89-69A8A990AA8C}" type="datetimeFigureOut">
              <a:t>8/30/2024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98D9C-6B31-4DCA-9815-A61845ED2427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cs typeface="Tahoma" pitchFamily="2"/>
              </a:rPr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21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635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422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Open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10"/>
              </a:spcBef>
              <a:spcAft>
                <a:spcPts val="0"/>
              </a:spcAft>
              <a:buClr>
                <a:srgbClr val="77CAEE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>
              <a:buNone/>
            </a:pPr>
            <a:endParaRPr lang="en-US">
              <a:cs typeface="Tahoma" pitchFamily="2"/>
            </a:endParaRPr>
          </a:p>
          <a:p>
            <a:pPr lvl="0"/>
            <a:r>
              <a:rPr lang="en-US">
                <a:cs typeface="Tahoma" pitchFamily="2"/>
              </a:rPr>
              <a:t>Summary: This presentation demonstrated a method to simulate and detect DDoS attacks using entropy. The accuracy of detection was evaluated through multiple test scenarios.</a:t>
            </a:r>
          </a:p>
          <a:p>
            <a:pPr lvl="0"/>
            <a:r>
              <a:rPr lang="en-US">
                <a:cs typeface="Tahoma" pitchFamily="2"/>
              </a:rPr>
              <a:t>Final Thoughts: Entropy-based detection can be a powerful tool in identifying DDoS attacks, helping to maintain network security and service availability.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504</Words>
  <Application>Microsoft Office PowerPoint</Application>
  <PresentationFormat>On-screen Show (4:3)</PresentationFormat>
  <Paragraphs>58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Blue_Curve</vt:lpstr>
      <vt:lpstr>Blue_Curve1</vt:lpstr>
      <vt:lpstr>Distributed Denial of Service Attacks</vt:lpstr>
      <vt:lpstr>Presentation Overview</vt:lpstr>
      <vt:lpstr> Introduction to DDoS Attacks </vt:lpstr>
      <vt:lpstr>Simulating Traffic </vt:lpstr>
      <vt:lpstr>Understanding Entropy in Traffic</vt:lpstr>
      <vt:lpstr>DDoS Detection Method</vt:lpstr>
      <vt:lpstr>Accuracy of DDoS Detection</vt:lpstr>
      <vt:lpstr>Simulation 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Aruna</dc:creator>
  <cp:lastModifiedBy>Aruna</cp:lastModifiedBy>
  <cp:revision>3</cp:revision>
  <dcterms:created xsi:type="dcterms:W3CDTF">2024-08-30T23:10:37Z</dcterms:created>
  <dcterms:modified xsi:type="dcterms:W3CDTF">2024-08-30T18:06:32Z</dcterms:modified>
</cp:coreProperties>
</file>