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52:11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7947 7565 583 0,'0'0'110'0,"0"0"-18"16,0 0 45-16,0 0-39 16,0 0-22-16,0 0-8 15,0 0-4-15,-21-66-24 16,21 60-10-16,0 1 5 16,-2 0-13-16,0 3-5 0,0 2-3 15,0 0-2-15,-3 0-6 16,5 0-6-16,0 0-7 15,0 2 3-15,0 25-13 16,0 15 9-16,0 12 8 16,5 6-2-16,1-2 6 15,-4 0-8-15,5-4 8 16,-5-4-3-16,-2-5-1 16,0-9 0-16,0-3 1 15,0-6-1-15,0-7 0 16,0-6 2-16,0-10-1 15,0-4-1-15,0 0 0 0,0 0 2 16,0 0 5 0,2 0 0-16,-2 0 0 0,3 0 0 15,-3 0-5-15,7 0-2 16,8 0-2-16,7-4 1 16,14-6-3-16,5 4 3 15,-4-2-5-15,5 2-11 16,1 0-22-16,-7 1-26 15,-5-2-31-15,-4 7-51 16,-10 0-119-16,-3 0-349 16</inkml:trace>
  <inkml:trace contextRef="#ctx0" brushRef="#br0" timeOffset="1975.3911">9224 7536 714 0,'0'0'31'15,"0"0"49"-15,0 0 12 16,0 0-20-16,0 0-30 16,0 0-14-16,-14-12-13 0,14 12-13 15,0 0-2 1,0 0-5-16,0 0-38 0,0 0-93 15,0 14-81-15,0 4-41 16</inkml:trace>
  <inkml:trace contextRef="#ctx0" brushRef="#br0" timeOffset="2192.5997">9313 7814 491 0,'0'0'236'0,"0"0"-206"16,0 0 115-16,0 0-23 0,0 0-48 15,0 0-24-15,-12 0-28 16,12 0-21-16,0 0-1 16,0 0-35-16,0 0-49 15,0 0-116-15,0 0-231 16</inkml:trace>
  <inkml:trace contextRef="#ctx0" brushRef="#br0" timeOffset="2973.1723">10160 7185 686 0,'0'0'32'15,"0"0"6"-15,0 0 79 16,0 0-30-16,-22-105-5 0,-1 89-58 16,-6 4-14-1,0 5-3-15,-2 4-1 0,0 3 12 16,-5 0-16-16,5 6 5 16,0 16-7-16,2 11-3 15,4 9 2-15,6 8-5 16,7 11 6-16,8-2 0 15,4 1-1-15,0-2 0 16,0-3 1-16,14-4 0 16,-6 0 1-16,3-8-1 15,-9 1-4-15,-2-7 4 16,0-7 4-16,0-4-3 16,0-8 0-16,-6-8 1 0,-3-1 2 15,-3-8-4-15,4-1 5 16,-1 0 4-16,-3 0 3 15,8-4 6-15,2-10-6 16,0 5-10-16,2 0-2 16,0 1-2-16,6 5-6 15,19 0-4-15,8 3 0 16,8 0 11-16,1 0-1 16,-2 16-2-16,-5 8 1 15,0 10 3-15,-12 11 0 16,-4 6 0-16,-13 6 1 15,-6 5 9-15,0 2 8 0,0 4-1 16,-11 10 0 0,3-3-7-16,-4-9-1 0,8-16 15 15,-1-20-21-15,5-11-2 16,0-8-1-16,0-3 0 16,0-4-1-16,0-4 1 15,0 0-11-15,11 0-22 16,14-12-30-16,17-28-8 15,9-22-143-15,5-15-261 16</inkml:trace>
  <inkml:trace contextRef="#ctx0" brushRef="#br0" timeOffset="3595.5348">10466 7570 777 0,'0'0'19'15,"0"0"58"-15,0 0 52 16,0 0-50-16,0 0-10 16,0 0-39-16,-12-24-27 15,12 34-3-15,0 21-5 16,0 20 5-16,0 5 9 15,7-4 0-15,4-5-3 16,0-10 0-16,1-9-4 0,-6-4 1 16,7-9-1-16,-5-8-1 15,-2-3-1-15,3-4 0 16,5 0 0-16,5-4 3 16,10-19-1-16,0-9 4 15,-4-5-4-15,-7 0-2 16,-3 2 0-16,-4 9-5 15,-4 8-2-15,0 11 0 16,-5 7 6-16,0 0-5 16,7 5-20-16,0 23 14 15,11 6 12-15,-2 3 2 16,-3-3-2-16,3-7 2 0,5-4 6 16,-4-3-3-1,6-6-1-15,-2-7-1 16,1-4-1-16,3-3 4 0,1 0 4 15,1-7-6-15,-4-12 9 16,-7-8-7-16,-3-2 0 16,-7-8-1-16,-8-1-4 15,0-6 3-15,-10-2 4 16,-15 8-7-16,10 6-1 16,-3 10 0-16,5 12 1 15,7 3-1-15,-2 6-10 16,8 1-49-16,-2 0-42 15,-2 11-92-15,-3 6-71 16</inkml:trace>
  <inkml:trace contextRef="#ctx0" brushRef="#br0" timeOffset="4042.3938">11406 7421 911 0,'0'0'4'0,"0"0"9"16,0 0 105-16,0 0-29 16,0 0-7-16,0 0-36 15,-24-24-30-15,24 24-14 0,0 2-2 16,0 24-10-16,0 13 10 15,6 10 11-15,3 8-3 16,0-2-5-16,0 3 4 16,-5-1 0-16,3 1 9 15,-2 2-6-15,-5-2 8 16,0-5-8-16,0-2 8 16,0-13 2-16,0-3-12 15,2-9-2-15,3-2 2 16,-1-6-7-16,-4-8 0 15,2-4 1-15,-2-4-2 16,0-2 0-16,0 0 0 0,0 0 0 16,0 0-12-16,0 0-15 15,0-9-28-15,0-18-41 16,0-5-101-16,0-6-241 16</inkml:trace>
  <inkml:trace contextRef="#ctx0" brushRef="#br0" timeOffset="5028.4">11868 7572 765 0,'0'0'15'0,"0"0"56"16,0 0 25-16,0 0 16 0,0 0-55 16,0 0-47-1,0-7-10-15,0 36 4 0,0 13 8 16,0 5 27-16,0 5-17 15,0-3-5-15,2-1 2 16,4-8 7-16,4-4-10 16,-4-9-16-16,5-9 5 15,-2-6-1-15,-2-5-2 16,2-2 1-16,-3-5 1 16,8 0-2-16,10 0 6 15,3-15-1-15,2-11-7 16,-2-7-2-16,-5-5 1 15,-7-7-7-15,-1 3-5 16,-3 6 0-16,-9 9 2 0,-2 12 5 16,0 6 2-1,0 7 4-15,0 2-4 0,0 0 0 16,0 0-7-16,0 14-6 16,2 18 11-16,8 5 6 15,1 3 4-15,2-3 3 16,5-4-6-16,2-7 13 15,4-2 2-15,3-7-12 16,2-5-3-16,0-6 6 16,2-4 1-16,0-2-5 15,6 0 4-15,-6-7-3 16,-3-10 4-16,-10-7-8 16,-4-5 6-16,-7-9-1 15,-7-6-3-15,0-8 1 0,-16 0 0 16,-11 2 0-16,0 9 1 15,3 8 0-15,2 7-4 16,3 8 0-16,13 5-5 16,-3 5-25-16,5 2-49 15,2-2-108-15,2-10-491 16</inkml:trace>
  <inkml:trace contextRef="#ctx0" brushRef="#br0" timeOffset="7052.8898">13537 7541 670 0,'0'0'62'16,"0"0"23"-16,0 0 35 15,0 0-27-15,0 0-28 0,0 0 4 16,0 0-24-16,-31-31-4 15,27 31-7-15,-3 0-12 16,2 0 7-16,-4 0-13 16,1 0-16-16,-13 0-3 15,4 10 3-15,-10 11-2 16,-2 8 2-16,9 3-4 16,-3 2 0-16,8 1 4 15,9 4 0-15,-2-5 1 16,8 0-1-16,0-5 0 15,0-8-1-15,2 0 1 16,19-3-1-16,-1-4-3 16,9-5 1-16,2-2-25 15,9-7-1-15,2 0-32 0,3-7-50 16,-1-13-32-16,-5-1-111 16</inkml:trace>
  <inkml:trace contextRef="#ctx0" brushRef="#br0" timeOffset="7300.9406">13315 7758 656 0,'0'0'68'16,"0"0"-1"-16,0 0 53 0,0 0-29 15,0 0-35-15,0 0-29 16,-8-6-16-16,8 6-11 16,16 0 0-16,13 0-3 15,20-3-2-15,2 0 5 16,5-5-10-16,0-1-84 16,-2 2-114-16,-10-7-280 15</inkml:trace>
  <inkml:trace contextRef="#ctx0" brushRef="#br0" timeOffset="8149.2785">14402 7173 553 0,'0'0'63'16,"0"0"18"-16,0 0-9 15,0 0 36-15,0 0-56 16,0 0 4-16,-15-74-12 16,8 67-9-16,5 1-3 15,0 4 8-15,2 0-7 16,-2 2-8-16,2 0 0 15,0 0-17-15,-6 0 0 16,6 0-5-16,0 0-2 16,0 0 2-16,0 0-3 0,0 0 0 15,0 0-4-15,0 0 9 16,0 0-6-16,0 0 1 16,0 0 0-16,0 0-1 15,0 0 2-15,0 0 0 16,0 0 2-16,0 0-2 15,0 0 2-15,0 0-3 16,0 0 1-16,0 0 0 16,0 0 1-16,0 0-2 15,0 0 0-15,0 0 0 16,0 0 0-16,0 0 0 16,0 0 0-16,0 0 0 0,0 0 0 15,0 0 0 1,0 0-1-16,0 0 1 0,0 0 0 15,0 0 0-15,0 0 0 16,0 0 0-16,0 0 0 16,0 0-1-16,0 0 0 15,0 0 0-15,0 0-2 16,0 0-4-16,0 0 4 16,0 0-2-16,0 0 0 15,0 0-3-15,0 0-3 16,0 0 1-16,0 0-2 15,0 0-6-15,0 0-6 16,0 0-6-16,0 0-1 16,0 0-7-16,-2 0-29 0,-6 8-82 15,-5 8 61-15,-1-4-144 16</inkml:trace>
  <inkml:trace contextRef="#ctx0" brushRef="#br0" timeOffset="9756.0315">14366 7168 553 0,'0'0'75'0,"0"0"21"15,0 0-22-15,0 0 22 16,0 0-30-16,0 0-17 16,0-22-18-16,0 22-9 15,0 0 2-15,0 0-9 16,0 0-11-16,0 0 0 15,0 0-4-15,-4 15-2 0,-11 16 2 16,-10 13 0 0,-2 11 28-16,5 5-17 15,-3 2-4-15,8-1 6 0,-4-2-5 16,13-2 1-16,1-2 1 16,7 3-8-16,0-7 1 15,0 2-1-15,11-6 0 16,7-4-1-16,8-5-1 15,1-6-12-15,4-6-32 16,6-6-20-16,0-6-30 16,3-9-109-16,0-5-314 15</inkml:trace>
  <inkml:trace contextRef="#ctx0" brushRef="#br0" timeOffset="10190.9744">14823 7423 726 0,'0'0'11'0,"0"0"-11"0,0 0 123 16,0 0 3-16,0 0-48 15,0 0-14 1,-40-60-5-16,38 60-20 0,-2 0-7 16,-3 0-10-16,-2 8-17 15,-11 20 4-15,0 17-5 16,-5 6-1-16,10 6 8 15,8-1-3-15,0-4 3 16,7-6-4-16,0-3-1 16,0-10-3-16,14-5-3 15,8-5-6-15,7-2-22 16,4-5-22-16,12-8-16 16,5-8-40-16,0 0-48 0,6-1-130 15</inkml:trace>
  <inkml:trace contextRef="#ctx0" brushRef="#br0" timeOffset="10624.8802">15265 7624 786 0,'0'0'93'0,"0"0"-24"16,0 0 56-16,0 0-24 15,0 0-13-15,0 0-34 16,-112-88-26-16,93 88-10 15,-8 0-17-15,-6 14-1 16,1 10-6-16,12 8 1 16,4-2-5-16,12 0 2 0,4-6-11 15,0-4-16-15,0-4-1 16,16-6 9-16,5-4-7 16,6-6 11-16,10 0 11 15,-4-2 0-15,-2-14 7 16,-4-5-6-16,-12-2 11 15,-2 0 7-15,-10 2 2 16,-3 0 11-16,0 5 10 16,0 7-9-16,0 6 10 15,0 3-10-15,0 0-17 16,0 0-4-16,0 7-8 0,11 14-12 16,2 6 20-1,1 1 0-15,1-7 2 0,1 0-4 16,-1-5-2-16,1-6-18 15,-1 1-36-15,8-8-31 16,-3-3-93-16,5 0-68 16</inkml:trace>
  <inkml:trace contextRef="#ctx0" brushRef="#br0" timeOffset="10906.994">15728 7441 811 0,'0'0'17'0,"0"0"29"16,0 0 90-16,0 0-30 15,0 0-30-15,0 0-42 16,-22-24-10-16,22 24-23 16,0 4-1-16,0 27 0 15,0 7 0-15,0 8 14 16,0-4-4-16,0-2-4 15,0-2-1-15,0-5-1 16,2-8-1-16,1-3-3 16,-1-4-22-16,-2-6-36 15,0-4-26-15,0-4-43 16,0-4-88-16,0 0-59 16</inkml:trace>
  <inkml:trace contextRef="#ctx0" brushRef="#br0" timeOffset="11117.026">15519 7575 527 0,'0'0'138'0,"0"0"-82"15,0 0 80-15,0 0-3 16,0 0-56-16,0 0-46 16,-9-8-18-16,38 2-13 15,13 1 1-15,12-3-1 16,6-1-22-16,-2 2-9 15,0-4-44-15,-6 3-36 16,-6 1-40-16,-8-2-122 0,-9 2-145 16</inkml:trace>
  <inkml:trace contextRef="#ctx0" brushRef="#br0" timeOffset="11611.5975">16048 7406 506 0,'0'0'110'0,"0"0"21"16,0 0 6-16,0 0-14 15,0 0-55-15,0 0 0 16,-50-66-8-16,50 66-16 16,0 0-16-16,0 0-16 15,0 0-12-15,0 14 0 16,0 18 0-16,0 5 0 16,0 5 5-16,0-1-4 15,9-4 0-15,-2-2-1 0,0-5 0 16,-3-6 1-16,-4-8-1 15,2-4 0-15,0-6 0 16,-2-4-1-16,5-2 1 16,-5 0 0-16,0 0 2 15,0 0 7-15,0-11 11 16,0-13-9-16,0-5-9 16,4-1-2-16,10 6-3 15,-3 6-6-15,5 7 1 16,1 10 5-16,6 1-5 15,6 0 4-15,4 0 2 16,-4 16-2-16,-4 0 0 0,-6 4 2 16,-5 0-1-16,-5-4-1 15,-7 1 3-15,-2 3 0 16,0-5 2-16,-9 2 1 16,-9-3 3-16,-8 3-2 15,-8-5-3-15,-2 3-2 16,5-8-18-16,2-3-61 15,10-4-53-15,7 0-105 16,12-17-225-16</inkml:trace>
  <inkml:trace contextRef="#ctx0" brushRef="#br0" timeOffset="11944.5574">16312 7173 822 0,'0'0'71'15,"0"0"33"-15,0 0-33 16,0 0-25-16,0 0-37 16,0 0-3-16,68 48-6 15,-35-6 14-15,5 6-4 16,-9 6 0-16,-2 1 30 15,-8 0-9-15,-7-2-8 16,-8-3-6-16,-4-3-2 16,0-1-3-16,-2-2-9 0,-16-3 2 15,-7-7-5-15,-1-4-7 16,-1-6-37-16,3-3-45 16,-1-8-51-16,0-13-131 15,10 0-301-15</inkml:trace>
  <inkml:trace contextRef="#ctx0" brushRef="#br0" timeOffset="12312.1238">17041 7315 496 0,'0'0'472'0,"0"0"-467"15,0 0 54-15,0 0 38 16,0 0-5-16,0 0-41 16,-4-33-40-16,-5 33-9 15,-7 13-2-15,-3 15-3 16,-10 14 3-16,2 8 1 15,4 2-1-15,15 2 3 16,1-1 4-16,7-3 3 0,0-8-3 16,11-5-2-16,9-11-1 15,5-1-4-15,3-4-13 16,4-3-24-16,8-9-55 16,-2-9-42-16,4 0-141 15,-4-7-340-15</inkml:trace>
  <inkml:trace contextRef="#ctx0" brushRef="#br0" timeOffset="12763.6784">17365 7511 779 0,'0'0'47'0,"0"0"59"0,0 0 17 15,0 0-33 1,0 0-21-16,0 0-21 0,-63-59-35 15,45 59-13-15,-8 18 8 16,4 14-5-16,-1 2-2 16,10 2-1-16,11 0-7 15,2-8 4-15,0-4-5 16,0-6-15-16,9-5 10 16,6-4-18-16,3-6-3 15,-3-3 31-15,8 0-4 16,-3-3 2-16,-5-14-1 15,3-2 6-15,-5-5 6 16,-1-1-2-16,-8 0 2 16,-4 5 4-16,0 3 8 0,0 12-7 15,0 3 8-15,0 2 2 16,0 0-9-16,0 0-12 16,0 4-4-16,9 16-2 15,0 6 6-15,7-4 0 16,2-2 1-16,-3-4 0 15,3-2-2-15,2-4 0 16,0 1-23-16,-2-10-32 16,6-1-27-16,5 0-68 15,0-8-98-15</inkml:trace>
  <inkml:trace contextRef="#ctx0" brushRef="#br0" timeOffset="13036.4468">17746 7279 761 0,'0'0'42'16,"0"0"44"-16,0 0 58 15,0 0-54-15,0 0-21 16,0 0-54-16,-14-14-15 16,14 42 2-16,0 12-2 15,7 13 23-15,5-2 4 16,-2-3-14-16,1 0 8 15,3-7-10-15,-3-5-5 16,-5-4-3-16,2-4-2 0,-6-4-1 16,0-4-17-16,-2-5-32 15,0-4-39-15,0-2-28 16,-2-9-97-16,-10 0-31 16</inkml:trace>
  <inkml:trace contextRef="#ctx0" brushRef="#br0" timeOffset="13246.847">17616 7528 57 0,'0'0'579'0,"0"0"-492"16,0 0 62-16,0 0-9 16,0 0-54-16,0 0-52 0,21-35-24 15,1 27-10-15,9-2 0 16,7 5-3-16,4 0-38 15,1-2-36-15,-1 6-47 16,1-3-28-16,-1-2-52 16,-2 0-134-16</inkml:trace>
  <inkml:trace contextRef="#ctx0" brushRef="#br0" timeOffset="13782.9393">18172 7351 546 0,'0'0'120'0,"0"0"-41"16,0 0 58-16,0 0-6 0,0 0-40 16,0 0-9-16,-16-40-15 15,16 40-14-15,0 0-12 16,0 0-20-16,0 0-14 16,0 4-7-16,0 20-8 15,0 12 7-15,0 6 2 16,0 2 3-16,0-2-2 15,2-6-2-15,0-3 1 16,5-9-8-16,-2-5 7 16,-3-3 0-16,0-9 5 15,5 0-5-15,-7-7 0 16,2 0-1-16,-2 0-4 16,0 0 5-16,0 0 3 15,0-12 6-15,0-11-9 0,4-1-9 16,3-1-8-16,-2 5 9 15,6 4-7-15,-5 2-1 16,6 5-2-16,3 0 10 16,8 8 6-16,-4-1-1 15,10 2-5-15,2 0 6 16,4 0-5-16,-4 13 3 16,-5 4-2-16,-8-1 2 15,0 0-1-15,-7-1 4 16,-7 4-2-16,1-3-8 15,-5 0 11-15,0-1-7 16,-13 0 5-16,-12-3 1 0,-4-2-1 16,-2-6-13-16,-5-1-46 15,1-3-53-15,-6 0-170 16,1-17-345-16</inkml:trace>
  <inkml:trace contextRef="#ctx0" brushRef="#br0" timeOffset="15704.0604">18744 7209 372 0,'0'0'17'15,"0"0"59"-15,0 0 35 16,0 0 0-16,0 0-40 15,0 0 5-15,0 0-1 16,-28-20-13-16,28 20-6 0,0 0-21 16,0 0 8-16,0 0-9 15,0 0-4-15,0 0-18 16,0 0-4-16,0 0-6 16,0 0-2-16,2 15-11 15,20 12 9-15,-4 5-1 16,9 4 3-16,-10 2 3 15,6 0 1-15,-5-2-1 16,-5 0-2-16,-7-4 3 16,2 0-4-16,-8-2 5 15,0-4-5-15,-2 1 3 16,-23-3-3-16,-6 0 0 16,-8 0-2-16,-5-1-43 0,11-9-41 15,6-5-81 1,14-9-150-16</inkml:trace>
  <inkml:trace contextRef="#ctx0" brushRef="#br0" timeOffset="16137.8021">19134 6932 811 0,'0'0'92'0,"0"0"-58"16,0 0 44-16,0 0-29 15,0 0 16-15,0 0-41 16,-4-14-24-16,4 17-1 15,4 24-8-15,17 13 9 16,1 12 7-16,5 7 3 16,0 6-4-16,1 4-3 15,-3 0 14-15,-7 0 17 16,-3-5-19-16,-3-2-3 16,-10-3 10-16,-2-5-10 15,0-7-6-15,0-1 10 0,-12-5-13 16,-5-4 1-16,1-6-1 15,-8-3 1-15,2-3-4 16,-1-9-17-16,5-9-39 16,3-5-51-16,-1-2-33 15,7-8-133-15</inkml:trace>
  <inkml:trace contextRef="#ctx0" brushRef="#br0" timeOffset="16482.9301">19755 6699 942 0,'0'0'44'15,"0"0"-3"-15,0 0 29 16,0 0 1-16,0 0-14 16,0 0-45-16,-7 4-11 15,-7 31-1-15,-3 11 6 16,-8 6 6-16,3-2-4 16,-5-4-7-16,2-6-2 0,6-4 1 15,-2-4-3-15,8-3-39 16,4-10-32-16,0-3-41 15,5-12-102-15,2-4-41 16,2 0-297-16</inkml:trace>
  <inkml:trace contextRef="#ctx0" brushRef="#br0" timeOffset="16714.9013">19541 6728 690 0,'0'0'72'15,"0"0"13"-15,0 0-10 0,0 0 4 16,0 0-49-16,0 0-22 16,19 10-8-16,6 18 7 15,6 8 13-15,2 2-18 16,6 0 6-16,-6-2-8 16,1 0 0-16,-13-4-1 15,-3-3-15-15,-4-2-53 16,-7-3-67-16,-7-4-39 15,0-6-250-15</inkml:trace>
  <inkml:trace contextRef="#ctx0" brushRef="#br0" timeOffset="16933.1331">19416 6890 613 0,'0'0'61'16,"0"0"6"-16,0 0 43 16,0 0-30-16,0 0-29 15,0 0-47-15,29-20 7 16,11 20-11-16,8 0 0 16,10 0-11-16,0-2-92 15,0-3-100-15</inkml:trace>
  <inkml:trace contextRef="#ctx0" brushRef="#br0" timeOffset="17708.8694">20102 6883 776 0,'0'0'26'0,"0"0"49"16,0 0 7-16,0 0-3 15,0 0-35-15,0 0-30 16,16-87-10-16,1 87 0 16,8 0-4-16,0 4-3 15,-5 24-2-15,-5 12-1 16,-4 6-3-16,-8 4 6 15,-3 4-1-15,0 0 4 0,-3-2 4 16,-6 1 4-16,3-6-1 16,4-4 12-16,-3-7-8 15,5-6-11-15,0-9 3 16,0-4 1-16,0-7-3 16,9-5-1-16,4-5-4 15,3 0 4-15,9 0 3 16,-6-17-3-16,6-5 1 15,-9-4-1-15,-5 1 1 16,-9 4 5-16,-2 3-2 16,0 6-2-16,0 5 3 15,0 5 10-15,0 2 2 16,0 0-17-16,0 2 0 0,-9 27-12 16,1 12 11-1,-4 16 1-15,3 5 18 0,5-1-2 16,0-6 3-16,-4-6 12 15,6-8-9-15,-2-6-1 16,-7-7-1-16,-1-9 0 16,-1 1-2-16,-5-6-6 15,-4-5-1-15,-9 1-3 16,-4-4 0-16,-10-5-8 16,-7-1-9-16,-1 0-37 15,2-5-66-15,3-21-100 16,17-12-625-16</inkml:trace>
  <inkml:trace contextRef="#ctx0" brushRef="#br0" timeOffset="27749.4622">6286 10022 577 0,'0'0'52'16,"0"0"18"-16,0 0 28 16,0 0-2-16,0 0-10 0,0 0-30 15,0 0-24 1,0 0 3-16,-11-16-7 0,9 16-12 15,0 0-11-15,2 0-5 16,0 30-4-16,-6 14 4 16,6 14 4-16,-2 7-3 15,0-3 5-15,2-4-4 16,-2-2-2-16,2-8 0 16,0-10 4-16,0-8-4 15,0-10 2-15,0-10-2 16,0-4 2-16,0-3-1 15,2-3-1-15,2 0 8 0,-4 0-3 16,10 0 12 0,-4-15 5-16,13-15 0 0,2-12-22 15,0-2 5-15,1 1-1 16,-5 6-4-16,-3 8 0 16,-1 14 0-16,-8 4 0 15,-3 10-5-15,-2 1-4 16,2 0-3-16,10 1-9 15,3 20-6-15,7 9 21 16,-1 2 6-16,-2 3 0 16,-1 0-4-16,1-5 4 15,0-5 6-15,1-2-3 16,3-5-2-16,-4-8-1 16,2-3 0-16,1-7 0 15,0 0 4-15,5 0 0 0,-5-15-3 16,3-9 0-16,-8-2-1 15,-9-4 1-15,-8-2-1 16,0-3 1-16,0 0-1 16,-21-1 0-16,-1 2 0 15,-7 6 0-15,7 4 0 16,2 12 1-16,8 3-1 16,8 5 5-16,-1 4-5 15,5-1 1-15,0-2-2 16,0 3-2-16,0-1-27 0,0-2-29 15,14-1-1 1,20-3-21-16,8-5 12 0,11-5-20 16,5-3 11-16,-7-1-56 15,-4-2-26-15,-11 2 38 16,-14 7 80-16,-9 3 42 16,-13 1 109-16,0 2 103 15,0-4-73-15,0 0-37 16,-8-2-14-16,-3 2-10 15,1 1-20-15,2 4-14 16,3 2 7-16,3 3-16 16,0 2-20-16,2 0-4 15,0 0-11-15,-2 14-2 16,-5 18-11-16,7 17 12 16,-3 6 1-16,3-2 0 0,0-1 0 15,0-6 4-15,0-5-3 16,0-8 2-16,3-8-1 15,2-7 1-15,-1-6 0 16,-2-4-3-16,0-8 0 16,-2 0 1-16,0 0 4 15,0 0 4-15,0 0 9 16,0-3 7-16,5-18-6 16,-3-9-19-16,4-6 0 15,8 0-1-15,-1 4-11 16,5 6 2-16,5 8 1 15,-4 7-4-15,2 9 4 0,-1 2 2 16,-3 6-10 0,2 20 12-16,-4 9-3 0,-6 3 7 15,-4-3 1-15,-1 3 1 16,0-6 9-16,-2-3-3 16,9-3 13-16,-1-4-15 15,-2-2-5-15,3-1 0 16,3-5-10-16,1-3-23 15,10-5-68-15,4-6-14 16,4 0-34-16,12-9-2 16,-3-16-187-16</inkml:trace>
  <inkml:trace contextRef="#ctx0" brushRef="#br0" timeOffset="28417.653">7641 10291 505 0,'0'0'150'0,"0"0"-56"16,0 0 34-16,0 0-22 15,0 0-48-15,0 0-19 16,-103-70-6-16,74 70-24 16,2 0 6-16,4 12-10 15,2 11-5-15,6 6 1 16,3 0 1-16,12-3-4 16,0 1-5-16,0-5-7 15,0-2-23-15,14-6 0 16,1-7 21-16,6-2-10 15,0-5 6-15,8 0 7 16,-2-17-8-16,-4-6 15 0,-5-3 5 16,-5 0-2-1,-4-1 3-15,-2 4 0 0,-7 5 7 16,0 6 11-16,0 7 20 16,0 5-22-16,0 0-9 15,0 0-7-15,0 24-9 16,0 8 9-16,0 1 10 15,4-6 1-15,9-2-4 16,3-9-4-16,-3-4 2 16,8-7-2-16,1-5-1 15,2 0 3-15,3-7 8 16,2-15-13-16,-4-7 0 16,-1-5-7-16,-4-1 5 0,-6-3 1 15,-6-3 1-15,-8 0 0 16,0-2 0-16,0 2-1 15,-8-3 1-15,-11 7 2 16,4 9 7-16,7 10 8 16,0 12 10-16,8 3 1 15,0 3-16-15,0 0-12 16,0 20-5-16,0 27-1 16,0 15 6-16,0 8 22 15,0-1 0-15,2-9 16 16,4-10 4-16,0-8-7 15,3-9-17-15,-3-7-12 0,4-5-4 16,-4-5-2 0,1-4 0-16,-1-3-25 0,-1-6-36 15,-3-1-57-15,-2-2-33 16,0 0-81-16,-2-18-385 16</inkml:trace>
  <inkml:trace contextRef="#ctx0" brushRef="#br0" timeOffset="28576.6861">7704 10231 706 0,'0'0'47'0,"0"0"-17"0,0 0 14 16,0 0-2-1,114-53-42-15,-64 46-1 0,4 2-64 16,-10 5-127-16</inkml:trace>
  <inkml:trace contextRef="#ctx0" brushRef="#br0" timeOffset="30106.1659">9006 10305 888 0,'0'0'30'0,"0"0"-7"16,0 0 79-16,0 0 2 15,0 0-44-15,0 0-16 16,-79-98-23-16,52 94-10 15,-8 4 0-15,-3 0-10 16,-5 14 5-16,10 12-6 16,2 6 1-16,9 4-1 15,8-2 0-15,14 0-4 16,0-4 0-16,0-4-5 16,9-8-3-16,11-4-2 0,9-8 5 15,0-3 4-15,7-3-2 16,-1 0 1-16,4-23 1 15,-6-3-8-15,-4-8-2 16,-5 1 13-16,-8-6 2 16,-5-1 2-16,-7-5 2 15,-4 2 3-15,0-3 9 16,0-3-1-16,-13 7 3 16,0 6 0-16,-3 10-6 15,10 10 5-15,-1 8 18 16,7 8-10-16,-2 0-17 15,2 0-7-15,0 4-2 0,0 30-12 16,0 18 7-16,0 10 6 16,13 6 2-16,0-4 4 15,-1-4 3-15,1-7 1 16,1-7-2-16,1-8-7 16,1-10 0-16,1-10-1 15,1-5-7-15,-5-10 5 16,10-3-8-16,-3 0 9 15,9 0 1-15,0-20-6 16,-3-9 2-16,-3-8-11 16,-7-4 5-16,-10 2 3 15,-1 3-1-15,-5 4 5 16,0 9 3-16,0 11 0 0,0 4 2 16,0 8 11-1,0 0-4-15,0 0-9 0,0 0 0 16,0 8-4-16,0 15-4 15,0 9 8-15,2 2 4 16,6-2-1-16,6-2 1 16,7-4 8-16,-4-6-12 15,3-6 0-15,3-4 0 16,1-4 1-16,-4-4-1 16,3-2-4-16,-2 0-3 15,-3-9 3-15,5-16 1 16,-10-1-3-16,-9-4 5 15,-4-6-6-15,0-2-14 16,-15-3 7-16,-12 8 1 0,-2 8 1 16,-2 8 5-16,0 10 1 15,2 7 1-15,6 0 5 16,6 0 3-16,3 19-3 16,8 2-2-16,1 6 2 15,5-5 0-15,0-3 0 16,7-2 1-16,15-7-4 15,7-3 5-15,0-4-4 16,13-3 3-16,-4 0-2 16,3-15-10-16,-1-2-8 15,-9-5-5-15,-9-1 11 16,-9 0 7-16,-3-3 2 16,-10-1 0-16,0 5 1 0,0 6-17 15,-12 7 16-15,1 5 4 16,3 4 16-16,-2 0-5 15,-1 4-8-15,3 19-3 16,0 9 0-16,6 6 5 16,2 1 8-16,0-3 0 15,2-7 0-15,21-4-3 16,-1-6-1-16,7-8-7 16,7-3 2-16,-1-8 4 15,8 0-4-15,-1-2 3 16,0-22 0-16,-1-8-7 15,-3-2-9-15,-5-7 5 16,-6 2-8-16,-10-2 11 0,-9 3-32 16,-8 8 27-16,0 9-15 15,-12 8-5-15,-10 13 7 16,2 0 5-16,-3 6 2 16,10 18 8-16,9 5-1 15,4 4-2-15,0-1 6 16,17 1-7-16,12-3 8 15,0-2 3-15,0-5 3 16,-2-2-6-16,-6-3 3 16,-8-4-1-16,-7 0 3 15,-4 0 6-15,-2 2 8 16,0-2 7-16,-8 0-8 16,-13-2 1-16,2-4-10 15,-4-3 10-15,3-5-18 0,-7 0-1 16,-2 0-9-16,-2-20-80 15,5-13-127-15,16-11-309 16</inkml:trace>
  <inkml:trace contextRef="#ctx0" brushRef="#br0" timeOffset="30526.5912">10786 9906 635 0,'0'0'319'16,"0"0"-310"-16,0 0 76 15,0 0 13-15,0 0-25 16,-40-115-37-16,36 110-2 16,2 3 3-16,2-1-20 15,0 3-12-15,0 0-5 16,0 8-2-16,0 28 0 16,0 17 2-16,13 13 8 0,5-2 0 15,-3-3 3-15,1-10 4 16,-3-5 0-16,-1-5-14 15,-8-5 0-15,-2-4-1 16,-2-6-1-16,0-6-26 16,0-4-60-16,0-6-34 15,0-6-28-15,0-4-94 16,0-16-40-16</inkml:trace>
  <inkml:trace contextRef="#ctx0" brushRef="#br0" timeOffset="31240.8993">11047 9815 769 0,'0'0'45'15,"0"0"-14"-15,0 0 122 16,0 0-54-16,0 0-25 16,0 0-60-16,5-8-14 15,-1 43-8-15,0 13 8 16,10 12 23-16,-3-4-4 15,1 0 6-15,1-5 8 16,-5-5-9-16,6-5 5 16,-5-8-13-16,-5-12 0 15,5-5-6-15,-6-9-9 16,-1-7 4-16,0 0-5 0,-2 0 6 16,0 0 1-1,0 0 4-15,0 0 2 0,5-16 19 16,-3-12-17-16,4-2-15 15,-4 3-5-15,7 7-1 16,-4 6 1-16,0 7-7 16,-1 0 1-16,0 3 10 15,5 4-2-15,5 0-11 16,1 0 5-16,5 0 0 16,5 12 3-16,-6 8 3 15,6 2-1-15,-9 0 3 16,4-1 1-16,-4-3 4 0,-1-3-4 15,1-2 1 1,-1-5-1-16,3-2 0 0,3-6 0 16,0 0 0-16,8 0-3 15,0-8 2-15,0-16-2 16,0-6-14-16,-2-7 9 16,-11-1-3-16,-5-2-3 15,-11 5-4-15,0 9 6 16,0 9 10-16,0 9 2 15,-11 6 3-15,-5 2-1 16,1 0 7-16,-12 6-8 16,11 18 17-16,3 8-11 15,1 0 12-15,12 0 2 16,0-3-9-16,12-4 3 16,13-4-7-16,4-5-2 0,2-6-3 15,0-6-2-15,7-4-1 16,-3 0-1-16,3-8-19 15,1-12-41-15,-8-6-59 16,-12-1-108-16,-5-3-364 16</inkml:trace>
  <inkml:trace contextRef="#ctx0" brushRef="#br0" timeOffset="31517.0788">10501 10084 717 0,'0'0'41'15,"0"0"27"-15,0 0 49 16,0 0-17-16,0 0-49 15,0 0-36-15,44 0-13 16,1-8 1-16,16-4-3 16,3 0-23-16,7-2-39 15,-1-2-155-15,-12-2-341 16</inkml:trace>
  <inkml:trace contextRef="#ctx0" brushRef="#br0" timeOffset="32777.9308">12817 9717 731 0,'0'0'74'0,"0"0"28"16,0 0 6-1,0 0-37-15,0 0-5 0,0 0-15 16,0 0-19-16,-31-18-11 16,31 18-16-16,0 0-5 15,-2 15-3-15,-3 24-13 16,3 22 16-16,-4 15 1 16,-2 4 1-16,8 0 1 15,0-8-3-15,0-9 2 16,0-12-1-16,0-10-1 15,0-13 0-15,0-10-1 16,0-8-2-16,0-8 3 16,0 0 7-16,0-2 2 15,0 0 15-15,0 0 17 16,0 0-14-16,0-14-3 0,0-7-17 16,0 1-7-1,0 5-2-15,0 2 1 0,0 6-6 16,0 0 2-16,12 2-39 15,17-1 19-15,9-1 20 16,9 4 4-16,-1 1-15 16,4 0-43-16,-6 2-37 15,-1 0-22-15,-6 0-111 16,1 0-185-16</inkml:trace>
  <inkml:trace contextRef="#ctx0" brushRef="#br0" timeOffset="33629.5525">13404 10060 771 0,'0'0'35'0,"0"0"-1"16,0 0 95-16,0 0-46 16,-105-102-5-16,84 92-37 15,15 3 0-15,-3 5-25 16,3 2 1-16,-4 0-10 15,-7 11-7-15,-6 21-6 16,1 4 6-16,2 2-1 16,13-4 0-16,7-6-12 15,0-4 2-15,0-6-7 0,5-3-1 16,10-5-7-16,10-6 8 16,4-4 5-16,2 0 6 15,7-11-6-15,-7-8 5 16,-6-4 8-16,-7 2 0 15,-12-5 4-15,-1-6 6 16,-5 7 3-16,0 4 0 16,0 9 3-16,0 10 3 15,0 2-2-15,0 0-17 16,0 2-9-16,2 25-11 16,9 4 20-16,0 4-5 15,9-3 5-15,-2-6 0 16,5-1 10-16,-2-10-10 15,8-2 0-15,0-9-5 0,0-4 1 16,5 0-3-16,-5-2 6 16,-7-17-12-16,-6-1 13 15,-3-2 2-15,-11-2 0 16,-2 0 6-16,0-3-4 16,0 6-6-16,0 7 5 15,0 4 1-15,-2 8 7 16,2 2-11-16,0 0-1 15,0 14-19-15,0 19 8 16,0 4 11-16,2-3 2 16,10-3 9-16,-3-9-7 15,-3-7 14-15,3-6-15 16,-7-4 7-16,0-5-7 0,-2 0 4 16,0 0 19-16,0 0 16 15,0 0 1-15,0-17-3 16,0-10-24-16,3-9-14 15,4-2 0-15,1 3-1 16,6 6-2-16,6 9-8 16,0 8 1-16,-3 10 3 15,10 2-13-15,-2 2 13 16,-5 24-10-16,0 6 14 16,-4 0-4-16,-5-3 2 15,-4-4-1-15,6-2 5 16,-9-4 5-16,7-3-5 0,3-2-2 15,-1-3-38-15,5-6-61 16,7-5-34-16,6 0-45 16,0-5-101-16</inkml:trace>
  <inkml:trace contextRef="#ctx0" brushRef="#br0" timeOffset="34181.6948">14339 10078 566 0,'0'0'158'0,"0"0"-37"15,0 0 39-15,0 0-54 16,0 0-20-16,0 0-26 16,-31-74-17-16,14 72-14 15,-8 2-24-15,-6 6 0 0,0 20-8 16,4 4 3 0,9 0-7-16,9-4-8 0,9-6-25 15,0-4-22-15,0-1 7 16,9-8 0-16,11-4 8 15,9-3 23-15,0 0-10 16,0-10 1-16,-2-11 19 16,-12-1 14-16,-5-2 0 15,-6-4 9-15,-4 2 39 16,0 4-8-16,0 5-9 16,0 12 11-16,0 5-13 15,0 0-18-15,0 10-11 0,0 26-13 16,15 20 13-16,6 11 23 15,1 5 3-15,0 2-2 16,-6 0 0-16,-3-2 2 16,-6-5-3-16,-5-7-4 15,-2-6-5-15,0-10-5 16,0-8-2-16,-9-12-1 16,-6-6-1-16,-4-10-1 15,2-6 8-15,-12-2-1 16,0-2-2-16,-4-27 6 15,-3-8-15-15,9-15-4 16,16-11-14-16,11-5-18 16,0-4-4-16,20-2-10 15,20 5-16-15,9 6-29 16,7 5-27-16,4 5-58 0,3 9-36 16,-13 5-217-16</inkml:trace>
  <inkml:trace contextRef="#ctx0" brushRef="#br0" timeOffset="34598.6458">14694 9985 585 0,'0'0'125'16,"0"0"-19"-16,0 0-13 15,0 0 15-15,0 0-55 16,0 0-7-16,-11 0-22 16,7 17-8-16,-1 9-7 15,-2 12 2-15,5 2 9 16,2 1-4-16,0-7-7 0,2-5-1 15,12-6-3-15,-1-3-3 16,1-6 6-16,-1-6-5 16,-2-4-2-16,3-4 2 15,1 0 0-15,1 0 3 16,1-14 7-16,1-11-13 16,1-3 2-16,-11-3 7 15,1-6-9-15,-9 1 1 16,0 6-1-16,0 7 3 15,0 11-2-15,0 7 7 16,0 5 11-16,0 0-17 16,0 0-2-16,0 14-12 15,0 18-3-15,4 4 15 0,10 4 1 16,1-6-1 0,-1-6 0-16,1-7 2 0,1-6 1 15,-1-5-3-15,6-1-6 16,-1-7-22-16,6-2-92 15,8 0-41-15,6-9-131 16</inkml:trace>
  <inkml:trace contextRef="#ctx0" brushRef="#br0" timeOffset="35885.0775">15256 10106 433 0,'0'0'220'15,"0"0"-133"-15,0 0 51 16,0 0-30-16,0 0-16 16,0 0-48-16,-7-37-4 15,5 32-6-15,2 3 3 16,0 2-9-16,0-5-12 16,0 5 10-16,-5-1-14 15,5 0-7-15,-2-2-2 16,2 1-3-16,-2-2 0 15,0 1 0-15,-2 0 2 16,-3-1-2-16,2 0 0 16,-2 0 0-16,3 2-2 15,0 2 2-15,2 0-1 16,-7 0-3-16,-7 5-8 0,-2 20 2 16,-4 9 8-16,6 4 0 15,3-2 0-15,13-7-4 16,0-5 3-16,0-6 3 15,0-4-12-15,15-5-5 16,1-2 8-16,6-5-2 16,-2-2 0-16,7 0 3 15,-2-4 3-15,-3-12-1 16,0-7-5-16,-6-1 3 16,-5-3 1-16,-7 1 5 15,-2 1 2-15,-2 11 2 16,0 7-1-16,0 7 13 15,0 0-14-15,0 0 0 0,0 7-10 16,0 17-1-16,8 4 5 16,0 1 10-16,13-3-4 15,-2-8 0-15,4-4-1 16,1-7-18-16,8-3-4 16,1-4-27-16,7 0 12 15,5 0-25-15,-1-18 8 16,-1-3-28-16,-12-8 81 15,-9-5-44-15,-8-2 45 16,-12-4 2-16,-2 0 12 16,0 6 23-16,-12 6-9 15,-1 12 11-15,-2 10 1 0,-8 6-34 16,-1 2 2-16,-3 28-6 16,0 8-1-16,4 0 0 15,19-6 0-15,4-6-3 16,0-10-10-16,0-4-24 15,10-8-10-15,7-4 22 16,3 0-4-16,3 0 12 16,-6-12-25-16,-1-2 31 15,-5 1 11-15,-7 6 0 16,1 0 2-16,-5 7 28 16,0 0-28-16,0 5-2 15,5 21 0-15,-1 10 7 0,9 11 23 16,3 6-6-16,8 7 29 15,1 9 44-15,-5 1-55 16,3 2 10-16,-8-1-3 16,-11-5-25-16,-4-7 18 15,0-14-11-15,-4-9-9 16,-19-10 3-16,6-10 1 16,-8-10-5-16,3-6 1 15,-7 0 10-15,-5-16-1 16,3-20-21-16,2-18-5 15,16-12-5-15,7-11-2 16,6-1-21-16,8 2-18 16,32 6-6-16,12 7 6 15,6 10-20-15,4 7-11 16,-4 7 26-16,-4 8 16 0,-10 3 9 16,-11 1 21-16,-8 7 1 15,-10 0-1-15,-3 4 12 16,-12 2 24-16,0 4 28 15,0 2-18-15,0 3-15 16,-12 2-15-16,8 3 17 16,-7 0-20-16,5 0-5 15,-6 0-7-15,-1 20 0 16,2 8 3-16,-1 5 3 16,10 0 7-16,2-1 7 15,0-4-2-15,14-5-5 16,8-4 1-16,2 0-2 0,10-8-4 15,-1-4-9-15,10-7-5 16,1 0-40-16,1-8-76 16,-5-21-200-16</inkml:trace>
  <inkml:trace contextRef="#ctx0" brushRef="#br0" timeOffset="37856.9837">17300 10117 701 0,'0'0'60'16,"0"0"4"-16,0 0 30 16,0 0 15-16,0 0-52 15,0 0-21-15,-18-113-7 16,-4 101 4-16,2 2-5 16,-9 4-8-16,0 6-13 15,-7 0-4-15,3 16-3 16,0 14 0-16,-1 4 0 15,14 4 0-15,6-4-4 0,10-6 3 16,4-6-10 0,0-6 7-16,4-3-4 0,12-3 7 15,7-6-3-15,-4-4-14 16,6 0 14-16,2-2 0 16,-5-21 3-16,5-7-6 15,0-12 4-15,-8-6 0 16,6-6 0-16,-9-4 1 15,-3 1-1-15,-11 6 3 16,-2 5 0-16,0 8 0 16,0 8 0-16,-2 9 11 15,-2 11 5-15,-3 8 0 0,5 2 3 16,-1 0-9 0,3 0-8-16,0 0-1 0,-4 6-1 15,-3 28-11-15,1 20 11 16,-6 15 1-16,8 7 7 15,-3-4 11-15,7-10-16 16,0-8 3-16,0-9-4 16,16-9 3-16,4-10-1 15,0-6-3-15,7-10-1 16,0-4 1-16,4-6-2 16,7 0 2-16,4-14 2 15,3-16-3-15,-8-11-10 16,1-3 3-16,-15-2-1 15,-15-2 8-15,-6 3-2 16,-2 6-11-16,0 11 11 0,-6 8-8 16,-7 12 6-16,9 6 2 15,-6 2 2-15,4 2 0 16,-7 23-4-16,-1 12 0 16,5 9 4-16,5-6 0 15,4-3 0-15,0-10 1 16,13-5 4-16,9-4-1 15,14-5 1-15,1-9 3 16,6-4-3-16,11 0-5 16,-3-10-8-16,-6-13 2 0,-3-1-8 15,-15 2 3 1,-7-4 11-16,-9-2 3 0,-9 0 2 16,-2-2 0-16,0 4-4 15,0 8 10-15,0 7 2 16,-4 11 5-16,-1 0-12 15,5 0-1-15,0 0-5 16,0 23-17-16,0 12 6 16,0 8 11-16,7-7 3 15,-1-6-1-15,4-8-2 16,-8-6 4-16,2-8-1 16,1-4-3-16,-3-4 1 15,0 0 2-15,-2 0 5 16,0 0 4-16,0 0 5 15,2-20 4-15,7-15-12 0,-2-9-6 16,6-2-3-16,1 7 0 16,1 11 0-16,-2 11-7 15,3 12-4-15,5 5 4 16,-2 8-3-16,4 24 1 16,-3 3-5-16,-5 6 11 15,-3-5 2-15,-6-4 1 16,3-3 1-16,-3-8 0 15,6-2-1-15,-1-9 0 16,5-2-13-16,6-8-56 16,0 0-9-16,7 0 12 15,2-17-62-15,-4-9-31 0,-2-4-16 16,-10 2-51-16,3 0 55 16,-5 4 171-16,-3 4 78 15,-8 6 130-15,-2 5-31 16,0 6-33-16,0 1-2 15,0 2-27-15,0 0-38 16,0 0-37-16,0 0-30 16,0 16-5-16,-5 12-5 15,-4 5 16-15,9-1 2 16,0-5 2-16,0-3-10 16,0-5-4-16,12-5 0 15,1-6-4-15,3-3-2 0,-1-5-3 16,10 0-7-1,-1-2 4-15,5-19 0 16,-3-5-9-16,-3-5 11 0,-11-1 4 16,-10-4 1-16,-2 2-1 15,-8 0-2-15,-13 5 1 16,-6 12 1-16,0 3 3 16,0 11 2-16,0 3-5 15,8 0-4-15,-6 22-39 16,9 7-55-16,10 0-65 15,6 3-36-15,0-11-258 16</inkml:trace>
  <inkml:trace contextRef="#ctx0" brushRef="#br0" timeOffset="38375.3293">18843 9699 903 0,'0'0'49'16,"0"0"58"-16,0 0 22 15,0 0-37-15,0 0-29 16,0 0-26-16,-14-17-36 16,14 29-1-16,0 27-21 15,0 17 21-15,0 16 8 16,0 1-3-16,10-10-4 15,-4-3 10-15,3-13-10 0,-1-7 6 16,4-8-4 0,1-12 2-16,1-6-5 0,1-7-1 15,3-5-3-15,7-2 0 16,8 0 4-16,3-16 0 16,-1-11-12-16,1-7 3 15,-7-4-4-15,-7-2 11 16,-4 0 1-16,-13 1 1 15,-5 4 0-15,0 7 0 16,0 13-4-16,-10 8 4 16,6 7 12-16,-5 0-9 15,3 0-3-15,-10 26-1 0,1 8-2 16,1 8-5 0,7-1 7-16,7-6-4 0,0-5 9 15,5-6-4-15,11-7 0 16,3-6-12-16,8-5 4 15,-2-4-20-15,4-2-14 16,-2 0-56-16,-3-9-81 16,-2-14-177-16</inkml:trace>
  <inkml:trace contextRef="#ctx0" brushRef="#br0" timeOffset="38596.4766">18704 9854 744 0,'0'0'60'16,"0"0"-16"-16,0 0 72 16,0 0-45-16,0 0-46 15,0 0-17-15,125-68-7 16,-84 63-1-16,1 5-30 15,0 0-155-15,3-4-134 16</inkml:trace>
  <inkml:trace contextRef="#ctx0" brushRef="#br0" timeOffset="39059.7849">19694 9723 848 0,'0'0'118'0,"0"0"-40"16,0 0 29-16,0 0 6 15,0 0-42-15,0 0-39 16,9-66-22-16,11 58-6 15,5 0-8-15,3 8 4 0,11 0-3 16,-6 0-4-16,-2 10-5 16,-4 12-9-16,-7 8-4 15,-13 5 9-15,-7 2 8 16,0 2-8-16,-5 1 10 16,-21-2 5-16,-3-4 1 15,2-4 5-15,-2-8 5 16,11-6 10-16,5-4-15 15,-1-4 5-15,5-2-4 16,7 0 2-16,0-1-3 16,2-4-10-16,0 3 5 15,0-2-4-15,0 3-41 0,0 4-32 16,13-1-54-16,5-2-84 16,7 0-224-16</inkml:trace>
  <inkml:trace contextRef="#ctx0" brushRef="#br0" timeOffset="39270.9255">19842 10351 825 0,'0'0'192'16,"0"0"-67"-16,0 0 0 15,0 0 5-15,0 0-48 0,0 0-41 16,-6 0-25-16,6 0-16 16,0 0-9-16,0 0-56 15,-4 0-85-15,-7 0-155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00:26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3414 14175 567 0,'0'0'64'0,"0"0"-30"16,0 0 18-16,0 0 44 0,0 0-7 15,0 0-27-15,0 0-13 16,0-10-21-16,0 10-3 16,0 0-8-1,0 8-17-15,0 24-8 16,0 18 8-16,0 16 20 0,0 4 3 16,0-2-15-16,0-5-2 15,0-10-4-15,0-4 1 16,8-14-2-16,-4-10-1 15,0-11 2-15,-2-8-2 16,0-6-12-16,1 0 12 16,-1 0 6-16,0-25 16 0,-2-21-4 15,2-15-18-15,-2-11-1 16,0-1-3-16,0 0-2 16,0 3-4-16,0 3 6 15,-2 13-9-15,-7 8 13 16,1 12 3-1,3 10 1-15,0 8-3 0,5 7 1 16,-2 8-2-16,2 1 0 16,-2 0-9-16,2 1-3 15,0 31-12-15,0 15 23 16,18 11 1-16,5 4 4 16,0-2 3-16,4-8 3 15,4-2-3-15,6-1 3 0,-2-10-3 16,3 2 2-16,-3-7-1 15,1-5-4-15,-1-2-2 16,-6-8 4-16,-6-4-3 16,-9-9-2-1,-5-4 2-15,-5-2-3 16,-4 0 0-16,0 0 11 0,0 0 8 16,0-26 41-16,0-17-33 15,-2-4-26-15,-9-8 4 16,-3 6-4-16,3 3-1 15,3-1-1-15,-2 3 1 16,6 6 1-16,2 3-1 0,-1 9-1 16,1 1-1-16,2 4-5 15,0 8 4-15,0 5-14 16,0 6-11-16,0 2-27 16,0 0-38-16,0 3-34 15,2 24-138 1,19 7 30-16</inkml:trace>
  <inkml:trace contextRef="#ctx0" brushRef="#br0" timeOffset="486.418">4119 14289 700 0,'0'0'40'16,"0"0"-8"-16,0 0 51 15,0 0 16-15,0 0-20 16,0 0-41 0,-9-26-30-16,9 26-1 0,-5 2-5 15,3 22 1-15,-2 10-1 16,-3 8 23-16,3 1-1 15,2-3-13-15,2-3-11 16,0-5 13-16,0-1-13 16,13-7 9-16,5-6-9 15,2-4 5-15,2-5-2 0,5-8-3 16,0-1-8-16,2 0 7 16,2-13-7-16,-2-10 3 15,-4-3-3-15,-10-4 8 16,-11-2 0-16,-4 0 4 15,0-6 1-15,-22 1-5 16,-12 4 2 0,-3 6-2-16,1 8 0 0,5 6-1 15,2 9 1-15,2 4-9 16,2 0-16-16,10 17-58 16,6 12-37-16,9 0-95 15,0-5-93-15</inkml:trace>
  <inkml:trace contextRef="#ctx0" brushRef="#br0" timeOffset="896.8498">4692 14207 671 0,'0'0'66'0,"0"0"-11"0,0 0 60 16,0 0 0-16,0 0-54 16,0 0-32-16,-18-14-15 15,18 14-3 1,0 16-11-16,0 18 2 0,0 10 8 15,2 4 13-15,11-4-2 16,1-1-7-16,-3-3 0 16,3-5 5-16,-3-3-15 15,-1-9-2-15,0-7 2 16,-4-2-1-16,-1-6-3 16,-3-6-11-16,-2 4-14 0,0-6-14 15,0 0-4-15,0 0-23 16,0 0-23-16,-25-14-22 15,-4-15-169 1</inkml:trace>
  <inkml:trace contextRef="#ctx0" brushRef="#br0" timeOffset="1192.8973">4413 14251 613 0,'0'0'51'0,"0"0"39"16,0 0 33-16,0 0-42 15,0 0-45 1,0 0-9-16,-2-13-26 16,31 8-1-16,18 1 5 15,9-2 1-15,11-5 6 0,-3 2-9 16,-4-1 2-1,-4 2-3-15,-14 0-2 0,-11 2-1 16,-10 3-13-16,-13 1-18 16,-1 2-27-16,-7 0-24 15,0 0-37-15,-11 0-88 0</inkml:trace>
  <inkml:trace contextRef="#ctx0" brushRef="#br0" timeOffset="1665.0195">5004 14187 764 0,'0'0'57'0,"0"0"-17"16,0 0 45-16,0 0 15 0,0 0-43 16,0 0-44-16,-4-12-6 15,4 12-7-15,0 22-6 16,2 10 6-16,13 9 17 16,1-2 5-1,-5-1-11-15,-2-3 18 16,-2-5-19-16,-3-6 9 15,1-6-12-15,-1-2 5 0,-4-10-9 16,0-2-2-16,0-4 2 16,0 0 6-16,0 0-6 15,0 0-1-15,0 0 4 16,0 0 8-16,0 0-8 0,2 0-6 16,-2 0-6-16,2 0-19 15,-2 0-1 1,0-4-20-16,0-6-36 15,0-2 8-15,0 4-49 16,0-1-42-16,0 4-106 0</inkml:trace>
  <inkml:trace contextRef="#ctx0" brushRef="#br0" timeOffset="1957.9987">4979 14205 365 0,'0'0'228'15,"0"0"-186"-15,0 0 26 16,0 0 49 0,0 0-37-16,0 0-32 15,-2-28-16-15,2 24-14 16,15-3-2-16,14 0-12 15,10-1 0-15,1-1-4 0,2 6 0 16,-1 1-1-16,-10 2-2 16,-4 0-43-16,-12 0-57 15,-7 8-87-15,-8 8-105 16</inkml:trace>
  <inkml:trace contextRef="#ctx0" brushRef="#br0" timeOffset="2126.0212">5082 14311 595 0,'0'0'48'15,"0"0"16"-15,0 0 26 0,0 0-28 16,0 0-41-16,0 0-15 16,76-6-6-16,-43 0-5 15,-2 6-47-15,-6 0-87 16,-10 0-89-16</inkml:trace>
  <inkml:trace contextRef="#ctx0" brushRef="#br0" timeOffset="2357.4619">5116 14454 402 0,'0'0'228'16,"0"0"-176"-16,0 0 15 15,0 0 48-15,0 0-30 16,0 0-62-1,-8 5 9-15,8-5-18 0,3 3 16 16,15 1-16-16,9 1 20 16,6-5-7-16,5 0-18 15,-1 0 4-15,0 0-13 16,-6-1 0-16,-7-5-86 16,0 0-57-16,-3-1-99 0,-10 6-431 15</inkml:trace>
  <inkml:trace contextRef="#ctx0" brushRef="#br0" timeOffset="2641.5376">5845 14247 232 0,'0'0'601'15,"0"0"-566"-15,0 0 19 16,0 0 31-16,0 0-9 16,0 0-65-16,0-12-11 15,0 12-22-15,0 0-40 16,0 12-84-16,0 14-38 15,2 0-106-15</inkml:trace>
  <inkml:trace contextRef="#ctx0" brushRef="#br0" timeOffset="2843.5577">5951 14650 721 0,'0'0'107'15,"0"0"-57"-15,0 0 65 16,0 0 14-16,0 0-65 16,0 0-35-16,0 0-22 15,0 0-7 1,0 0-33-16,0 0-76 16,0-5-80-16,0-7-240 0</inkml:trace>
  <inkml:trace contextRef="#ctx0" brushRef="#br0" timeOffset="3097.5969">6080 14401 155 0,'0'0'667'16,"0"0"-611"-16,0 0-4 15,0 0 50-15,0 0 4 16,0 0-70-16,-2-4-28 16,4 4-4-16,23 0-4 15,6 0 8-15,7 0-8 16,3 0-21-16,-8 0-82 0,-6 0-134 16</inkml:trace>
  <inkml:trace contextRef="#ctx0" brushRef="#br0" timeOffset="4730.7593">7447 15530 298 0,'0'0'100'16,"0"0"-48"-16,0 0 60 16,0 0-25-16,0 0 1 15,12-115 21-15,-12 98-55 0,0 7 25 16,0 2-10-16,0 6-1 16,0 0-14-16,-5 0-14 15,-2 2-7-15,-2 0-8 16,-4 0-20-16,-9 9-5 15,-12 17-1-15,-1 18 1 16,-4 10 0-16,6 8 1 0,8 3-1 16,10 4 0-16,9-5 6 15,6-3-6 1,0-10 0-16,6-7-6 16,21-10 4-16,6-8-2 15,9-9-23-15,12-11 6 16,6-6 7-16,-2 0 6 0,-6-23-6 15,-10-3 12-15,-15-1 3 16,-7 1-2-16,-9-1 0 16,-11 1-2-16,0 0 0 15,-7 5-5-15,-24-2-3 16,-14 7-14-16,-11 7 4 16,-2 6 3-16,5 3 8 15,6 0 4-15,12 0-2 0,10 0 3 16,12 5 3-16,9-5-29 15,4 0 3-15,0 0-23 16,31 0-3-16,15-5 20 16,10-13 31-16,6 0 0 15,-8 1-5-15,-12 0 5 16,-11 5 3-16,-15 4 1 16,-5 4 9-16,-9 2 27 15,-2 2 19-15,0 0-3 16,0 0-7-16,0 0-12 15,0 0-13-15,0 0-15 0,0 0-6 16,0 20 5 0,0 10-2-16,5 7 19 0,6 3 2 15,2 5 8 1,8 0-8-16,-6 1 11 16,3 0-28-16,-3-9 9 15,-3-6-5-15,-1-9-1 16,-7-10-9-16,-2-5 3 15,0-7-3-15,-2 0 1 0,0 0 9 16,0 0-1-16,0 0-10 16,0 0 0-16,0-17-17 15,0-7-64-15,0-7-39 16,0-1-12-16,14 1-39 16,13-1-254-16</inkml:trace>
  <inkml:trace contextRef="#ctx0" brushRef="#br0" timeOffset="5330.0878">7935 15675 615 0,'0'0'47'0,"0"0"-13"15,0 0 45-15,0 0-8 16,0 0-17-16,0 0-23 15,-4-4-31-15,4 4 19 16,0 0-16-16,0 0-3 0,0 0 6 16,0 0-5-16,-5 0 2 15,5 0-2-15,0 2 3 16,-2-2-4-16,2 0 1 16,-2 0 16-16,2 0-1 15,0 0-10-15,0 0 15 16,-4 0-6-16,4 0-8 15,0 0-2-15,-5 0-5 16,5 0 8-16,0 0 1 16,0 0 0-16,0 0-3 15,0 0 0-15,0 0-5 16,0 0-1-16,0 0-2 16,0 0-4-16,11 13-9 15,14 8 15-15,6 10 2 16,0 1-2-16,-2 5 1 15,-14-3 2-15,-1-1 5 0,-3-3-5 16,-9-2 1-16,0-6-2 16,-2-6 9-16,0-6 2 15,0-7-11-15,0-3-2 16,0 0 25-16,0 0 11 16,-10 0 4-1,-9-17-26-15,0-13 5 0,-4-7-19 16,7-9-4-16,14-3-32 15,2 1 11-15,2 4-5 16,33 9-12-16,2 9-4 16,7 9-43-16,8 11-26 15,-5 6-112-15,-5 0-225 16</inkml:trace>
  <inkml:trace contextRef="#ctx0" brushRef="#br0" timeOffset="5832.0694">8553 15709 680 0,'0'0'56'0,"0"0"-3"16,0 0 49-16,0 0-6 15,0 0-38 1,0 0-22-16,-103-20-31 15,76 40 22-15,-4 12-11 0,5 8 0 16,6 2-6-16,1 0 1 16,13-6-7-16,6-5-4 15,0-9-2-15,0-6-17 16,11-5 1-16,9-9-27 16,9-2 17-16,9 0 24 15,9-17-12-15,-1-13-14 16,-5-2-8-16,-12-3 35 15,-12 3 3-15,-7 2 2 16,-8 6 13-16,-2 6 6 16,0 11 22-16,0 2-1 15,0 5 5-15,0 0-6 0,0 0-16 16,0 0-14-16,0 0-11 16,0 10-4-16,0 14 0 15,0 5 4-15,7 5 3 16,10-7 3-1,3 0-6-15,9-6-2 16,5-5-18-16,3-5-26 0,6-9-14 16,1-2-5-16,8 0-71 15,-3-20-58-15,-7-8-74 16</inkml:trace>
  <inkml:trace contextRef="#ctx0" brushRef="#br0" timeOffset="6366.7592">9027 15712 572 0,'0'0'115'0,"0"0"24"15,0 0-25-15,0 0-30 16,0 0-41-16,0 0-34 16,-27 9-7-1,27 21-2-15,0 6 16 16,6 0-6-16,2-4-10 0,3-1 2 16,-1-8 6-16,-2-7-5 15,-3-9-3-15,-3-5 0 16,-2-2-2-16,0 0 2 15,0 0 8-15,0-2 14 16,0-24 20-16,0-8-35 16,0-5-4-16,0 3-3 0,0 9 0 15,0 6-6-15,0 5 6 16,16 8-15-16,11 4 4 16,4 4 4-16,7 0 4 15,-3 12 1 1,-4 13-4-16,-2 1-4 15,-8 6 3-15,-4 0 2 0,-5-6 9 16,-8-5-4-16,0-3 4 16,-4-6-3-16,0-5-1 15,0-5 0-15,0-2 3 16,0 0 5-16,0 0 5 16,0-11 15-16,-2-13-11 0,-4-8-17 15,6-7-21 1,0-2 2-16,13 3 5 15,16 6 0-15,2 15 0 16,0 4 5-16,-4 13 1 0,-2 0 2 16,-4 4-4-16,-5 20-3 15,-1 2 0-15,-1 3 6 16,-5-4 3-16,3-4-7 16,1-4-37-16,7-5-41 15,7-9-85-15,4-3-54 16</inkml:trace>
  <inkml:trace contextRef="#ctx0" brushRef="#br0" timeOffset="6966.3447">9770 15651 736 0,'0'0'76'16,"0"0"13"-16,0 0 26 15,0 0-46-15,0 0-47 16,0 0-22-16,-31 38 0 15,29 2 14-15,2 1 13 16,0 0-21-16,0-2-5 16,0-6 17-16,4-7-18 0,0-5 2 15,3-11-3-15,-5-6 2 16,0-4-1-16,-2 0 13 16,0 0-11-1,2 0 28-15,-2-8 8 16,0-22-3-16,0-9-34 15,0-5-2-15,0 4-3 0,0 6-12 16,0 8-9 0,0 10 9-16,14 4-5 0,7 10 14 15,0 2-5-15,16 0 9 16,-4 7-6-16,-2 16 5 16,-5 5-4-16,-8 2 1 15,3 2 4-15,-6-2 3 0,-3-1 12 16,-6-11-9-16,-4-7 0 15,-2-4-2-15,0-7 0 16,0 0 2 0,0 0 1-16,0 0 4 15,0 0 20-15,0-9 9 16,-2-18-22-16,-10-12-15 16,8 1-13-16,4-1-10 15,0 6-2-15,14 8 17 0,5 13-4 16,10 9 6-16,-4 3-7 15,-2 3 13-15,-1 16-13 16,-7 7-4-16,-3 1 14 16,-3-1-4-16,-5 1-3 15,-4-7-10-15,2-3-32 0,-2-3-79 16,0-7-87-16</inkml:trace>
  <inkml:trace contextRef="#ctx0" brushRef="#br0" timeOffset="8106.5945">10441 15677 474 0,'0'0'79'0,"0"0"-2"16,0 0 35-16,0 0 0 15,0 0-42-15,0 0-3 16,-9-40-13 0,-2 37-12-16,-2 3-13 15,-1 0-12-15,-6 0-4 16,0 8 6-16,-7 23-15 0,-2 8 0 16,4 2 1-16,17-1-5 15,8-4-2-15,0-3 1 16,0-8-9-16,18-4-7 15,1-7-11-15,6-11-7 16,4-3-6-16,-2 0 17 16,4-7 16-16,-6-16-1 15,-5-7 9-15,-7-4 0 16,-4 0 2-16,-5 4 1 0,-4 7-3 16,0 8 8-16,2 9 18 15,-2 4 1-15,0 2-2 16,0 0-14-16,0 0-9 15,14 0-2-15,1 14 0 16,6 9 0-16,1 2 10 16,5-4-4-16,-2-2-2 15,-6-5 1-15,4-3-1 16,-5-6-1-16,-5-3-3 16,-2-2-5-16,-2 0 1 15,9 0 4-15,-2-22 0 16,1-9-1-16,-1-10-11 15,-3-5 0-15,-9-3 1 16,-4 2-14-16,0 7-10 0,-15 13-6 16,-3 12 18-16,5 12 4 15,1 3 9-15,-1 3-1 16,-5 17 8-16,3 2 2 16,6 4 1-16,9-12-2 15,0 1 0-15,0-4 0 16,18-2 2-16,4-6 1 15,7-3 9-15,2 0-2 16,3 0 0-16,-1 0-3 16,-13 0 2-16,-2 0-3 15,-9 0 0-15,0 0 3 16,-5 0 0-16,-2 6 6 0,5 8 9 16,-4 9 0-16,1 0 8 15,-4 3-1-15,5-2 7 16,1-2-5-1,-2-1 2-15,8-4-2 0,3 0 8 16,1-4-19-16,2-2-7 16,4-8 7-16,1-3-18 15,6 0 5-15,6 0-7 16,-4-18-42-16,5-8-76 0,-11-5-77 16,-15-10-365-16</inkml:trace>
  <inkml:trace contextRef="#ctx0" brushRef="#br0" timeOffset="9222.0376">12855 15475 615 0,'0'0'70'0,"0"0"-7"15,0 0 50-15,0 0-23 16,0 0-31-16,0 0 4 16,0 0-4-16,-120-83-15 0,91 74-18 15,-2 9-6-15,-10 0 2 16,1 0-15-16,5 12-3 16,4 13-4-16,8 8 0 15,10 6-10-15,8 7 10 16,5 3 9-16,0-5-8 0,12-4 6 15,9-6-5-15,16-8-2 16,-2-6 1-16,7-6-6 16,10-9 4-1,-1-5-14-15,16 0-43 0,-5-17-45 16,7-11-40-16,-13-4-70 16,-12-4-262-16</inkml:trace>
  <inkml:trace contextRef="#ctx0" brushRef="#br0" timeOffset="10028.9415">13120 15499 615 0,'0'0'135'0,"0"0"-85"15,0 0 52-15,0 0-9 0,0 0-42 16,-114-11-25 0,93 35-15-16,0 9-4 15,3 5 2-15,7-2-5 16,7-1-4-16,4-9 0 15,0-1-1-15,2-7-4 16,14-6-22-16,6-3-19 0,0-9 9 16,7 0 14-16,5-3 13 15,-12-17-11-15,1-1 21 16,-10-8 5-16,-11 0-3 16,-2-2 11-16,0 3 20 15,0 6 1-15,-11 8 8 0,-3 5 2 16,10 9 2-1,2 0-7-15,2 0-27 16,0 0-12-16,0 28-10 16,0 9 10-16,0 2 12 15,20 2-9-15,5-12-1 16,-4-6 2-16,4-5-4 16,0-10-5-16,-5-2 2 15,-5-6-4-15,8 0 7 0,-4 0 3 16,6-11 2-16,0-14-2 15,-7-3-3-15,-5-4 4 16,-9 2-2-16,-4 0 1 16,0 6-5-16,0 6 2 15,0 10 0-15,-4 4 12 16,4 4 1-16,-2 0-13 16,2 0-2-16,0 8-24 15,0 15 9-15,0 8 15 0,8 7 4 16,6-6-1-16,-1-4 8 15,-1-7 25-15,-8-8-23 16,-2-6-10 0,3-7 0-16,-5 0 1 15,0 0 6-15,0 0 12 16,0 0 7-16,0-13 6 0,0-15-15 16,-5-12-16-16,3-3-4 15,2 4-10-15,0 5-7 16,0 11 4-16,13 9 6 15,1 5-5-15,8 9 4 16,0 0-5-16,3 5 11 16,2 18-8-16,-6 4 3 15,0 4-1-15,-3-1 7 0,-5-2 3 16,-1-4 0-16,-6-2 7 16,-4-4-14-16,-2-6-12 15,0 4-45-15,0-6-42 16,0-4-22-16,-2-6-71 15,2 0-384-15</inkml:trace>
  <inkml:trace contextRef="#ctx0" brushRef="#br0" timeOffset="10657.0856">14418 15204 787 0,'0'0'30'0,"0"0"0"15,0 0 53-15,0 0-6 16,0 0-43-16,0 0-33 16,-9 22 4-16,9 19-5 15,0 12 47-15,0 3-19 16,0-3-18-16,0-3 9 0,9 0 4 16,-1-4-22-1,4-8 2-15,-1-9 3 0,-7-12-3 16,3-5-2-16,-5-8-1 15,-2-2 2-15,0-2 3 16,0 0 9-16,0 0 32 16,0-8 5-16,0-24-15 15,0-9-35-15,0 4-1 16,0-2-3-16,2 11 1 16,8 11-3-16,3 4-11 15,7 8 6-15,9 5 4 16,9 0-9-16,5 0 2 15,-6 16 5-15,-1 3-6 0,-14 1 5 16,-4-2-4 0,-9 0 8-16,-7-5-16 0,-2 5 16 15,0-2 5-15,-24 2 8 16,-19 0 3-16,-8-2 5 16,2-4-13-16,-1-6-2 15,17 0-1-15,4-4-20 16,12-2-51-16,10 0-30 15,7 0-54-15,13-14-175 16</inkml:trace>
  <inkml:trace contextRef="#ctx0" brushRef="#br0" timeOffset="11077.3808">14897 15608 754 0,'0'0'136'16,"0"0"-90"-16,0 0 28 15,0 0 15-15,0 0-79 0,0 0-1 16,107-56-9 0,-72 38 4-16,0-1 0 0,-14 3-3 15,-3 1 0-15,-9 4 6 16,-9 0-5-1,0-3 14-15,0 0 3 16,-17 0-6-16,-8 0-7 16,-6 3-5-16,-5 8 5 15,7 3-5-15,0 0 3 0,7 8 6 16,-1 21 12-16,4 4-15 16,5 9 14-16,5 1 0 15,9-2 5-15,0-2-3 16,13-7 4-16,16-8-10 15,12-7 0-15,5-10 1 0,19-7-13 16,-1 0 0-16,6-9-5 16,-5-14-67-1,-13-1-77-15,-11-4-61 16,-18-2-385-16</inkml:trace>
  <inkml:trace contextRef="#ctx0" brushRef="#br0" timeOffset="12082.6368">16197 15654 622 0,'0'0'63'0,"0"0"24"15,0 0 24-15,0 0-17 16,0 0-34-16,0 0-33 16,0 0 16-16,31-17-15 15,7-9-16-15,-7-6-7 16,-2 5 1-16,-16 1-2 15,-9 2 1-15,2-2-2 16,-6-4-2-16,0 4 4 0,-14 1 2 16,-9 6-14-16,8 9 14 15,-1 4-6 1,-1 6 8-16,-8 0-9 16,-2 18 0-16,0 13-1 15,10 8 2-15,5 5-1 16,10-3 5-16,2-4 2 0,0-6-2 15,14-7-1-15,10-4-4 16,5-6-2-16,4-2-2 16,10-6-9-16,11-6-31 15,8 0-28-15,3 0-77 16,-5-12-132-16</inkml:trace>
  <inkml:trace contextRef="#ctx0" brushRef="#br0" timeOffset="12802.0207">16725 15479 629 0,'0'0'60'0,"0"0"19"0,0 0 26 15,0 0-38-15,0 0-28 16,-139-53-14-16,104 53-1 16,-3 22 3-16,3 9-4 15,6 2-5 1,6 3-5-16,10 3-4 0,13-3-1 15,0-5-5-15,0-2-3 16,11-9-7-16,14-6-17 16,4-8-3-16,4-6 2 15,5 0 14-15,-3-16 9 16,6-14 1-16,-10 0-6 0,-2-6 0 16,-7-2 7-16,-6-2 3 15,-12-3 0-15,-4-1 1 16,0-2 7-16,0-4 4 15,-15 2-9-15,-3 2 12 16,2 8-7-16,3 11 1 16,4 13 10-16,7 9 1 15,0 3-2-15,-1 2-7 16,-2 0-14-16,5 12-4 16,0 26-11-16,0 16 15 15,0 9 0-15,12-5 6 16,1 0-1-16,3-9 11 15,1-3-11-15,6-6-3 0,-5-9 7 16,6-5-7-16,3-8-2 16,2-6-2-16,2-7-3 15,-4-5-2-15,2 0 2 16,-9 0-1-16,5-15 6 16,-6-9 0-16,2-6-2 0,-6-6-11 15,-8-2 11 1,-2 0 4-16,-5 1 0 15,0 11-2-15,0 8 0 16,0 9 24-16,0 9-6 16,0 0-12-16,0 0-6 15,0 3-18-15,0 21 3 16,6 8 15-16,7 4 4 16,1-6 18-16,1-3-18 0,3-9 1 15,1-2 4-15,0-6-3 16,-1-4-6-16,7-6-9 15,6 0-28-15,7-3-21 16,-3-17-91-16,1-7-110 16</inkml:trace>
  <inkml:trace contextRef="#ctx0" brushRef="#br0" timeOffset="12979.072">17157 15209 618 0,'0'0'38'0,"0"0"-21"15,0 0 47-15,0 0-33 0,0 0-31 16,0 0-44-16,-4 19-27 16,4 7-40-16,4-6-287 15</inkml:trace>
  <inkml:trace contextRef="#ctx0" brushRef="#br0" timeOffset="14268.0457">17381 15086 667 0,'0'0'43'16,"0"0"14"-16,0 0 69 15,0 0-35-15,0 0-31 16,0 0-23-16,-35-46-13 16,35 46-7-16,0 0-17 15,0 15-8-15,0 25 0 16,0 10 8-16,12 13 9 16,1-1 5-16,-3-7 0 15,-2 0-2-15,1-9 2 0,7-6 3 16,-3-4-16-16,3-5-1 15,-1-9 5-15,1-7-4 16,4-6 12-16,-2-5-13 16,-1-4-10-16,10 0 6 15,0 0 1-15,2-18-2 16,2-9-2 0,-4-3 5-16,-7-5-21 15,0-2 16-15,-6-4-13 0,-10 9 8 16,-2 9 10-16,-2 8 2 15,0 10 0-15,0 3 21 16,0 2 0-16,0 0-8 0,-2 0-9 16,-9 7-4-16,-3 16-2 15,1 9 2-15,4 6 2 16,0 1 4-16,9-4 1 16,0-3-1-16,0-6-2 15,23-3-2-15,6-8 22 16,4-7-18-1,7-8-4-15,5 0 16 16,3-1-6-16,4-24-10 0,0-7 2 16,-6-2-2-16,-11-4-2 15,-6 1-11-15,-8-2 11 16,-17 7-3-16,-4 4-6 16,0 6-1-16,-13 5-13 15,-3 5 23-15,1 7 1 16,1 1 2-16,10 4 0 15,-1 0-3-15,5 0-11 16,0 0 9-16,0 0-13 0,0 0-1 16,0 0 11-16,0 0 2 15,0 0 3-15,0 0 6 16,0 0-6-16,0 0 0 16,0 0 2-16,0 0 2 15,0 0 4-15,0 0-7 0,0 0-1 16,0 0-3-1,0 0 3-15,-4 0 1 16,-8 0 4-16,-1 0-10 16,-5 14 10-16,3 4-12 15,-1 5 7-15,3 3 0 16,0 6 2-16,8-6-2 16,-2-1 1-16,7-2 2 15,0-10-3-15,0-3-10 0,0-2 8 16,12-6-2-16,3-2-6 15,8 0 6-15,-1 0 7 16,6-10-7-16,7-13-6 16,-4-8-24-16,-4-7 10 0,-6-4-12 15,0-6-4 1,-8-6 30-16,-11 4-2 0,-2 1 5 16,0 4 7-1,0 4 9-15,-11 7 1 16,-2 14 21-16,1 6-5 15,10 6 2-15,-2 4-10 0,2 4 9 16,2 0-13-16,0 0-12 16,0 0-2-16,0 0-9 15,0 8 7-15,-5 18-12 16,3 10 14-16,2 6 8 16,0 3 10-16,0 3-3 15,0 0 2-15,2 2 9 16,11-2-2-16,1 0 18 0,1-6-22 15,1-4-7-15,2-4 1 16,0-6 4-16,-3-10-14 16,1-4 0-1,-5-5 0-15,-7-5-2 16,4-3 3-16,-6-1-5 16,-2 0-3-16,0 0-11 15,0 0-1-15,0 0-5 16,0-19-38-16,0-8-108 0,0-5-13 15,-12 1-203-15</inkml:trace>
  <inkml:trace contextRef="#ctx0" brushRef="#br0" timeOffset="14568.0609">17443 15198 581 0,'0'0'79'15,"0"0"-7"-15,0 0 41 16,0 0-31-16,0 0-28 15,0 0-31-15,13 2-9 16,25-2-11-16,18-5 4 16,18-6-7-16,3-3-48 0,2-1-115 15,-21 4-247-15</inkml:trace>
  <inkml:trace contextRef="#ctx0" brushRef="#br0" timeOffset="15853.8912">19817 15025 588 0,'0'0'44'0,"0"0"-23"15,0 0 90-15,0 0-13 0,0 0-43 16,0 0-3-16,0 0-12 16,-69-58-11-16,69 58-5 15,0 0-8-15,0 0-15 16,0 4-1-16,0 22 2 16,9 18-2-1,8 10 20-15,3 6-9 16,3-2 7-16,-8-1-6 15,3-9-7-15,-5-6-4 0,-1-7 2 16,-3-12 0-16,-5-9-3 16,-4-8 0-16,0-6 0 15,0 0 6-15,0 0 8 16,0 0 17-16,0 0 29 0,0-18-20 16,0-12-28-16,0-9-9 15,-4 0-3 1,4-1-7-16,0 1-4 15,2 7 7-15,18 6-1 16,9 9-6-16,11 4 3 16,2 13-10-16,1 0 7 0,1 17 1 15,-5 11-10-15,-6 3 4 16,-11 2 5-16,-6-3 1 16,-12 0-3-16,-4-4 12 0,-2-3-2 15,-29 4 3 1,-9-5 15-16,-12-2-6 15,5-6-4-15,3-6-2 16,2-5 0-16,15-3 3 16,7 0-6-16,7 0-5 15,5 0-3-15,8 0-25 16,0 0-40-16,21-3-99 0,21-7-50 16,9-5-54-16</inkml:trace>
  <inkml:trace contextRef="#ctx0" brushRef="#br0" timeOffset="16557.0152">20403 15175 606 0,'0'0'67'16,"0"0"37"-16,0 0 8 15,0 0-19 1,0 0-55-16,0 0-38 15,-4-17-2-15,4 45 2 16,0 10 0-16,4 5 9 0,12-2 4 16,-3-7-2-16,3-6-2 15,1-6-7-15,4-6-4 16,-4-8-4-16,-1-4 4 16,-1-4-9-16,3 0 11 15,5-11 7-15,4-15 3 16,-8-11-9-16,-3-4 4 15,-5-2 0-15,-11 5-5 16,0 4 6-16,0 6-2 16,0 11 12-16,0 13-7 15,0 4 12-15,0 0-21 16,0 0-4-16,0 18-16 0,0 18 20 16,12 5-2-16,1 2 4 15,3-8 0-15,-1-7 4 16,5-4-2-16,2-7-2 15,5-8 0-15,2-9 4 16,4 0-6-16,10 0 5 16,1-22-5-16,1-6-6 15,-7-3-1-15,-9-4-6 0,-9-5 11 16,-7-2 1 0,-6-2 1-16,-7-2-4 15,0 1-3-15,-13 6 14 16,-12 2 4-16,7 11 10 15,5 8-11-15,9 12 25 0,-3 3 7 16,7 3-30-16,0 0-12 16,0 32-16-16,0 14 16 15,0 15 6-15,11 2 11 0,0-5-14 16,3-6 22 0,-1-10 3-16,3-1-14 15,1-12-12-15,1-9 8 16,-3-4-10-16,6-8-4 15,-7-2-13-15,1-4-32 16,-2 0-19-16,3-2-15 16,2 0-21-16,-3-13-90 15,-1-12-314-15</inkml:trace>
  <inkml:trace contextRef="#ctx0" brushRef="#br0" timeOffset="16725.0217">21235 15162 326 0,'0'0'0'0,"140"-29"-251"15</inkml:trace>
  <inkml:trace contextRef="#ctx0" brushRef="#br0" timeOffset="17460.0021">22182 14904 572 0,'0'0'58'0,"0"0"19"0,0 0 70 15,0 0-29-15,0 0-34 16,0 0-28-16,-22-35-16 15,22 35-7-15,0 0-14 16,0 0-12-16,0 15-7 16,0 22-6-1,0 13 6-15,4 12 20 16,8 0-11-16,-4-2 7 16,3-3-4-16,-2-7 12 15,-4-4-23-15,-1-12 6 0,-4-10-7 16,0-7 3-16,0-12 0 15,0-3-3-15,0-2-5 16,0 0-2-16,0 0-12 16,0 0-24-16,0 0-26 15,0-20-46-15,0-8-93 0,13 0-168 16</inkml:trace>
  <inkml:trace contextRef="#ctx0" brushRef="#br0" timeOffset="18312.0401">22662 15105 637 0,'0'0'94'16,"0"0"-21"-16,0 0 59 16,0 0-55-16,0 0-31 15,0 0-8-15,-106-74-14 16,84 74-1-16,-7 0-12 0,-7 20-3 15,5 12 2-15,0 9-10 16,14-2 0-16,5 2-2 16,12-5-1-1,0-9-1-15,0-4-12 16,25-11-23-16,6-2 16 16,4-10-4-16,15 0 12 15,-4-7-2-15,-3-16-7 16,-12-1 6-16,-6-4 5 0,-10-2 10 15,-11-2 3-15,-2 1 0 16,-2 6 3-16,0 6 19 16,0 12-7-16,0 4 13 15,0 3 0-15,0 0-8 0,0 3-20 16,0 23-14 0,0 7 14-16,0 6 5 15,0-3-2-15,5-9 9 16,4-7-12-16,11-3 2 15,-2-5-9-15,7-6-1 16,4-6 2-16,2 0 0 16,0 0 2-16,-4-12-17 0,-2-8 11 15,-10-3 10-15,-9-4 7 16,4-3-4-16,-8-2-3 16,-2 6 5-16,0 7 16 15,0 10-6-15,0 6 1 16,0 3-10-16,0 0-6 0,0 21-10 15,0 12-3-15,9 12 13 16,-1-1 2-16,4-9 0 16,3-3 28-1,-4-15-23-15,1-8-6 16,-8-4 3-16,-4-5-2 16,2 0 4-16,-2 0 8 0,0 0 6 15,0 0 39-15,2-24 1 16,7-10-41-16,-2-6-19 15,11-3-2-15,-2 5-3 16,1 12 5-16,-3 6-4 16,1 12-6-16,-5 4 7 15,-4 4-5-15,5 0-4 16,5 14 0-16,-1 11 4 16,-1 3-3-16,-1 0 0 0,1-2 11 15,-8-8 4-15,5 0-3 16,0-1-2-1,-4-6-9-15,4-3-50 16,5-4-21-16,8-4-41 16,9 0-41-16,4-8-144 15</inkml:trace>
  <inkml:trace contextRef="#ctx0" brushRef="#br0" timeOffset="20253.9612">23566 15124 655 0,'0'0'94'15,"0"0"8"-15,0 0 17 16,0 0-41-16,0 0-17 16,0 0-21-16,-94-37-29 0,57 62 1 15,-3 4 12-15,9 3-10 16,8-1-11-16,17-5-3 16,6-4-5-16,0-4-22 15,0-6-35-15,15-4 4 16,5-4-6-1,5-4 17-15,4 0-2 0,-2-12-7 16,-8-12 27-16,-3-6 24 16,-5 0 5-16,-7 0 8 15,-4 6 10-15,0 12 33 16,0 7-3-16,0 5 8 16,0 0-27-16,0 0-20 15,0 18-9-15,9 23-2 0,9 13 2 16,7 8 53-1,2 2-33-15,2 2 13 16,-8-1 1-16,0-3-6 16,-7-6-12-16,-12-6-4 0,-2-10-4 15,0-7 4-15,0-6-5 16,-14-9 8-16,-9-6-6 16,0-5 5-16,-14-7-6 15,2 0 13-15,-5-5-3 16,-2-19-12-16,11-8-4 0,4-9-2 15,13 0-35-15,14-5-15 16,2-2 12-16,43-1-28 16,20-3 4-1,6 4-1-15,1 1-5 16,-8 3 9-16,-6 3-15 16,-14 7-22-16,-8 4 42 0,-18 5 44 15,-7 7 10-15,-11 4 21 16,0 2 61-16,0 5-2 15,0 0-6-15,0 6-17 16,0 1-20-16,0 0 2 16,0 0-28-16,0 0 4 15,-9 8-15-15,5 16 0 0,2 6 0 16,0 4 6-16,2-4-2 16,0-2-4-1,0-4 0-15,8-6-2 16,13-4-17-16,-4-9-4 15,8-2 11-15,4-3 3 16,2-4 7-16,-2-18-9 0,-4-6-1 16,-10-2 11-16,-11-7 0 15,-4 5 1-15,0 6 0 16,0 9 13-16,0 9 14 16,0 8 4-16,0 0-8 15,0 0-23-15,0 25-4 0,0 9 4 16,10 7 12-16,5-7-4 15,5 0 4-15,7-10-12 16,4-6 1-16,7-2-1 16,4-9-26-1,5-7-3-15,9 0-10 16,2 0-42-16,-2-23-11 16,-8 0-23-16,-5-3-14 15,-19-6 87-15,-12 5 22 0,-12 1 20 16,0-2 41-16,-12 5 38 15,-5 6-6-15,-10 0 14 16,-2 9-22-16,0 7-27 16,0 1 4-16,-2 1-6 15,-1 24-10-15,8 4 7 16,1 4-24-16,12-3-2 0,9-1-2 16,2-6-5-16,0-2-11 15,13-7-12-15,10-9-8 16,1 1 20-16,10-6-18 15,-3 0 27 1,0-18-23-16,-4-10-4 16,-7 0 27-16,-9-2 2 15,-4 6 0-15,-7 8 18 16,0 10 19-16,0 6 20 0,0 0-40 16,0 0-12-16,0 15-4 15,0 16 2-15,0 7-3 16,11-2 20-16,9-6-10 15,9-6-5-15,4-4 3 16,8-8 1-16,3-8 6 0,8-4-13 16,1 0 3-16,8-18-4 15,-3-12-1-15,-6-2 1 16,0-12 0-16,-12 2-1 16,-11 0 9-1,-13 5-9-15,-16 10-4 16,0 6-2-16,-18 10 6 0,-20 2 0 15,0 5-9-15,2 4 9 16,10 0-2-16,6 2 0 16,7 9 2-16,1-3-3 15,10-3 0-15,2-3 2 16,0 1-22-16,0-1-15 16,4 3-8-16,12-1 32 15,9 3 14-15,-8 3 4 16,6 3-4-16,-8 6-2 0,-1 7 2 15,-6 8-3-15,1 3 7 16,5 9 1-16,-3-1 0 16,0 1 16-16,2 0-3 15,6-1-4-15,-11-4-6 16,3 2 3-16,-1-3 12 16,-8 0-12-16,-2-4-8 15,0-2 0-15,0-5 8 0,0-6-8 16,0-7-3-16,-10-9 4 15,6-2-4 1,4-5 1-16,-9 0 9 16,-5 0 31-16,-5-19-10 15,-10-16-17-15,-2-11-13 16,6-6-1-16,14-2-14 0,11 5-12 16,2 9 2-1,34 4 8-15,8 3 5 0,12-2-20 16,4 8-4-16,0 1 11 15,-4-1-6-15,-4 3-9 16,-8-4 12-16,-11-3-1 16,-4-2 16-16,-8-3 9 15,-17 0 2-15,-4 1 1 16,0 11 15-16,-4 4 17 0,-19 11-6 16,-4 2-11-16,-4 7-14 15,0 0 19 1,2 14-2-16,4 14-9 15,8 11 6-15,5 3 12 0,10 2 10 16,2 2 1-16,0-7-7 16,25-4 2-16,6-9-6 15,4-8-12-15,8-8 6 16,6-6-3-16,0-4-18 16,9-4-23-16,0-16-83 15,-4-10-93-15,-14-12-243 16</inkml:trace>
  <inkml:trace contextRef="#ctx0" brushRef="#br0" timeOffset="21265.6083">27044 14807 351 0,'0'0'131'0,"0"0"-67"16,0 0 34-16,0 0-11 15,0 0-12 1,0 0-12-16,0 0-27 16,0-45 6-16,0 22-5 15,0-2 5-15,-21 2-10 0,-1 6-16 16,-2 9-7-16,-3 8-8 15,-2 0-1-15,-2 18-1 16,-2 15-6-16,4 7 7 16,6 1-3-16,17-2-3 15,6-1 3-15,0-4-13 0,17-2-1 16,12-2-2-16,4-4 1 16,4-3 15-16,-4 0 3 15,-8-7 0 1,-6-2 3-16,-10-1-3 15,-6 1-3-15,-3-1-11 0,0 3 8 16,-18 5 6-16,-18-1 2 16,-11 0 9-16,-9-9-4 15,3-3 9-15,4-8-15 16,9 0 9-16,7 0-4 16,8-18 2-16,7-3-8 15,16-8-40-15,2 3-28 16,16 2-72-16,19 4-313 15</inkml:trace>
  <inkml:trace contextRef="#ctx0" brushRef="#br0" timeOffset="22671.7419">27349 14684 711 0,'0'0'44'15,"0"0"-4"-15,0 0 87 16,0 0-25-16,0 0-62 16,0 0-36-16,0-30-4 0,0 72-18 15,-2 20 16 1,0 9 2-16,2-1 13 16,0-2-4-16,0-10-4 15,4 0 19-15,7-12-18 0,1-12 8 16,-8-10-13-16,0-11 7 15,3-9-7-15,-7-4 4 16,0 0 7-16,0 0 14 16,2-3 32-16,0-23 0 15,8-12-49-15,5-2-9 16,1 0-13-16,8 8 7 16,0 8-21-16,5 8-8 15,5 6 5-15,-1 10 7 0,-2 0 3 16,-4 0 8-16,-11 20-2 15,-5 5-2-15,-7 6 8 16,-4 0-4-16,0-8 12 16,0 4 7-1,0-14-1-15,12 1-1 16,1-10-2-16,12-4-1 0,12 0 7 16,6-5-3-16,6-20-6 15,-12-4-4-15,-2-4 2 16,-6-4-9-16,-3 4 9 0,-10 7 2 15,-3 6 3 1,-11 10-1-16,-2 8 26 0,0 2-12 16,0 0-11-1,-15 7-5-15,-6 19 4 16,2 11 4-16,3 4 10 16,9-4-18-16,7-4 9 15,0-2-3-15,11-6 2 16,16-11-7-16,2-8 3 0,4-6 8 15,3 0-9-15,0 0-3 16,-8-20-10-16,-5-6 1 16,-7-4-5-16,-14-7 2 15,-2-1-5-15,-14 0-5 16,-21 2-1-16,-9 8-2 16,-4 8 3-16,13 11 7 15,12 7 8-15,15 2 4 16,3 0-2-16,5 0-18 0,0 0-15 15,21 2 8-15,14 7 28 16,9-9-1-16,12 0 1 16,2 0-13-16,5 0-9 15,-5-14 8 1,-16 5 16-16,-11 0 1 16,-17 6 2-16,-12 3 3 15,-2 0 4-15,0 12-4 16,0 11 27-16,0 9 2 0,0-3 0 15,0 3-11-15,0-5-3 16,0-1-3-16,11-4 0 16,3-4-4-16,1-7-8 15,-1 1-4-15,3-11 6 16,8-1-6-16,-3 0-2 0,5 0 3 16,4-18-2-16,-2-10-1 15,-5-6 0-15,-6-6-5 16,-5-2 5-16,-3 6-4 15,-10 10 2-15,0 14 2 16,0 8 4-16,0 4 0 16,0 0-4-1,-2 18-7-15,-12 17 7 16,3 8 3-16,9 1 7 0,2-2-2 16,0-8 8-16,0-6-2 15,17-6-9-15,3-8 5 16,3-7-9-16,6-7 6 15,2 0 5-15,7-4 1 16,4-21-9-16,-4-6-4 16,0-6-17-16,-5-4 3 0,-8-8 4 15,-8-7-10-15,-5-4 10 16,-10-6 4-16,-2-2-3 16,0 7 3-16,-2 15 1 15,-5 19 5-15,-4 15 2 16,9 11 0-16,2 1-2 15,-7 0-1-15,3 36-2 16,0 19 3-16,-2 12 4 0,6 9 12 16,0-3 12-16,6-9-3 15,15-4 7-15,4-12 4 16,2-5-13-16,0-11 7 16,-5-9-20-1,2-5 2-15,1-9-8 16,-9-1-4-16,-1-8-18 15,3 0-28-15,7 0-29 16,2-8-45-16,4-9-45 0,11 0-166 16</inkml:trace>
  <inkml:trace contextRef="#ctx0" brushRef="#br0" timeOffset="23155.8548">29614 14997 599 0,'0'0'76'0,"0"0"-17"0,0 0 80 15,0 0-38-15,0 0-43 16,0 0-30-16,-161-79 0 16,103 104 20-16,10 5-22 15,5 2-4-15,16 4-21 16,12-4 5-16,13-1-6 16,2-3 2-1,0-6-2-15,2-6-6 16,16-6 1-16,8-6 5 0,15-4 0 15,1 0-7-15,3-21-4 16,-3-2-7-16,-11-8-2 16,-4-3 11-16,-12-7 8 15,-3-6 0-15,-4-13 1 0,-1-6 0 16,-7-11 0-16,0-3 13 16,0 4-4-16,0 12 4 15,-5 20 10 1,-3 16-7-16,6 16 2 15,-5 8 9-15,7 4-9 0,0 0-18 16,0 14-14-16,0 30-8 16,0 20 22-16,0 12 4 15,7 2 10-15,1-5-5 16,1-11 15-16,-2-4 3 16,0-15-16-16,4-6-6 15,-7-11-5-15,8-4-18 16,-8 0-68-16,5-5-44 15,-1-5-116-15,4-4-546 16</inkml:trace>
  <inkml:trace contextRef="#ctx0" brushRef="#br0" timeOffset="24162.8642">30256 14714 675 0,'0'0'67'0,"0"0"-23"16,0 0 89-16,0 0-74 16,0 0-12-16,0 0-19 15,-4-7-23-15,4 29-2 16,0 11 9-16,0 3 35 0,0 3-25 15,4-1 2-15,3-6-6 16,-7-2 2-16,4-5 5 16,-2-4-16-16,0-7 7 15,3-6-4-15,-5-5-8 16,0-3 1 0,0 0 2-16,0 0 11 0,0 0 17 15,2 0 0-15,3-21 9 16,4-11-28-16,-3-7-15 15,3 0-2-15,5-1 1 16,-1 5-14-16,3 12-1 16,-3 6-3-16,-4 9 2 15,4 6-9-15,8 2-10 16,8 0 5-16,-6 14 15 0,6 17-4 16,-8 5 0-16,-8 0-1 15,-6-1 8-15,-7-3 4 16,0-6 0-1,0-9 4-15,0-5-2 0,0-4-3 16,7-6-5-16,-1 0-15 16,10-2-7-16,8 0 16 15,5 0 3-15,4-20-16 16,2-10 2-16,-4-7 11 16,-4 0 8-16,-10 3 4 15,-6 8 8-15,-11 9 11 16,0 10 24-16,0 0 11 0,0 7-7 15,0 0-5-15,0 0-11 16,0 0-20-16,0 19-3 16,0 3 1-1,-5 7 18-15,1 0 1 16,2-3-6-16,2-2-7 0,0-4 0 16,4-4 0-1,17-2-2-15,1-6-2 0,9-6-3 16,5-2-12-16,-1 0 8 15,-1-12-1-15,-7-14 5 16,-11-6 0-16,-10-8-3 16,-6-1 3-16,0 4-14 15,-14 7 2-15,-5 8 3 0,-6 12 2 16,-2 10 0-16,-6 0-2 16,2 15 2-16,2 16-19 15,13 5-25-15,11-2-31 16,5-5-43-16,27-5-36 15,13-7-203-15</inkml:trace>
  <inkml:trace contextRef="#ctx0" brushRef="#br0" timeOffset="24448.9329">31324 14514 325 0,'0'0'467'0,"0"0"-454"16,0 0 123-16,0 0-22 0,0 0-29 16,0 0-48-1,0-55-17-15,0 55-20 0,0 29-3 16,0 12 3-16,0 20 9 16,0 5 9-16,0-2 12 15,2-4-6-15,7-6-6 0,-3-7-4 16,4-12-1-1,-8-6-10-15,0-7 2 16,-2-7-5-16,0-4-7 16,0-3-34-16,0-1-72 15,0-4-37-15,0-3-34 0,0 0-80 16</inkml:trace>
  <inkml:trace contextRef="#ctx0" brushRef="#br0" timeOffset="24636.8489">31259 14780 689 0,'0'0'100'16,"0"0"-52"-16,0 0 58 16,0 0-12-16,0 0-56 15,113-19-27-15,-59 19-10 16,0 0-1-16,-12 0-83 0,-11 0-146 15</inkml:trace>
  <inkml:trace contextRef="#ctx0" brushRef="#br0" timeOffset="26446.2723">29104 15930 689 0,'0'0'65'15,"0"0"-13"-15,0 0 83 16,0 0-74-16,0 0-12 15,0 0-7-15,-14-58-16 16,3 55-2-16,-7 3-18 16,-9 0-5-16,-11 18-1 0,-6 17 5 15,-3 9 4 1,7 6-5-16,13 4 8 16,16 0-11-16,11-6 0 15,5-2-1-15,28-12-14 16,11-7 3-16,12-18 9 15,2-9-1-15,2-4-3 0,3-28-6 16,-3-12-3 0,0 1 15-16,-8-9-3 0,-8 9 7 15,-17-1-3-15,-11-1 1 16,-14 0-2-16,-2 0-5 0,0 4 5 16,-18 10 1-1,0 9 1-15,9 9 21 16,0 10-10-16,5 3-1 15,2 0-12-15,2 2-1 16,-12 31-10-16,8 14 11 16,-7 13 5-16,2 5 5 0,9-1 11 15,0-3-7-15,0-2-2 16,7-6 3-16,6-16 16 16,-4-13-23-16,-2-12-6 15,-5-8 2-15,0-4 4 16,0 0 5-16,-2 0 4 15,9-16 5-15,0-21 4 16,9-12-20-16,4-3-6 0,3 6-10 16,0 14 2-16,-8 12-3 15,-3 11 4-15,-1 6-5 16,-7 3 0 0,6 2-5-16,1 19 9 15,3 10-1-15,-5 3 3 16,-5 5 1-16,-4-4 4 15,-2-5 1-15,0-2 0 0,5-7-4 16,-3-7-49-16,12-7-41 16,13-7-38-16,6 0 30 15,5-12-59-15,-1-10-49 16,-1-4 20-16,-4-2 141 16,-4 7 49-16,-3-4 118 15,-11 7 62-15,-6 3-68 16,-1 1 19-16,-7 1-32 0,0-1 0 15,0 6-19 1,0 2-19-16,0 3-17 16,-15 3-19-16,-12 0-12 15,-4 0-10-15,-12 17 10 16,7 13 2-16,7 2-15 16,12 5 0-16,7-3-1 0,10-1-8 15,0-5-13-15,12-7-20 16,13-12 16-16,4-6 5 15,4-3-3-15,5-4 20 16,-7-18-7-16,-4-5-3 16,-10 1 9-16,-7-2 5 0,-8 7 0 15,-2 7 0 1,0 3 12-16,0 10 11 16,0 1-4-16,0 0-11 0,0 0-8 15,0 0-7-15,0 15-10 16,0 13 11-16,11 6 6 15,-1-2-2-15,9-6 1 16,3-6 0 0,3-6 0-16,4-9-5 0,2-5 1 15,5 0 1-15,-5-20-7 16,-2-6-2-16,-8-6 11 16,-2-3 2-16,-13 0 3 15,4-6 3-15,-10 11 0 16,0 6 3-16,0 10-2 15,0 7 9-15,0 7-7 16,0 0-9-16,0 0-21 16,0 27-4-16,0 4 20 0,0 2 5 15,0-5 5-15,0-4-3 16,0-7 1-16,0-8 13 16,0-4-10-16,0-5-2 15,0 0 6-15,0 0 6 16,0 0 12-16,0-7 18 15,6-17-4-15,3-6-36 16,5-4-6-16,-1 4-2 16,-5 8-4-16,4 7-8 15,-3 8 2-15,-1 5 1 0,6 2 0 16,1 0-6-16,6 4 1 16,-4 18 10-16,-3 7-6 15,-3 3 6-15,-5-3-7 16,-3 2 13-16,2-7 5 15,-5-3 0-15,0-3-1 16,0 3-4 0,4-10-3-16,2 1-43 15,13-3-71-15,10-9-43 0,6 0-149 16</inkml:trace>
  <inkml:trace contextRef="#ctx0" brushRef="#br0" timeOffset="27251.9106">30829 16092 777 0,'0'0'27'0,"0"0"117"16,0 0-32-16,0 0-60 15,0 0-36-15,0 0-4 16,-109-46 2 0,71 68 0-16,5 6-6 15,4 4-8-15,15 2-2 16,3-2-5-16,11-6-33 0,0-8-15 15,0-4-5-15,25-10 14 16,8-4 6-16,7-4 15 16,3-18-7-16,-10 0-1 15,-9 0 26-15,-8 6 7 16,-10 6 10-16,-1 6 26 16,-5 4 8-16,0 0-4 15,0 0-35-15,0 0-5 0,0 28-5 16,0 16 5-16,0 11 15 15,0 3 8-15,0-2-13 16,0 0 9-16,0-3-3 16,0-4 8-16,0-5-15 15,0-2 6-15,0-3 27 16,-13-3-25-16,4-4 58 0,-5-10-41 16,-1-8-25-1,-3-4 18-15,3-6-4 16,-8-4 4-16,5 0-5 15,1 0 7-15,-2-24-24 16,9-10-1-16,10-11-4 16,0-9-41-16,4-6-8 0,34-4-6 15,9 2-13-15,8 4 15 16,10 6-11-16,0 5 0 16,6 5 11-16,0 4 20 15,1 4 3-15,-12 0 25 16,-16 10 5-16,-13 2 1 15,-19 5 22-15,-12 5 14 16,0-1 31-16,-5 3-25 0,-21 2-23 16,-5 4-1-16,-4 4 0 15,12 0-4 1,-2 0-1-16,9 0 11 16,1 10-5-16,-1 10-14 15,-4 8 17-15,4 7 2 16,12 9 1-16,4 2-1 0,0 0-3 15,2-4 2-15,18-8-10 16,4-10 6-16,5-3-8 16,8-7 0-16,2-11-1 15,8-3 9-15,2 0-20 16,-2-17-15-16,0-4-62 16,-12-5-65-16,2-6-67 0,-14 4-153 15</inkml:trace>
  <inkml:trace contextRef="#ctx0" brushRef="#br0" timeOffset="27423.6529">31825 16240 981 0,'0'0'76'0,"0"0"77"15,0 0 5-15,0 0-110 16,0 0-48-16,0 0-106 16,-82-5-179-16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3:56:40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 2231 667 0,'0'0'39'0,"0"0"-38"15,0 0 26 1,0 0 37-16,0 0-5 15,0 0-15-15,0 0-13 16,7 0 7-16,-7 0-4 16,0 0 5-16,0 0-13 0,0 0 5 15,0 0-6-15,0 0-8 16,0 0-7-16,0 0-8 16,2 0-2-16,-2 4-2 15,0 15-2-15,2 11-7 16,1 8 8-16,-1 6 2 15,2-4 2-15,1 0 0 16,1-2 0-16,-1-8-1 0,-1-2 0 16,-1-10 0-16,-1-4 1 15,2-5 0 1,-1-5-1-16,-3-1 1 16,2-3-1-16,0 0-23 15,0 0-43-15,9 0-20 16,5-19-24-16,4-18-136 15</inkml:trace>
  <inkml:trace contextRef="#ctx0" brushRef="#br0" timeOffset="385.0242">1854 2034 701 0,'0'0'66'0,"0"0"-4"15,0 0 3 1,0 0-13-16,0 0-30 16,0 0-22-16,31 53 4 0,-2-19-4 15,7 7 8-15,1 0-4 16,2 12-3-16,-3 7 3 15,-10 0-3-15,-8 2 0 16,-9-4 1-16,-9-3-2 16,0-4 0-16,-11-2 4 15,-13-9 2-15,-5-6 1 16,0-7-1-16,2-4 5 0,0-5-11 16,7-6 0-16,2-4-30 15,7-6-34-15,6-2-47 16,5-6-165-16</inkml:trace>
  <inkml:trace contextRef="#ctx0" brushRef="#br0" timeOffset="2006.9183">3031 2280 634 0,'0'0'28'0,"0"0"-20"16,0 0 87-16,0 0-4 15,0 0-18-15,0 0-9 16,-49-26-11-16,47 26-5 0,2 0-10 16,-2 0-20-16,2 10-10 15,0 24-8-15,0 16-3 16,6 8 3-16,12 3 1 16,1-2 3-16,-2-4 1 15,-1-9-5 1,-5-9 0-16,-3-7 0 0,-6-5 2 15,1-11-2-15,-1-7 0 16,-2-4 0-16,0-3 0 16,0 0 0-16,0 0 1 15,0-17 9-15,0-15 20 16,-11-14 10-16,-2-7-36 16,1-14-1-16,1-1 2 0,7 2-5 15,4 3 0-15,0 14 0 16,0 6-2-16,17 14 0 15,12 7-3-15,10 10-3 16,3 9-4-16,0 3-6 16,-1 11-18-1,-14 18 10-15,-12 10-8 0,-15 2 10 16,0 6 19-16,-19-5 0 16,-14-8-2-16,-2-8 1 15,-1-10 1-15,5-7 5 16,2-9 5-16,0 0-4 15,4 0 3-15,8 0 7 16,3-9-11-16,8 1 11 16,6 6 18-16,0 2-10 15,0 0-14-15,0 0-5 0,4 0-6 16,18 24-11-16,12 6-11 16,1 7 28-16,1-3 2 15,-5-1 0-15,0-3-1 16,0-6-1-16,-2-4-1 15,0-9-9 1,0-5-4-16,3-6 8 16,1 0 4-16,-2 0-10 0,1-15-1 15,-6-7 8-15,-3-6-1 16,-3-3 6-16,-5-6 4 16,-5 1 0-16,-8 2 4 15,-2 2 2-15,0 5 8 0,0 8 1 16,-12 9 1-16,4 6-4 15,-1 4 3-15,-3 0-7 16,-1 16-8-16,-5 21-4 16,1 9-1-16,3 4 1 15,9-4 0-15,5-7 0 16,0-4 0-16,3-9 1 16,17-8-1-16,7-7-9 15,8-4-17-15,15-7-11 16,7 0 33-16,3-12-9 15,-4-12 12-15,-7-5-6 16,-11 2-19-16,-13-4 22 16,-10-3 4-16,-10 4 3 0,-5 2 0 15,0 6 13 1,0 5 10-16,-12 5 5 16,6 9 8-16,2 1-6 15,1 2 1-15,3 0-6 0,0 0-26 16,0 17-2-16,0 12-17 15,5 11 6-15,8 4 11 16,1-5 2-16,-4-7 1 16,-3-3-1-16,0-6-2 15,-2-7 1-15,-3-9-1 0,-2-5 1 16,0-2-2-16,0 0 2 16,0 0 4-16,0-14 10 15,0-13 4 1,0-8-13-16,-7 2-2 15,7-3-4-15,0 5-2 16,0 8-3-16,18 2 0 16,4 11 5-16,7 6-7 15,2 4 5-15,9 0-7 0,-9 8 0 16,-2 15-9-16,-10 3 1 16,-6-2-7-16,-9-1 11 15,-2-1 7-15,-2-6 5 0,0-4 1 16,0-5-2-16,0-6 2 15,0-1-1-15,0 0 1 16,0 0 1 0,0-1 4-16,0-20 11 15,0-8 0-15,0-5-16 16,0-1 0-16,5 5-6 16,17 8 2-16,-2 8 2 15,3 11-6-15,2 3 2 0,-2 0 1 16,0 22-2-16,-5 5 5 15,-5 5-7-15,-1 0 6 16,-4-2 3-16,-1-4 3 16,-1-6-3-16,1-3 0 15,0-8 5-15,2 0-3 16,-3-6-4-16,4 2 2 0,5-5-18 16,3 0-37-16,4 0-17 15,5-20-37 1,0-7-43-16,-3-3-189 15</inkml:trace>
  <inkml:trace contextRef="#ctx0" brushRef="#br0" timeOffset="2375.0064">4668 2446 606 0,'0'0'96'0,"0"0"33"15,0 0-17-15,0 0-18 16,0 0-37-16,0 0-40 15,-12 35-16-15,1 0 1 16,0 5 3-16,7-4 6 16,4 1-3-16,0-3-3 15,0-6 0-15,17-4-4 16,6-6-1-16,6-6 0 16,2-5-1-16,4-4 1 0,-1-3 8 15,-5 0-4-15,2-15-4 16,-6-8-24-16,-5-5 24 15,-7-4 1 1,-13-3 6-16,0 1-3 16,-9 2-1-16,-17 4-3 0,-1 8 0 15,0 6 4-15,0 10 1 16,0 4-5-16,-2 0-6 16,2 16-2-16,1 10-32 15,10 1-64-15,5-3-61 16,11-6-187-16</inkml:trace>
  <inkml:trace contextRef="#ctx0" brushRef="#br0" timeOffset="3142.1378">5077 2486 203 0,'0'0'520'0,"0"0"-463"15,0 0 63 1,0 0-22-16,0 0-15 16,0 0-29-16,0-14-32 15,0 14-11-15,2 10-11 16,12 16-3-16,11 10 3 0,-3 3 0 15,-2-3 5-15,-2-4 1 16,-3-6-4-16,-1-4 13 16,-1-8-9-16,-6-4 1 15,-3-7-7-15,0 2 0 16,2-5 1-16,-4 0 1 0,-2 0-1 16,2 0 8-16,0-5 1 15,2-20 23 1,3-9 38-16,-1-11-42 15,8-1-26-15,-5 7-1 16,-3 8-2-16,2 15 1 16,-6 10-2-16,0 6 2 0,-2 0-2 15,2 0 0-15,3 0-4 16,8 17-6-16,3 2-7 16,6 3 18-16,0-1 0 15,0-3 0-15,7-4 0 16,-2-7 0-16,0 1 1 15,4-5-1-15,3-3 1 0,1 0-1 16,3-11 0-16,-4-10 1 16,-1-4-1-1,-9-3 1-15,-6-2 0 16,-7 4 1-16,-11 4 0 16,0 4-1-16,0 7-1 15,-13 4 0-15,-3 5 0 0,1 2 0 16,-5 0 1-16,-2 0 0 15,-3 23-1-15,3 9-3 16,4 3 3-16,7 5 2 16,4-1-1-16,7-7 1 15,0-4 2-15,7-6 2 0,15-5 1 16,7-6-2 0,22-8 7-16,7-3-7 15,12 0 8-15,-6-7-13 16,-3-12-61-16,-22-1-94 15,-12-4-48-15,-16-10-417 0</inkml:trace>
  <inkml:trace contextRef="#ctx0" brushRef="#br0" timeOffset="5014.4351">7340 2247 532 0,'0'0'89'15,"0"0"31"-15,0 0-8 16,0 0-19-16,0 0-17 15,0 0-3-15,0 0-11 16,-33-44-10-16,33 44-14 0,-2 0-7 16,2 0-30-16,0 0-1 15,0 10-1-15,0 24-12 16,0 15 11 0,6 9 2-16,7-3 0 15,3-4 0-15,-5-7 0 16,1-6 1-16,-1-9-1 0,-3-8-4 15,6-8-17-15,-3-5-10 16,0-8-4-16,3 0 14 16,1 0 14-16,7-16 7 15,3-18 0-15,0-11 1 16,-6-6 0-16,-5-2 5 16,-12-3-5-16,-2 5 1 15,0 8 2-15,0 9-1 0,0 14 1 16,-2 8 13-16,-2 8 5 15,4 4-6-15,-2 0-13 16,-4 0-3-16,6 7-17 16,-2 34-6-16,2 13 23 15,0 13 1-15,0 0 1 16,2-9 0-16,19-5-2 16,-1-13 0-16,2-11-1 15,0-5-1-15,7-10 0 0,0-5 1 16,0-9-7-16,7 0 3 15,-1-9 5-15,0-17 0 16,-4-4 0 0,-7-3 7-16,-8-3-5 15,-8-3 3-15,-3 1-2 16,-3 1-3-16,-2 14 9 0,2 7 0 16,1 12 2-16,-3 4-11 15,4 0-2-15,9 14-9 16,8 15-1-16,1 8 10 15,2 1-5-15,-10-4 0 16,-8-1 7-16,1-10 1 16,-3-5-1-16,-2-5 0 15,-2-8 0-15,0-5 3 0,0 0-1 16,0 0 3-16,0 0 6 16,0-4 17-16,0-15 11 15,0-12-31-15,0-7-4 16,0-4-4-16,12 4-2 15,5 2 1 1,10 10-8-16,2 13-4 16,0 4-4-16,5 9 4 15,-1 0-9-15,-2 22 7 0,-2 11 4 16,-6 0 3-16,-7 1 7 16,-10 0-2-16,3-5 3 15,-3-8 0-15,-1-3-1 16,2-6 1-16,-5-7 0 15,7-3-7-15,-3-2-14 16,4 0 5-16,3 0 10 0,5-9 1 16,2-13 3-16,2-5-42 15,-4-10 44 1,-5 2 4-16,0 3-4 16,-5 11 3-16,-6 7 14 15,-2 8 2-15,0 4 11 16,0 2-2-16,0 0-23 0,0 0-4 15,0 6-1-15,0 17-15 16,0 11 12-16,11 4 3 16,-3-3 0-16,8 0 4 15,5-8-4-15,-4-4-3 0,6-7 3 16,-3-6 1-16,6-8-1 16,3-2-1-16,5 0 1 15,-3-14-41 1,-5-11-49-16,-1-1-83 15,-11-8-245-15</inkml:trace>
  <inkml:trace contextRef="#ctx0" brushRef="#br0" timeOffset="5191.1202">8553 2164 733 0,'0'0'64'0,"0"0"8"0,0 0 29 16,0 0-58-16,0 0-43 16,0 0-15-16,-12 0-105 15,12 27-95-15,8 4-180 16</inkml:trace>
  <inkml:trace contextRef="#ctx0" brushRef="#br0" timeOffset="5529.6292">8996 2099 831 0,'0'0'58'15,"0"0"24"-15,0 0 53 16,0 0-56-16,0 0-13 0,0 0-31 15,-15-19-32-15,15 22-3 16,0 35-14-16,0 18 14 16,0 14 4-16,11-1-1 15,-3-8-1-15,2-6 0 16,-1-8 2-16,-1-12-4 16,2-5 2-16,-4-11-2 0,1-8 0 15,-3-2-6 1,-2-5-28-16,-2-4-43 15,0 1-25-15,0-1-10 16,0 0 5-16,0-15-88 16</inkml:trace>
  <inkml:trace contextRef="#ctx0" brushRef="#br0" timeOffset="5709.7381">8813 2404 524 0,'0'0'147'15,"0"0"-78"-15,0 0 55 0,0 0-29 16,0 0-33-16,0 0-37 16,48-41-20-16,-9 32-5 15,13 1-4 1,-4 2-38-16,4 2-106 16,-9-2-135-16</inkml:trace>
  <inkml:trace contextRef="#ctx0" brushRef="#br0" timeOffset="6148.8299">9814 2138 783 0,'0'0'17'16,"0"0"25"-16,0 0 80 15,0 0-8-15,0 0-31 16,0 0-30-16,-46-46-43 0,44 51-10 16,2 28-14-16,0 13 14 15,0 16 19-15,0 5-6 16,0 8-9-16,4 0 12 15,9-2-4-15,-1 5 4 16,-1-4 0-16,-3-9 10 0,0-7-6 16,-2-19-10-16,1-6-6 15,-3-8-1-15,-2-9-3 16,0-9 1-16,-2-4-5 16,2-3 2-1,4 0-24-15,-6 0 8 16,0-21-9-16,0-16-62 15,-12-18-68-15,-3-11-34 0,-3-8-210 16</inkml:trace>
  <inkml:trace contextRef="#ctx0" brushRef="#br0" timeOffset="6464.9157">9795 2344 538 0,'0'0'32'15,"0"0"51"-15,0 0 40 16,0 0-38-16,0 0-18 15,0 0-8 1,0-92-9-16,0 92-14 16,11 0-26-16,13 0-10 15,16 0 0-15,5 0 0 16,6 12-2-16,-16 9-3 16,2 8-5-16,-10-3 4 0,-10 0 1 15,-11-3 1-15,-6 2-12 16,0 1 9-16,-10 1 6 15,-26-1 1-15,-5-5 2 16,6-5 14-16,-1-7 0 16,7-6-10-16,10-1-2 0,-4-2-1 15,5 0-3-15,7 0-47 16,11-10-49-16,0-10-80 16,11 0-338-16</inkml:trace>
  <inkml:trace contextRef="#ctx0" brushRef="#br0" timeOffset="7267.884">10283 2542 646 0,'0'0'164'16,"0"0"-72"-16,0 0 16 15,0 0-9-15,0 0-34 16,0 0-29-16,-10-98-29 16,37 50-7-16,4-8-2 0,6 4-6 15,-11 6-21-15,-10 12 17 16,-12 14 6-16,-4 9-10 16,0 7-8-16,0 4 5 15,-15 0 5-15,-5 0-6 16,-5 15 4-16,2 3 4 0,8 0 3 15,7 0 5 1,2 1 0-16,6 0 2 16,0-1-5-16,0-2 3 15,8 0-7-15,11 0 2 16,6-2 9-16,4 2 0 16,-2-3 3-16,-7 2 1 15,0 2-3-15,-4 2 0 16,-8-1 2-16,-1 3-2 0,-3-6-2 15,-2-1 2-15,1-4 4 16,4-3-4-16,-3-4 0 16,5-1-1-16,-3-2 0 15,10 0-6-15,9 0 6 16,2-7 3-16,4-14 1 16,-2-9-2-16,-2-2-1 0,-10-4 0 15,-6 0 3-15,-6 2-2 16,-5 10 3-16,0 3 3 15,0 12 12 1,0 9-1-16,0 0-3 16,0 0-16-16,0 8-1 15,0 18-8-15,0 11 9 16,0 0 2-16,0 1-2 16,7-6 1-16,6-2-1 0,3-5 0 15,1-10-1-15,-1-2-1 16,7-8-5-16,-6-5 4 15,3 0 2-15,5 0 1 16,-3-18 3-16,-4-9-2 16,-7-7 2-16,-9 2-3 15,-2-7 6-15,-2 3-6 0,-25 2-4 16,-1 6 3-16,-1 14-5 16,0 10-3-1,4 4 4-15,-4 13-22 16,2 20-30-16,9 4-12 15,7-2-112-15,11-12-311 0</inkml:trace>
  <inkml:trace contextRef="#ctx0" brushRef="#br0" timeOffset="8201.7439">11359 2270 224 0,'0'0'578'0,"0"0"-550"15,0 0 84-15,0 0-16 16,0 0-34-16,-129-50-1 0,104 50-47 16,1 18-11-16,-3 12-3 15,1 4 0-15,3 4-1 16,12-1 1-16,6-2 0 15,5-7-6-15,0-4-10 16,0-7-5-16,16-5-8 16,9-9 25-16,6-3 4 15,3 0 5-15,3-12 1 0,5-16-4 16,-3-10-2-16,-4-6 1 16,-6-4 0-16,-4-5 2 15,-12 0 4 1,-13-5-7-16,0 0 3 15,0 0 5-15,-18 0 16 16,-4 2 10-16,6 13 0 0,3 14-6 16,7 14 5-16,3 15-3 15,-2 0-30-15,5 7-3 16,0 37-14-16,0 15 11 16,0 13 6-16,0 2 1 15,0-8 5-15,8-2-5 16,11-3 4-16,-3-9-5 15,6-8 0-15,-2-8 2 16,1-8-4-16,3-10 4 0,-2-4-1 16,3-8-1-16,-3-6 0 15,7 0 6-15,0-4-6 16,0-18 4-16,-2-10-4 16,-3-6-4-16,-6-5 3 15,-7-1 0-15,-4 8 1 16,0 11 2-16,-7 10-1 15,0 10 0-15,0 5 7 0,0 0-4 16,0 0-4 0,0 0-5-16,0 20-15 15,0 14 11-15,0 5 9 16,2 5 1-16,11-11-1 16,5-5 0-16,-1-6-3 15,8-8-4-15,0-7 3 16,-5-4 2-16,7-3 3 15,-3 0-2-15,-2-15 0 0,3-10-4 16,-12-3 5-16,-6-2 3 16,-2-6-2-16,-5 0-1 15,0 2-5-15,0 7 5 16,0 14 1-16,-5 9 3 16,5 4-4-16,-2 0-5 15,2 20-14-15,0 11 2 0,0 8 17 16,0 0 3-16,0-8 3 15,13-7-3 1,0-4-2-16,1-6-1 16,-1-6 0-16,1-1-12 15,1-7-57-15,3 0-56 16,-5 0-99-16,-3-5-413 16</inkml:trace>
  <inkml:trace contextRef="#ctx0" brushRef="#br0" timeOffset="9621.1224">12374 2230 741 0,'0'0'71'0,"0"0"57"16,0 0-13-16,0 0-21 15,0 0-13 1,0 0-42-16,-72-46-25 15,55 56-14-15,-6 18 0 0,5 11 0 16,3 2 0-16,6 1-2 16,9-4 2-16,0-8 0 15,2-4 0-15,20-6-4 16,3-8-6-16,-1-3 1 16,14-9 4-16,0 0 5 0,5-3-10 15,3-21-14 1,-1-7-13-16,-1-10 11 15,-5-8 5-15,-6-4 8 16,-8-10 10-16,-10 1 3 16,-13-4 3-16,-2-4-2 15,0 0 3-15,-11 4 13 16,-3 16 6-16,4 11 3 16,-1 24 15-16,3 8 8 0,8 7-20 15,-2 0-22-15,0 3-7 16,-2 37-15-16,-7 18 13 15,-1 15 2-15,8 6 2 16,2-7 6-16,2-3 7 16,0-6 8-16,0-2 0 15,2-11-4-15,16-8 6 0,-3-8-1 16,8-10-8-16,-3-4-1 16,2-8 0-16,0-8-10 15,3-4 3 1,2 0-3-16,2 0 3 15,2-19-5-15,0-15-3 0,-2-1-2 16,-9-3-10-16,-6-5-2 16,-6 9 8-16,-8 7 0 15,0 5-3-15,0 10 5 16,0 8 3-16,0 4 1 16,0 0-1-16,0 0-2 15,0 0-3-15,0 0-10 16,0 16-7-16,0 11 5 15,0 6 15-15,9 1 0 16,-4-6-4-16,8-6-1 16,-4-6-16-16,-2-4-25 15,2-2-4-15,-3-5-2 16,8-5 9-16,-3 0 20 0,4 0 17 16,1-25-1-16,-3-5 9 15,-3-7 0-15,-6-4 1 16,-2 7 2-16,-2 7 0 15,0 13 10-15,0 11 9 16,0 3 20-16,0 0-36 16,0 19-5-16,0 20 0 15,2 7 5-15,9-2 22 0,-1-8-14 16,3-9-11-16,0-8 0 16,5-3-1-16,0-8 2 15,-1-5 0 1,8-3-3-16,2 0-3 15,4-17 2-15,-6-9-15 16,-6-4 6-16,-17-8-4 0,-2-1-11 16,-8-2-14-16,-30 4 4 15,-7 9 1-15,-1 13-14 16,4 8 7-16,3 7 39 16,14 0 0-16,10 0-7 0,11 3 7 15,4-2 2-15,0-1-7 16,2 0-23-1,36 0 30-15,5 0 9 16,12 0-7-16,3 0 2 16,-9 0-1-16,3 0-2 15,-8 3 1-15,-9 12 1 0,4 6 1 16,-13 5 5-16,-6-4-4 16,-11 3 5-16,-5-4-6 15,-4-1 14 1,0-3-3-16,0-5-3 0,0-3-4 15,0-5 5-15,0-3-10 16,0-1 3-16,0 0 0 16,0 0 17-16,0-14 19 15,0-15-10-15,14-12-29 16,9 0-3-16,0 2-2 16,6 10 2-16,-2 11-1 15,-2 9-3-15,-5 9 2 0,5 0 2 16,-1 7 0-16,-4 13 2 15,3 6 3-15,-6 2 7 16,-3 0 11-16,-1-5-7 16,-1 2-2-16,-6-8-5 15,5 0-4-15,-5-7-4 16,2-5-1-16,-4-5-7 16,-4 0-23-16,0 0-8 15,0 0-27-15,0-12-30 0,-22-17-127 16</inkml:trace>
  <inkml:trace contextRef="#ctx0" brushRef="#br0" timeOffset="9809.2022">13552 1898 760 0,'0'0'50'15,"0"0"39"-15,0 0 5 16,0 0-41-16,0 0-40 16,0 0-13-16,-6-2-35 15,4 19-105-15,-13 0-56 0</inkml:trace>
  <inkml:trace contextRef="#ctx0" brushRef="#br0" timeOffset="10051.2358">12555 2034 466 0,'0'0'330'15,"0"0"-296"-15,0 0 65 16,0 0 3-16,0 0-16 15,0 0-48-15,31-5-33 16,19-3-5-16,27-4-32 0,2 0-83 16,-5-2-95-16,-18 0-295 15</inkml:trace>
  <inkml:trace contextRef="#ctx0" brushRef="#br0" timeOffset="12395.4799">14736 1918 319 0,'0'0'315'0,"0"0"-260"15,0 0 54 1,0 0-5-16,0 0-11 15,0 0-20-15,0 0-5 16,-15-44-10-16,13 44-15 0,0 0-21 16,-3 0-10-16,3 0-11 15,2 3-2-15,0 23-3 16,0 24-4-16,0 16 8 16,0 16 6-16,0 6 3 15,9 1-9-15,6-1 1 16,-3-6-1-16,1-5 9 15,-7-14-9-15,4-5 0 16,-6-10 2-16,-2-13-1 16,-2-14-2-16,0-10 0 15,2-8 1-15,3-3-2 16,-3 0-8-16,0 0 3 16,2 0 0-16,12-19 6 15,9-17-1-15,6-10-12 16,3-8-1-16,-12 0 2 0,-7-3 1 15,-13 3 0-15,-2 2-7 16,-4 0-5-16,-25 8 14 16,-9 5-4-16,1 9 2 15,-6 13-13-15,-1 6 22 16,1 8-15-16,5 3 9 0,7 0 9 16,16 0-3-16,5 0 1 15,10 0-15-15,0 0-14 16,0 0-13-16,27 0-23 15,16 0 39 1,12-2 28-16,7-15 0 16,8-5-3-16,-12-3-1 0,-5 4 1 15,-12 1 0-15,-22 11-1 16,-5 4-8-16,-12 1 6 16,-2 2 6-16,0 2 0 15,-20 0 9-15,-5 0-7 16,-1 0-2-16,8 0 4 15,7 0-4-15,9 0 0 16,-1 0-1-16,3 0 0 16,0 6-7-16,0 6-10 0,14 2 16 15,8 6 0-15,7 2 2 16,-5-3 0-16,-1 3 1 16,-9-3-1-16,-6 8 0 15,-1-1-1 1,-5-2 1-16,-2-2 1 15,4-10 0-15,4-4 9 16,-2-2-10-16,9-4-2 0,10-2 0 16,6 0 2-16,2-18 9 15,3-9-5-15,-7-1-2 16,-9-3 8-16,1-1-1 16,-8-3 2-16,-9 3 12 15,-2 9-11-15,-2 6 23 16,0 11-12-16,0 6 0 15,0 0-9-15,0 0-14 16,0 8-5-16,-4 22-7 16,-3 15 12-16,5 3 2 15,2-1-1-15,0-6-1 0,7-11 0 16,11-9 0-16,1-9-3 16,10-5 2-16,0-7 1 15,7 0 3-15,-3-4 1 16,-4-16-4-16,-2-7 0 0,-11 1 0 15,-9-3 0-15,-7-4-3 16,0 1-3-16,-29 0 2 16,-9 3-3-1,-14 2 7-15,6 11-14 16,3 8 13-16,14 8-7 16,4 0 6-16,15 10 2 0,3 6-4 15,7-2-5 1,0-3 4-16,0-4-17 0,29 0-3 15,9-7 22-15,9 0 3 16,11 0 7-16,-1-13-6 16,-1 1 2-16,-2 4-3 15,-7 7 6-15,-7 1-6 16,-11 0 1-16,-12 13-1 0,-5 9 0 16,-10 5-1-16,-2-1 1 15,0-1 8-15,0 1-1 16,0-5 2-16,-6-3 10 15,-2-9-7-15,8-7-7 16,0 1 3 0,0-3-3-16,0 0 9 15,0 0 15-15,0-14 5 16,12-16 12-16,7-12-43 0,10-2-2 16,6 3 5-16,-4 9-6 15,-12 12 1-15,2 13-1 16,-8 7-1-16,3 1 0 15,1 27-10-15,-1 11 5 16,2 1 6-16,-5-1 5 16,0-2-5-16,-3-8 5 15,-6-5 4-15,-2-11-5 16,0-5 6-16,3-4-8 0,-5-4-2 16,0 0 4-16,2 0 11 15,-2 0 18-15,2-4 17 16,8-20 3-16,-2-12-37 15,7-12-15-15,10-1-1 16,0 7-8 0,-3 14-3-16,0 14-6 0,-6 9 13 15,0 5-6-15,1 3-10 16,6 23 4-16,-6 5 13 16,-1 1 2-16,-3-6 0 15,1-2 1-15,-3-4 0 16,1-6-40-16,-4 0-17 0,3-7-100 15,5 2 15-15,-7-9-175 16</inkml:trace>
  <inkml:trace contextRef="#ctx0" brushRef="#br0" timeOffset="12746.1365">17224 1935 788 0,'0'0'47'0,"0"0"-22"16,0 0 84-16,0 0-13 16,0 0-10-16,0 0-15 15,0 0-36 1,-51-84-24-16,51 84-11 0,0 9-2 15,0 27-9-15,0 17 0 16,0 12 11-16,11 2 9 16,-2-10-4-16,-2-7 0 15,-5-7-4-15,5-6-1 16,-3-9-1-16,-4-8-23 0,2-5-50 16,-2-4-29-16,0-7-11 15,0-4-13-15,-2 0-60 16,-16-8-329-16</inkml:trace>
  <inkml:trace contextRef="#ctx0" brushRef="#br0" timeOffset="13535.5154">16928 2106 638 0,'0'0'70'16,"0"0"27"-16,0 0-25 15,0 0-1-15,0 0-30 16,0 0-27-16,167-53-14 15,-91 41-7-15,-5 0-4 16,0-3-15-16,-6 3-12 16,-7-5 20-16,-11-1-15 15,-16 0 5-15,-18-1 17 0,-3-1 11 16,-10 1 17-16,0-1 16 16,-5-2-1-16,-4 6 16 15,-2 4-4-15,2 5-7 16,7 7-1-16,-1 0-5 15,3 0-24-15,0 5-7 16,-4 27-10-16,-1 20-1 0,3 8 11 16,2-2 5-1,0-2-4-15,0-12 4 16,0-6 1-16,0-8-1 16,2-9-4-16,5-7 0 15,-5-4-1-15,3-6 0 16,0-4 0-16,-1 0 1 15,-2 0 2-15,0 0 12 0,7-14 10 16,-5-12 6-16,8-8-26 16,-1-3-5-16,-3 7-4 15,4 10 3-15,-1 8 0 16,-5 10-12-16,8 2-10 16,9 0 13-16,1 20 8 15,-4 6 1-15,0 3 1 16,-7-3-5-16,-1-5 5 15,-3-3 3-15,-3-1-2 16,3-7 1-16,-2-5-1 16,4-2-1-16,0-3-4 15,7 0-10-15,9-4 1 16,2-17 12-16,4-8-9 0,1-5 2 16,-5-3-7-16,-9 7 12 15,-9 7-2-15,-9 9 5 16,-2 7 0-16,0 5 6 15,0 2 8-15,0 0 7 16,-18 0-18-16,-6 14 0 16,-3 15 2-1,7 2 1-15,7 1 1 0,3-2-3 16,10-2 7-16,0-3 11 16,2-5 3-16,25-7 5 15,14-2-2-15,12-5-8 16,9-4-20-16,8-2-22 15,-8 0-88-15,-8-2-38 0,-21-13-218 16</inkml:trace>
  <inkml:trace contextRef="#ctx0" brushRef="#br0" timeOffset="14516.5723">19021 1778 498 0,'0'0'119'15,"0"0"-25"-15,0 0 29 16,0 0-27-16,0 0-12 0,0 0 0 16,0 0-15-16,-20-66-22 15,16 66-23-15,4 0-23 16,-7 21-1-16,7 24-13 15,0 22 13-15,0 11 6 16,0-4-4-16,0-8 2 16,0-11-3-16,7-7 0 15,-3-8-1-15,0-11 0 16,3-5 0-16,-5-5 0 16,0-8-25-16,-2-7-41 15,3 1-23-15,-1-5-13 16,3 0-11-16,-1-18-36 15,0-16-236-15</inkml:trace>
  <inkml:trace contextRef="#ctx0" brushRef="#br0" timeOffset="15035.0671">18954 1879 514 0,'0'0'85'16,"0"0"-31"-16,0 0 71 15,0 0-25-15,0 0-32 16,0 0-23-16,-22-51-22 16,44 29 0-16,11-2-20 15,10 2 5-15,-1 10-5 0,-3 8-3 16,-10 4 0-16,-10 7-3 16,-3 19-7-16,-5 7-6 15,-11 9 4-15,0-3 9 16,0-5 2-16,-15-4 1 15,-8-6 2-15,5-6-2 16,-1-6 5-16,-4-2 1 16,7-4 3-16,7-2-6 15,5-4 3-15,4 0 2 16,0 0 3-16,0 0 4 16,0 0-15-16,0 0 0 15,15 0-17-15,22-6 6 16,7 6-4-16,5 0 7 15,-3 0-2-15,-6 18 5 16,-8 6-8-16,-10 6-2 0,-16 2 7 16,-6 5 1-16,0-5 5 15,-33 3 1-15,-7-2 1 16,-6-4 9-16,-3-5 0 16,-3-7-5-16,10-5 7 15,1-10-10-15,13-2 2 16,10 0-3-16,7-8-7 15,8-15-33-15,3-2-59 0,23-1-212 16</inkml:trace>
  <inkml:trace contextRef="#ctx0" brushRef="#br0" timeOffset="16061.1251">19556 2210 109 0,'0'0'647'16,"0"0"-599"-16,0 0 12 15,0 0 14-15,0 0-16 0,0 0-17 16,-7 0-26-16,16 0-7 15,16 0-4-15,8-16 14 16,12-9-11-16,-3 4-3 16,-9-1-4-1,-8 3-3-15,-12 1 1 16,-11-2 2-16,-2 0-3 0,0 0 2 16,-11 4 0-16,-9 5 0 15,-4 6 1-15,2 5 0 16,-3 0-3-16,-4 14 3 15,0 12 2-15,2 8-1 16,10 6 1-16,5-3-1 16,10-4 0-16,2-2-2 15,0-5 2-15,12-7-3 0,17-3 4 16,6-7 1-16,16-9 7 16,7 0 4-1,2-11-4-15,8-14-7 16,-6-6 1-16,-4-4-4 0,-1-6-1 15,-3-6 1-15,-9-8 0 16,-7 3-8-16,-18-10-14 16,-7 3 22-16,-13 4-11 15,0 1 6-15,-2 11-4 16,-16 11 9-16,-4 6 7 16,2 10-1-16,1 5 11 15,9 8-3-15,3 3-2 16,5 0-5-16,-8 0-7 0,4 12-3 15,-7 30-2-15,-1 18 4 16,5 11 0-16,7 9 1 16,2-8 2-16,0-4-2 15,0-8 8-15,7-14-3 16,1-4 0 0,13-7 2-16,-3-8-3 0,9-7 2 15,0-8-1-15,4-5 0 16,4-7-1-16,3 0 1 15,4-10-5-15,1-14-5 16,-3-5 4-16,-9-2-4 16,-4-5 3-16,-12-3 2 0,-8 3 0 15,2 9 3-15,-9 10-2 16,0 11-1-16,0 4 3 16,0 2 9-16,0 0-12 15,0 0-1-15,0 13-17 16,0 18 18-16,-2 5-5 15,2 1 10-15,0-8-12 16,0-2 6-16,13-9 0 16,9-3 1-16,3-3 0 15,0-7 0-15,2-5 1 16,-4 0 0-16,2 0-2 0,-2-17 1 16,-13 3 0-16,0-8 0 15,-10-2 0-15,0-4-2 16,-25-5-7-1,-10-2 8-15,-17 5-7 16,3 10-6-16,-4 12-3 16,8 8-28-16,7 6-32 15,9 24-23-15,15 2-105 16</inkml:trace>
  <inkml:trace contextRef="#ctx0" brushRef="#br0" timeOffset="16639.1553">20876 1947 788 0,'0'0'75'16,"0"0"-39"-16,0 0-7 15,0 0-11-15,0 0-18 16,0 0 8-16,0 87-8 16,0-50 15-16,6 1-3 15,3-8 4-15,3-5-4 0,-8-8-11 16,7-2 2 0,-7-8-1-16,8-4 1 15,-8-3-3-15,7 0 1 16,12 0 6-16,6-21 14 15,2-9-7-15,-2-6-10 16,-12-2 13-16,-3-2 7 16,-5 4-2-16,-5 7-7 15,-4 14-10-15,0 9 12 0,0 6 2 16,0 0-19-16,0 0-9 16,0 26-8-16,10 6 12 15,-4 4 2-15,7 0 6 16,1-6-3-16,1-7 0 15,1-8 0-15,1-4-4 16,6-6 3-16,-3-5 0 16,4 0 1-16,3 0 0 0,0-12 1 15,-7-10-1-15,-3-2 0 16,-7-4-1 0,-8-2 1-16,-2-4-11 15,0 3-9-15,-18 6 1 16,-4 6-26-16,4 16-17 15,0 3-62-15,3 0-250 0</inkml:trace>
  <inkml:trace contextRef="#ctx0" brushRef="#br0" timeOffset="17710.1084">22351 1918 76 0,'0'0'509'15,"0"0"-450"-15,0 0 68 16,0 0-41-16,0 0 2 0,0 0-27 16,-56-109-13-16,39 98-14 15,-8 4-10-15,-2 5-17 16,-2 2 0-16,-4 7-7 16,0 28 0-16,-5 6 0 15,11 8-5-15,11-5 0 16,3 0 2-1,13-7-14-15,0-3-17 16,11-13-9-16,18-9 3 0,12-7 7 16,5-5 20-16,3 0 13 15,2-17 6-15,-8-7 5 16,-14-4-9-16,-2 0 21 16,-14-5 11-16,-9-2 1 15,-4 5-4-15,0 0-11 16,0 14 19-16,0 8-10 15,0 8 2-15,0 0-25 0,0 0-6 16,0 15-9-16,0 24-12 16,0 14 21-16,0 12 1 15,2 1 0-15,12-2-1 16,-1 3 6 0,3-3-2-16,-5-3 9 0,0-6 8 15,-8-9-11-15,-3-9-4 16,0-12-2-16,0-7 4 15,0-6-8-15,-18-2 0 16,-7-5 7-16,-4-5-1 16,-7 0 1-16,-3 0-3 15,-9-20-4-15,13-5-6 0,6-5-11 16,16-2 8-16,13-6-5 16,0-8-22-16,33-4-4 15,23 0 0 1,15-4 15-16,4 1 3 15,2 1-6-15,-11-2-7 0,-3-2 1 16,-7-4 7-16,-17-5 13 16,-5 2 9-16,-16 8 5 15,-16 16 2-15,-2 15-1 0,-4 11-1 16,-25 9-3-16,-11 4 2 16,-3 2 1-1,10 20 0-15,4 6 4 16,14-2-4-16,3 0 0 15,10 3 0-15,2-1 0 16,0-3 2-16,0 4-6 16,6-5 6-16,12-2-2 0,5-2 3 15,2-4 1-15,-4-4 7 16,2 4 6-16,-5-6-1 16,-5 1-14-16,1 1 3 15,-8-3-3-15,3 5-2 16,-7 2 2-16,5-2 1 0,-5-2 2 15,0-4 2-15,-2 0-5 16,5-2 4-16,4 0-6 16,2 0-1-1,9-1-36-15,11-5-43 16,19 0-38-16,0 0-118 16,8-12-174-16</inkml:trace>
  <inkml:trace contextRef="#ctx0" brushRef="#br0" timeOffset="18757.8658">23263 1944 475 0,'0'0'140'0,"0"0"1"16,0 0-34-16,0 0-27 15,0 0-19-15,0 0-21 16,-98-99-25-16,60 105-2 16,5 17-3-16,-5 8 2 0,6 5-2 15,6 2-9-15,6-3 8 16,4-3-7-16,7-3-4 15,7-12 1-15,2 0-1 16,0-7-22-16,14-6-6 16,14-1 24-1,13-3 5-15,-4 0-8 16,1-17 3-16,-7-7 4 16,-6 4 2-16,-9-4 2 0,-5-4 3 15,-9 0 10-15,-2-1 4 16,0 3-6-16,0 10 2 15,0 11 11-15,0 5-5 16,0 0-20-16,0 0-1 16,0 21-10-16,0 14-2 0,0 9 11 15,0-4 1-15,14-8-2 16,1-6 0 0,14-7 2-16,0-7-5 15,11-7-10-15,3-5-3 0,-1 0 5 16,-5-4-19-16,2-14 0 15,-11-2 14-15,-1 0 14 16,-11-6 4-16,-12-4 7 16,-2-4 7-16,-2-8 7 15,0-4-5-15,0 10 4 16,-4 6-13-16,2 14 12 16,2 16 8-16,0 0-24 15,0 7-3-15,0 28-18 0,0 11 16 16,0 8 2-16,0-4 4 15,6-10-4-15,1-8 0 16,0-6 5-16,0-7-3 16,-3-10-1-16,-2-5 0 15,3-4 1 1,-5 0-2-16,0 0 13 16,0 0 2-16,2-5 26 15,-2-20 10-15,2-5-46 0,-2-7-4 16,4-2-1-16,6 3 0 15,3 2-2-15,-5 7 1 16,4 10 0-16,-3 10-3 16,7 7 0-16,-3 0-5 15,9 15 2-15,3 9 3 0,-1 4 3 16,-8 2-2-16,-3-2 1 16,1 0-5-16,-10-4 4 15,-2-2-1-15,-2-8 3 16,0-4 0-16,0-6-2 15,0-4 2-15,0 0 1 16,0 0 4-16,0 0 3 0,0-6 5 16,0-16-12-1,0-8 0-15,0-11-16 16,0 0-11-16,13-2 2 16,12 4 0-16,-5 11 7 15,7 7 8-15,4 14-1 16,5 7 10-16,-5 0 1 15,-2 20-5-15,-4 11 6 0,-10 4-1 16,-3-1 2-16,-10-4 1 16,0-6 3-16,-2 1-5 15,0-6 1-15,0-3-2 16,0-5 0-16,0-6 5 16,0-5-5-16,0 0-14 15,0 0-25 1,0 0-34-16,0 0-1 0,6 0-74 15,15-14-179-15</inkml:trace>
  <inkml:trace contextRef="#ctx0" brushRef="#br0" timeOffset="19413.2009">24208 1872 72 0,'0'0'620'16,"0"0"-574"-16,0 0 62 15,0 0-3-15,0 0-14 16,0 0-22-16,-13-62-36 15,13 62-33-15,0 18-4 16,0 13 1-16,0 11 3 16,0 4 2-16,0-5 6 15,0 2-5-15,0-11 1 16,0-6-4-16,0-6 0 16,0-8 2-16,0-7-1 15,0-4-1-15,0-1-5 16,0 0 3-16,0 0 2 15,2 0 14-15,0-20 6 0,0-14-15 16,3-5-2 0,2-7-3-16,-3 9-1 0,3 9 0 15,-1 10-1-15,-1 11-1 16,0 5 1-16,6 2-3 16,4 0 2-16,7 18 0 0,7 9 1 15,-4 1 2 1,-2-2-1-16,-8-4 0 15,-1 0-2-15,-10-4 3 16,0-2-2-16,-4-2-4 16,0-4 2-16,0-3-2 15,0-5 6-15,0-2 0 16,0 0 1-16,0 0 4 16,0 0 3-16,0-17 5 0,0-9-13 15,0-12-6-15,0-2-6 16,21-3-1-16,2 4-14 15,9 7 12-15,-3 10 0 16,-5 10 15-16,1 12 0 16,-2 0-2-16,-6 8 0 15,1 16 1-15,-3 5-4 0,-5 3 2 16,-4 3 1 0,-6-3 2-16,0-4 7 15,0-7-3-15,0-4 0 16,0-5-1-16,0-2-2 15,0-3-1-15,0-2-33 16,0-3-72-16,2-2-27 16,19 0-99-16,8-4-242 15</inkml:trace>
  <inkml:trace contextRef="#ctx0" brushRef="#br0" timeOffset="20198.3201">24890 1909 573 0,'0'0'48'16,"0"0"5"-16,0 0 66 16,0 0-14-16,-18-111-17 0,14 107-28 15,-3 4-4-15,1 0-16 16,-17 0-21-16,1 19-13 16,-14 13-6-16,5 12 0 15,11-1 2 1,0 1-1-16,14-7-2 15,6-9-1-15,0-6-1 0,0-5 1 16,0-8-5-16,13-1-11 16,5-6 3-16,8-2 14 15,3 0 2-15,-2-2-3 16,-5-12 5-16,-1-2-3 0,-15-5 3 16,3-6-3-1,-7-4 0-15,0 6 2 0,-2-1-1 16,0 10 4-1,0 9 6-15,2 7-3 16,-2 0-8-16,8 9-5 16,-4 15-6-16,7 8 11 15,-5-2 15-15,6-2-14 16,-1-5 4-16,1-8 2 0,-6-5 2 16,5-3-3-16,3-7-2 15,3 0-1-15,10 0 5 16,11-3 2-16,-1-21-10 15,6-7-6-15,-5-6-4 16,-7-11-10-16,-4-5-9 16,-16 4 18-16,-11 3-35 15,0 13 15-15,0 17 0 0,-13 8 19 16,0 8 1-16,1 0 3 16,1 0 3-16,5 8 0 15,-4 4 5-15,8-1 0 16,2 6 0-1,0 0-5-15,0 0-3 16,12 4-3-16,3-4 7 0,5 0 4 16,2 0-2-16,-8 3 4 15,1-1-2-15,-1 0 6 16,-1-2-2-16,-6-2 8 16,2 2-1-16,-3 1 2 15,1-7 6-15,-3 1 2 16,6-5-5-16,-6 0 4 15,7-2 6-15,-5-3-1 0,8 0-2 16,7-2 0-16,-4 0-19 16,3 0-4-16,3-9-49 15,-6-2-71-15,8-4-86 16,2-8-420-16</inkml:trace>
  <inkml:trace contextRef="#ctx0" brushRef="#br0" timeOffset="20432.3677">26012 1956 397 0,'0'0'546'0,"0"0"-492"15,0 0 15-15,0 0 12 16,0 0-30-16,0 0-51 16,-9 0-21-16,2 0-86 15,-4 0-139-15</inkml:trace>
  <inkml:trace contextRef="#ctx0" brushRef="#br0" timeOffset="23069.9855">3352 5336 129 0,'0'0'503'15,"0"0"-428"-15,0 0 15 16,0 0 15-16,0 0-40 16,0 0-12-1,0 0-5-15,-26-87 0 16,10 76-13-16,-2 2 5 16,-6 5-17-16,-10 4-17 0,-6 0-6 15,-4 10 0-15,-4 19-1 16,6 12 1-16,5 10-3 15,2 11 3-15,14 6 0 16,5-2-2-16,11-1 1 16,5-11-3-16,0-10-1 15,19-9 0-15,12-6-1 16,6-12-6-16,10-8 1 16,9-9 8-16,-3 0 1 0,1-9-8 15,-12-8 1-15,-11-1 1 16,-13 4 5-16,-11 2 3 15,-7-1 4-15,0 2-4 16,-18-3-1-16,-16-1 0 16,-5 4-3-16,-1 3 3 15,9 2 1-15,6 2 0 16,11 0 2-16,10 1-4 16,1 2-1-16,3 1-23 15,0-3-19-15,0-5 0 16,21-4-14-16,12-6 7 15,7-3 21-15,3 0 7 16,-8 4-6-16,-10 4 17 16,-8 6 13-16,-5 0 0 0,-10 7 4 15,-2 0 8-15,0 0 18 16,0 0 6-16,0 0 0 16,0 0 6-16,0 0 2 15,0 0-11-15,0 0-4 16,0 0-2-16,0 0-20 15,0 0-2-15,0 0-5 0,0 2 0 16,0 15 0-16,9 6 4 16,0 12-2-16,0 4 8 15,0 5 5-15,-1 0 1 16,1 1-3-16,-1-3 5 16,-2-6-9-1,-4-7-2-15,0-8-2 16,0-9-3-16,1-6 1 15,-3-3-3-15,0-3 0 0,0 1-3 16,0 2-1-16,0-3-32 16,0 0-22-16,0 0-35 15,0 0-16-15,0 0-26 16,0-7-180-16</inkml:trace>
  <inkml:trace contextRef="#ctx0" brushRef="#br0" timeOffset="23462.9234">3684 5508 721 0,'0'0'70'0,"0"0"-32"16,0 0 73-16,0 0-21 15,0 0-6-15,0 0-23 16,-27-34-34-16,27 34-14 16,0 0-3-16,0 0-10 15,0 5-9-15,0 24 1 0,0 8 8 16,5 6 1-16,4 1 12 16,2-3-1-16,-4-5-3 15,2-7-2 1,-3 0-1-16,-1-5 1 15,-1-4-4-15,-2-3-2 0,0-6 1 16,1-1-2-16,-3-2 0 16,0-2-1-16,0-2-9 15,0 3-37-15,0-4-20 16,0 3-39-16,0-3-42 16,-7-3-141-16</inkml:trace>
  <inkml:trace contextRef="#ctx0" brushRef="#br0" timeOffset="28418.9376">6375 5453 721 0,'0'0'21'16,"0"0"30"-16,0 0 40 16,0 0-3-1,0 0-36-15,6-113-14 16,-6 90 7-16,0 2 8 16,-2-1-15-16,-6 0-8 15,-4 1-18-15,1 3 0 0,-6 11 2 16,-4 0-6-16,-8 7-8 15,-8 0-6-15,-13 9 5 16,4 16 0-16,1 9-9 16,7 6 6-16,9-1-3 15,9-5-1-15,11-5-10 16,9 0-1-16,0-5-3 16,21 2 4-16,16 2 3 15,14-7 6-15,5-1 9 0,4-4-5 16,-4-6 5-16,-11 2-12 15,-12-3-2 1,-11 5-9-16,-8-1 10 16,-12 1-9-16,-2 2-1 15,0 3 23-15,-27 5 1 16,-13 3 4-16,-9-3 8 0,-5 0-6 16,-6-7 2-16,7-2 0 15,4-7-5-15,5-6-4 16,12-2 3-16,6 0-4 0,3-10 1 15,12-10-29-15,6-4-53 16,5-2-65-16,7 0-235 16</inkml:trace>
  <inkml:trace contextRef="#ctx0" brushRef="#br0" timeOffset="28806.0731">6622 5592 677 0,'0'0'59'0,"0"0"7"15,0 0 14-15,0 0 2 16,0 0-41-16,0 0-17 16,12 0-23-1,12 0 0-15,14 0 19 0,19 4-11 16,7-1 3-16,0-3-4 16,-6 0 1-16,-1 0-7 15,-5 0 3-15,-14-4-5 16,-18-3 0-16,-9 5 0 15,-8 0-3-15,-3 2-6 16,0-3-6-16,0-4-28 16,-10-3-54-16,-9-4-90 0,-8-4-208 15</inkml:trace>
  <inkml:trace contextRef="#ctx0" brushRef="#br0" timeOffset="29161.4266">6896 5370 650 0,'0'0'80'0,"0"0"0"16,0 0 42-16,0 0-40 15,0 0-27-15,0 0-21 16,-13-14-19-16,13 14-15 16,0 0-1-1,20 4-9-15,11 16 9 16,12 4 1-16,-3 0 3 15,0 1-1-15,-6-4-2 16,-8 1 0-16,-4 0 0 16,-8-2-5-16,-7 2 0 0,-7 1-8 15,0-2 13-15,-7 4 2 16,-15 0 2-16,-14-1-1 16,-5 2 5-16,-3-6 0 15,9-3-4-15,4-3-4 16,4-4 2-16,4-2-4 0,6 6-27 15,5-2-63-15,10-2-31 16,2-3-106-16,11-7-358 16</inkml:trace>
  <inkml:trace contextRef="#ctx0" brushRef="#br0" timeOffset="29772.5106">7517 5228 811 0,'0'0'41'16,"0"0"-3"-16,0 0 79 16,0 0-52-16,0 0-34 0,0 0-31 15,-6 3-5-15,4 40 2 16,-4 15-5-16,-3 12 15 15,-3-5-7-15,6-2 0 16,-1-2 2-16,3-7 5 16,0-10-7-16,2-11 0 15,-3-14 3-15,5-11-3 16,0-7-1 0,0-1 1-16,0 0 1 0,0 0 5 15,0-7 3-15,0-24 12 16,0-15-19-16,5-7 0 15,1-8-2-15,-2-3 0 16,1-3-2-16,-3-3 2 16,2 5-1-16,-2 8 2 15,4 13-1-15,-6 18 0 0,0 17 2 16,2 6 6-16,-2 3-2 16,0 0-4-16,0 0-2 15,8 16-9-15,5 22-6 16,10 17 11-16,2 3 3 15,-1 0 1-15,-1 0 2 16,-4-4-1-16,2-6 6 0,-1 8-5 16,2-3-2-16,-6-7 0 15,-1-7 4-15,-3-12-3 16,-8-10-1 0,2-5 0-16,-6-1-18 15,0-8-19-15,0 0-19 16,0-3-26-16,0 0-11 15,-16-3-42-15,-5-20-433 16</inkml:trace>
  <inkml:trace contextRef="#ctx0" brushRef="#br0" timeOffset="29975.1888">7447 5595 406 0,'0'0'177'0,"0"0"-144"16,0 0 21-16,0 0 17 15,0 0-44 1,0 0-24-16,47-21-3 16,-16 16-8-16,3 2-58 15,-3-1-131-15</inkml:trace>
  <inkml:trace contextRef="#ctx0" brushRef="#br0" timeOffset="30506.266">8069 5460 700 0,'0'0'78'0,"0"0"5"15,0 0 18-15,0 0-19 16,0 0-26-16,0 0-26 16,-109-26-20-1,82 28-5-15,-2 15-5 16,0 9 1-16,5 6-2 16,6 3 0-16,5 2-1 0,5-3 2 15,8-5-6-15,0-4-16 16,0-9-5-16,23-4 0 15,-3-8-2-15,7-4 12 16,2 0 12-16,7-12 5 16,-5-15 1-16,-2 2 4 0,-10-6 1 15,-5 4 1 1,-3-2 9-16,-9 2 12 16,-2 6 21-16,0 1-2 15,0 8 0-15,-2 4 4 0,0 6-6 16,2 2-17-16,0 0-15 15,0 0-13-15,0 0-2 16,0 17-13-16,16 12 13 16,-1 5 2-16,3 0 1 15,-3 0-1-15,4-5 0 0,-4-5 0 16,1-7 0 0,-1-6-21-16,-1-3-33 15,6-7-32-15,4-1-14 16,5 0-64-16,2-20-155 15</inkml:trace>
  <inkml:trace contextRef="#ctx0" brushRef="#br0" timeOffset="30911.3523">8578 5037 672 0,'0'0'61'16,"0"0"-25"-16,0 0 68 16,0 0-4-16,0 0-23 15,0 0-26-15,-29-37-29 16,29 37-13 0,0 0-7-16,0 15-2 15,0 19 0-15,0 16 1 16,0 10 9-16,0 9-3 0,0-1 8 15,2-4 1-15,9-3 6 16,-3-6-2-16,6 1 0 16,1 4-6-16,-3 1 1 15,1-3-3-15,1-6 7 16,-5-8-9-16,-1-6-2 16,-6-8 5-16,5-8-11 0,-5-12-1 15,1-8 2-15,-3-2-3 16,0 0-3-16,0 0-18 15,0 0-33-15,0-2-61 16,-3-14-89 0,-12-10-713-16</inkml:trace>
  <inkml:trace contextRef="#ctx0" brushRef="#br0" timeOffset="32644.0316">9099 5372 673 0,'0'0'60'0,"0"0"8"16,0 0 58-16,0 0-23 16,0 0-24-16,0 0-15 15,0 0-15-15,-45-21-20 16,45 21-17-16,0 0-8 15,0 12-4-15,-2 20-3 16,0 15 2-16,0 10 1 0,2-2 3 16,0-1-1-1,0-8 9-15,0-5-11 16,4-10 1-16,0-7-3 16,6-4 2-16,-6-8-14 15,-2-3-36-15,3-4-15 16,-3-5-41-16,-2 0-30 0,0 0-9 15,0-19-86-15</inkml:trace>
  <inkml:trace contextRef="#ctx0" brushRef="#br0" timeOffset="33199.5471">9000 5382 545 0,'0'0'133'16,"0"0"-90"-16,0 0 73 15,0 0-12-15,0 0-43 16,0 0-33-16,-10-57-14 16,20 48-7-16,19 0-5 15,12 0-1-15,3-3 1 0,12 4-2 16,-4 4 2-16,-6 4-2 16,-5 0-1-16,-17 14-2 15,-8 10-9-15,-16 6-9 16,0 2 13-16,-13 3 8 15,-22 2 2-15,2-9 2 16,4-3-1-16,2-10 2 16,10-4 0-1,3-8-4-15,3-3 5 0,-2 0 3 16,4 0 0-16,-2 0 6 16,2 0-3-16,5-3-2 15,1-6-10-15,3-1-1 16,0-4 1-16,22 1-2 15,16 1-6-15,9 3 4 16,7 9 4-16,-8 0-5 16,-3 9 2-16,-14 14-2 0,-9 5-11 15,-11 4 5-15,-9 4 10 16,0 0 1-16,0 1 6 16,-18-4-2-16,-11-4 8 15,-9-5 0-15,1-2 1 16,-13-7 3-16,3-1-5 15,-1-5-3-15,0-7-3 16,13-2-2-16,6 0-3 16,6 0-2-16,8-2-27 0,3-14-91 15,12-8-242-15</inkml:trace>
  <inkml:trace contextRef="#ctx0" brushRef="#br0" timeOffset="35306.2377">6022 6559 684 0,'0'0'68'15,"0"0"-12"-15,0 0 55 16,0 0-33-16,0 0-27 16,0 0 8-16,0 0-8 15,0 0-11-15,-46-56-7 16,44 56-17-16,2 0-5 15,0 0-1-15,0 0-10 0,0 0-12 16,0 17 8-16,0 18-3 16,13 11 7-16,1 6 2 15,-6 3 1-15,-1-6-3 16,-3-4 1-16,-2-7-1 16,6-10 1-16,-6-6 0 15,2-8-1-15,-2-6 0 16,-2-4-2-16,0-4 2 15,0 0-3-15,0 0-5 16,0 0-44-16,0 0-34 16,0 0-24-16,0 0-39 15,-10-2-87-15</inkml:trace>
  <inkml:trace contextRef="#ctx0" brushRef="#br0" timeOffset="35839.9443">5947 6500 576 0,'0'0'77'0,"0"0"-35"16,0 0 64-16,0 0-14 16,0 0-40-16,0 0-19 15,-2-31-25-15,15 31-8 16,18 0 1-16,12 0-2 15,1 0-1-15,-4 14 1 0,-4 3-4 16,-9 3 5-16,-12 9-18 16,-10 0-17-16,-5 2 31 15,-7 5 4-15,-22-6 0 16,-4-2 0-16,-5-3 0 16,7-8 3-1,4-5 4-15,11-5-6 16,7-7 3-16,9 0 8 0,0 0-6 15,0 0 6-15,0-7-11 16,19-10-2-16,14-2 1 16,15 6-12-16,10 0 7 15,-2 9 5-15,-2 4-14 16,-12 0 14-16,-9 4 0 0,-8 16-9 16,-16 7-1-16,-9 1 0 15,0 4 10-15,-7-2 13 16,-20-2 6-16,-2 0 4 15,-6-7-4-15,-7 0 2 16,-1-3 6-16,3-8-23 16,-2-3 9-16,6-2-13 15,8-3 1-15,5-2-1 0,11 0-6 16,8 0-40-16,4 0-40 16,0-8-125-16</inkml:trace>
  <inkml:trace contextRef="#ctx0" brushRef="#br0" timeOffset="36273.6022">6776 6754 443 0,'0'0'252'0,"0"0"-214"0,0 0 60 16,0 0 9-16,0 0-37 16,0 0-12-16,-33-23-23 15,33 23-17-15,0 0-3 16,0 0 6-16,0-2-19 15,0 2-2-15,10 0-6 16,15 0 6-16,6 0 10 16,14 0-3-16,6 0 3 0,5 0 2 15,2-9-5 1,-9-2-2-16,-2-1-5 0,-14 0-2 16,-8 4-5-1,-9 4-21-15,-10 2-28 16,-4 2-9-16,-2 0-32 15,0 0-10-15,-2 0-47 16,-18-1-193-16</inkml:trace>
  <inkml:trace contextRef="#ctx0" brushRef="#br0" timeOffset="36663.9407">7015 6508 660 0,'0'0'59'15,"0"0"40"-15,0 0 7 16,0 0-36 0,0 0-22-16,0 0-32 15,-11-8-3-15,11 8 2 16,0 0-15-16,0 0 0 16,6 7 0-16,17 6 5 0,4 6-1 15,8-1 3-15,3-2 0 16,2 0 11-16,-2-1-9 15,-2-6-7-15,-9 7-1 16,-8 0 0-16,-5 1-1 16,-10-2-3-16,-4 3 0 15,0 2 3-15,0 7 0 16,-16-2 9-16,-11 4 6 16,-4-1 0-16,-9-6-4 0,5 0-10 15,2-2 1 1,1-2-2-16,8 0-10 15,3-4-31-15,8 1-39 16,-1-1-25-16,4-3-57 0,10-7-277 16</inkml:trace>
  <inkml:trace contextRef="#ctx0" brushRef="#br0" timeOffset="38896.9554">7980 6447 496 0,'0'0'192'0,"0"0"-143"15,0 0 47-15,0 0 10 16,0 0-21-16,0 0-31 16,-33-63-3-16,28 63-10 0,5 0-14 15,0 0-3-15,0 0-14 16,-5 0-10-16,-6 16-3 15,-4 23 2-15,-12 15 1 16,-2 10 4-16,5 3-3 16,1-4 2-16,6-5-6 15,7-10 2-15,2-12 1 16,3-11 3-16,5-11-3 16,-2-8-2-16,2-2-5 15,0-2-11-15,0-2 17 16,0 0-3-16,0 0 4 15,0-6 3-15,0-21 8 0,0-10-11 16,2-16-21-16,9-5 11 16,1 0-9-16,1 2 2 15,3 2 14-15,-3 6 2 16,0 6 0-16,1 4 1 16,-6 5 0-1,4 8 3-15,-3 0-3 0,-3 14 5 16,-4 2 9-16,-2 7 14 15,0 2-18-15,0 0-2 16,0 0-5-16,0 0-3 16,0 0-9-16,0 18-2 15,0 8 0-15,0 11 11 16,14 2 1-16,-1 0 0 16,0 1 0-16,5 0-1 15,3 1 6-15,-2-4-6 0,-1 1 0 16,5 0 0-16,-4-1 0 15,0-4 1-15,-4-5-1 16,-6-7 2-16,0-2-5 16,-5-6 5-16,-2-6-3 15,-2 0 1-15,0-5 0 0,0-2-2 16,0 0-2-16,0 0 2 16,0 0-11-1,0 0-28-15,0 0-13 16,-4 0-21-16,-16-2-80 15,0-2-134-15</inkml:trace>
  <inkml:trace contextRef="#ctx0" brushRef="#br0" timeOffset="39130.9714">7808 6761 311 0,'0'0'191'0,"0"0"-151"15,0 0 27-15,0 0-11 0,0 0-12 16,0 0-23-16,-2-9-21 16,14 9-3-1,9 0 3-15,18 0 0 16,5-5-3-16,3-2-72 15,-3-2-184-15</inkml:trace>
  <inkml:trace contextRef="#ctx0" brushRef="#br0" timeOffset="40334.765">9072 6210 595 0,'0'0'64'16,"0"0"44"-16,0 0 3 15,0 0-22-15,0 0-26 16,0 0-18-16,-43-72 2 16,43 72-4-16,0 0 3 0,0 0-13 15,0 0-14-15,0 0 10 16,0 0-11-16,0 0 0 16,0 0-6-16,0 0-5 15,0 0-1-15,0 0-2 16,0 0-4-16,0 0-2 15,0 0-2-15,0 14-10 16,0 16 7-16,0 12 7 16,0 9 0-16,0 4 0 15,0 4 1-15,6-1 0 0,-2 0 1 16,0-6-2-16,3-5 0 16,-3 2 0-16,-2-8 1 15,4-6-1-15,-4-8-1 16,0-12 1-16,0 0 0 15,-2-12-1-15,0-1-5 16,0 0-18-16,0-2-8 0,0 0-5 16,0 0-8-1,0-4 4 1,2-21-42-16,5-14-125 0,1-7-123 16</inkml:trace>
  <inkml:trace contextRef="#ctx0" brushRef="#br0" timeOffset="40929.7005">9244 6261 699 0,'0'0'64'0,"0"0"-32"16,0 0 81-16,0 0-23 15,0 0-36-15,0 0-25 16,-16-19-27-16,16 19-2 16,0 22-1-16,0 16-5 15,11 10 6-15,3 6 6 0,1-1 5 16,-3-5-9-16,-1 0 1 16,-3-4 0-16,4-5-2 15,-3-8 0-15,-3-9 1 16,-4-8 4-16,3-8-5 15,-2-2-2 1,-3-4 2-16,2 0 3 0,-2 0 3 16,0 0 12-1,0-5 29-15,0-14 5 0,0-3-34 16,-10-4-19-16,6 0-5 16,2 0-6-16,2 2 10 15,0 2-8-15,6 4-3 16,15 4-8-16,1 6-3 15,3 2 9-15,1 6-6 0,3 0 7 16,0 0-1-16,0 0 3 16,-9 14 1-16,1 4-5 15,-13 2 1-15,-8 2 5 16,0 4 4 0,0-2 1-16,-22 4 4 0,-9 0 0 15,-3-6 4-15,1 0-4 16,2-5-2-16,2-8 2 15,6-2-1-15,6-7-7 16,5 0-11-16,8 0-64 16,4-21-82-16,0-7-232 15</inkml:trace>
  <inkml:trace contextRef="#ctx0" brushRef="#br0" timeOffset="41478.7876">9714 6304 688 0,'0'0'56'16,"0"0"33"-16,0 0 19 16,0 0-37-16,0 0-31 15,0 0-32-15,-18-12-6 16,18 36-4-16,0 13 1 15,5 9 1 1,2 4 3-16,-1-2 0 16,-4-2 0-16,5-2 4 15,-3-6-1-15,-1-4-3 16,2-8 4-16,-5-6-7 0,0-10 4 16,0-5-2-16,0-5 2 15,2 0 7-15,0 0 0 16,-2 0 13-16,0-15 18 15,0-8 12-15,0-12-43 16,0-8-9-16,0 5-2 16,11 9-5-16,3 5-1 15,3 8-3-15,1 4 3 0,-1 6-11 16,10 3 6-16,0 3 1 16,0 0-6-16,-2 10 6 15,-6 12 9 1,-3 1-9-16,-7 1 1 0,-5-1 9 15,-4 0-4-15,0-3 10 16,-2 2-6-16,-22-2 4 16,-5 1 1-16,-14 0 9 15,1-5-11-15,-1-4 1 16,-1-5-4-16,9-5-9 16,10-2-18-16,9 0-56 15,14 0-37-15,2-2-130 0</inkml:trace>
  <inkml:trace contextRef="#ctx0" brushRef="#br0" timeOffset="44873.0313">6078 7642 566 0,'0'0'89'16,"0"0"39"-16,0 0-9 15,0 0-31-15,0 0-31 16,0 0 5-16,10-67-17 15,-10 64-8 1,0 3-3-16,0 0-5 0,0 0-21 16,0 0 0-1,0 0-4-15,0 0-1 0,0 0-3 16,0 15-14-16,0 18-11 16,-12 13 25-16,-3 8 4 15,-1 1 0-15,1-2-4 0,1-7 1 16,5-7-1-16,3-12 3 15,1-9-5-15,2-5 4 16,3-7-1-16,0-4 0 16,0-2 0-16,0 0 0 15,0 0 4 1,0 0 3-16,0-18 2 0,3-15 11 16,6-9-21-16,6-8 0 15,-1-5 1-15,3-2 0 16,-1 1 0-16,-3-1-1 15,6 10 2-15,-9 7-2 16,2 13 0-16,-10 15 0 16,3 8 7-16,-5 4-6 15,0 0-1-15,0 0-9 0,0 9 1 16,8 21-12-16,13 14 19 16,1 10 1-16,4 5 0 15,-3-4 1 1,-1-5 6-16,-1-2-7 15,-2-8 0-15,-3-2 0 0,-3-7 2 16,3-8-2-16,-9-2 0 16,1-5 0-16,-6-7 0 15,-2-2 0-15,5-5-2 16,-5-2-17-16,0 0-31 16,0 0-36-16,0 0-12 0,-5 0-11 15,-8-11-77 1,-3-9-377-16</inkml:trace>
  <inkml:trace contextRef="#ctx0" brushRef="#br0" timeOffset="45092.2773">6103 7895 554 0,'0'0'109'15,"0"0"-64"-15,0 0 39 16,0 0-26-16,0 0-27 16,0 0-21-16,-4 0-3 15,4 0-6-15,2-3-1 0,20-1-21 16,18-2-11-16,16-4-28 16,-2-2-166-16</inkml:trace>
  <inkml:trace contextRef="#ctx0" brushRef="#br0" timeOffset="45489.1288">6850 7853 796 0,'0'0'42'15,"0"0"18"-15,0 0 27 0,0 0-33 16,0 0-23-16,0 0-23 15,29-20 9-15,0 15 8 16,11-1-14-16,2 0-5 16,5-2-1-16,-5 4-3 15,-6 0-1-15,-7 2-1 0,-9 2-24 16,-9 0-23-16,-6 0-21 16,-3 0-47-16,-2 0 12 15,0 0-42-15,0 0-117 16</inkml:trace>
  <inkml:trace contextRef="#ctx0" brushRef="#br0" timeOffset="45942.6687">7068 7608 669 0,'0'0'45'15,"0"0"65"-15,0 0 7 16,0 0-36-16,0 0-24 0,0 0-18 16,-33-41-23-16,33 41-11 15,0 0-5-15,0 0-3 16,0 3-6-16,2 14 0 16,11 7 9-16,5 5 0 15,7-3 0-15,-1-1 4 16,-2-2-4-16,5-2 1 15,-6-4 2-15,-2-1-3 16,-3 0 1-16,-3 0 0 16,-9 0-1-16,6-2 0 15,-10-2-2-15,0 2-3 16,0 2 5-16,0-2 0 16,-4 7 2-16,-19-3 3 0,-6 2 2 15,0 0 6-15,0-4-7 16,4-3-3-16,12 0-3 15,2-5-3-15,0 0-13 16,-2 0-25-16,-10 2-19 16,1 4-41-16,-1-4-90 0,6-2-529 15</inkml:trace>
  <inkml:trace contextRef="#ctx0" brushRef="#br0" timeOffset="47864.7682">8246 7867 374 0,'0'0'189'15,"0"0"-153"-15,0 0 69 16,0 0 10-16,0 0-40 16,0 0-5-16,-32-106-26 15,16 94-12-15,1 3 1 16,-12 1-6-16,7 4-15 15,-5 4-9-15,-2 0 0 0,4 0 0 16,-12 21-3-16,4 14 0 16,0 8-4-16,9 2 1 15,11-1 1-15,6-2-3 16,5-3 2-16,9-9-8 16,18-10-10-16,8-6-9 15,6-11 10-15,1-3 13 16,3-3 0-16,-3-21 3 15,-6-5 4-15,-7 0 2 16,-11-1 2-16,-12-1 5 16,-1-1 3-16,-5 2 4 15,0 2 2-15,0 2-2 16,-5 8 0-16,3 8-4 0,2 6-1 16,0 4 4-16,-2 0-15 15,2 0-1-15,0 4-11 16,0 22-10-1,0 13 22-15,4 4-1 0,9 0 1 16,1-7 0-16,-1-8 2 16,3-6-1-16,-3-10-2 15,1-3-7-15,1-6 5 0,1-3-12 16,9 0-19-16,6 0-20 16,5-20-39-1,-3-9-106-15,-6-4-320 16</inkml:trace>
  <inkml:trace contextRef="#ctx0" brushRef="#br0" timeOffset="48263.8427">8642 7553 604 0,'0'0'73'0,"0"0"-24"16,0 0 79-16,0 0-21 15,0 0-46-15,0 0-2 16,-24-65-19-16,24 65-28 0,0 0-8 16,0 0-4-16,0 15-7 15,0 15 7 1,0 11 0-16,0 9 9 16,0 3-4-16,4-2 4 15,9 3 1-15,5-3-4 16,-2 2-6-16,-1 0 4 0,1-3-2 15,-3-7-1-15,0-4 4 16,-3-7-3-16,-4-6-2 16,-6-6 0-16,5-6 1 15,-5-6 0-15,0-6-2 0,0-2 1 16,0 0 0-16,0 0-6 16,0 0-8-1,0 0-21-15,0-3-15 16,0-18-49-16,2-4-148 15,4-10-412-15</inkml:trace>
  <inkml:trace contextRef="#ctx0" brushRef="#br0" timeOffset="48802.5939">8956 7678 742 0,'0'0'49'0,"0"0"-18"16,0 0 99-16,0 0-43 0,0 0-32 15,0 0-32-15,-13-28-15 16,13 30-8-16,0 26-7 16,0 14 1-16,7 10 6 15,6-2 5 1,-4-2-4-16,4-7 0 15,-2-7 0-15,1-9 1 0,-6-7-2 16,3-8 0-16,-5-4 0 16,-4-6 0-16,0 0 0 15,0 0 6-15,0 0 3 16,0 0 12-16,0-7 16 16,0-15 12-16,0-6-41 15,10-5-8-15,-4 7-2 16,13 6-11-16,-2 8-5 0,5 7 3 15,12 2-4-15,-3 3 4 16,2 0-4-16,-6 10-7 16,-9 11 5-1,-5-2 10-15,-4 2-1 0,-7 1 2 16,-2 2 10 0,0-2 0-16,-24 0 2 0,-8-2 8 15,-3-2 8-15,-5-2-12 16,0-3 2-16,-1-6-7 0,8-3-2 15,10 0-10-15,8-4-23 16,13 0-54 0,2 0-52-16,13-12-328 15</inkml:trace>
  <inkml:trace contextRef="#ctx0" brushRef="#br0" timeOffset="49168.9023">9645 7800 709 0,'0'0'103'0,"0"0"-23"0,0 0 31 16,0 0-33-16,0 0-16 15,0 0-15-15,-103-44-9 16,88 44-11-16,1 0-15 15,-3 0 3 1,-6 16-14-16,5 12-1 16,-1 8 0-16,-2 5 1 15,13-4 4-15,1-1-5 16,7-5-2-16,0-6-2 0,0-4 3 16,15-7 0-16,10-4 1 15,4-6 4-15,9-4 2 16,5 0-1-16,1-10-5 15,1-10-25-15,-5-2-24 16,-5 0-36-16,-4-1-32 16,-6 5-72-16,-12 1-404 15</inkml:trace>
  <inkml:trace contextRef="#ctx0" brushRef="#br0" timeOffset="49804.0693">10009 7437 600 0,'0'0'100'0,"0"0"-37"16,0 0 68-16,0 0-33 15,0 0-23-15,0 0-37 0,-23-10-7 16,23 10-5-16,0 0-26 16,0 14-1-1,0 16-2-15,0 12 6 16,13 10 11-16,1 5 14 15,-1 1-19-15,-1 4 15 16,-6 3 10-16,5 0-10 0,-7 2-4 16,6 2 14-16,-6 1-2 15,3-7-7-15,-1-7-12 16,-4-13 7-16,6-9-14 0,-8-10-5 16,2-8 1-16,-2-10 0 15,2-6-1-15,-2 0-1 16,0 0 4-16,0 0-4 15,0 0-5-15,0-10-13 16,0-7-34 0,0-2-83-16,-2-2-58 15,2-1-65-15</inkml:trace>
  <inkml:trace contextRef="#ctx0" brushRef="#br0" timeOffset="51344.8267">10470 7608 432 0,'0'0'97'16,"0"0"18"-16,0 0-5 16,0 0-8-16,0 0-22 15,0 0-8-15,0 0-7 16,-29-56-10-16,27 54-10 0,2 2-10 15,0 0-13-15,0 0-10 16,0 0-11-16,0 0-1 16,0 2-7-16,0 16 1 15,0 11 4-15,0 12 1 16,0 5 1-16,0 3 0 0,6-3 2 16,3-3-2-16,-2-4 4 15,6-10-4-15,-4-3 0 16,-5-8 0-16,4-5 1 15,-6-8-1 1,0-2 0-16,-2-3 0 16,0 0-8-16,0 0-22 15,0 0-1-15,0 0-12 16,0-8-21-16,-12-14-94 0,-1-8-111 16</inkml:trace>
  <inkml:trace contextRef="#ctx0" brushRef="#br0" timeOffset="51890.7728">10445 7557 583 0,'0'0'32'0,"0"0"40"16,0 0-1-16,0 0-37 15,0 0-32 1,0 0 4-16,100-24-5 16,-61 24 2-16,-6 5 2 0,-4 10-5 15,-9 6-4-15,-6 1-4 16,-8 4 8-16,-6 2-2 16,0 2-4-16,-15-2 6 15,-12-1 3-15,-2-8 2 16,0-5-1-16,0-4 4 0,4-4-1 15,9-4-1-15,8-2 5 16,1 0 3-16,7 0 27 16,0 0-18-16,0 0-2 15,2 0-6 1,21-4-14-16,4-3 0 16,8 6-1-16,7-1-1 0,3 2 1 15,-3 0 0-15,-2 2-2 16,-11 12 2-16,-6 2-1 15,-15 0-5-15,0 3 2 16,-8-2 4-16,0 4 4 16,0-3 10-16,-21 0 3 15,-1-3 6-15,-7 4-2 0,-7-5-4 16,1-3-5-16,-1-2-5 16,5-7-6-16,2 0 0 15,4-2-1 1,9 0-1-16,8 0-24 15,1 0-24-15,7-4-53 0,0-12-179 16</inkml:trace>
  <inkml:trace contextRef="#ctx0" brushRef="#br0" timeOffset="53879.8203">3281 13046 395 0,'0'0'239'0,"0"0"-199"16,0 0 80-16,0 0-23 15,0 0-29-15,0 0-21 16,0 0-9-16,-92-105 0 0,77 103-2 15,-9 2-12-15,-8 0-3 16,-3 0-9-16,-2 11 3 16,0 13-2-16,1 10-7 15,-1 13-2-15,5 11 4 0,6 9-8 16,9 6 0-16,11-3 1 16,6-9 1-16,0-6-2 15,13-11 0 1,16-7-2-16,12-11 2 15,9-8 0-15,14-13 6 16,0-5-6-16,3 0 0 16,-5-12-3-16,-12-8-10 15,-8-2 0-15,-13 0 6 0,-12 2 7 16,-7-3 1-16,-10-2 5 16,0-1-6-16,-27-1-1 15,-11 4-1-15,-11 3 2 16,1 7-2-16,4 11 2 0,7 2-4 15,10 0 3 1,8 0-3-16,11 0 1 16,8 0-1-16,0 0-14 15,0 0-13-15,0 0-3 16,0 0-21-16,18 0-14 16,11 0 55-16,7 0 14 15,8 0-7-15,-1 0 3 0,-1-7 3 16,-7 0 1-16,-4 4 0 15,-6-1 0-15,-2-1 0 16,-11 4 0-16,-5-2 8 16,-5 3 5-16,-2 0 10 15,0 0 7-15,0 0-3 16,0 0-1-16,0 0-7 16,0 0 1-16,0 0-8 15,0 0-3-15,0 13-9 0,0 9 0 16,0 8 11-16,0 4 4 15,5 6-4 1,0-4 5-16,1 1-3 16,1-6-2-16,-3-3 2 15,-2-5-5-15,3-8-4 16,-2-3-1-16,-1-5-3 0,-2-5 0 16,2-1-6-16,-2-1-20 15,0 0-30-15,0 0-54 16,0 0 0-16,0 0-42 0,4-11-268 15</inkml:trace>
  <inkml:trace contextRef="#ctx0" brushRef="#br0" timeOffset="54618.7524">3702 13232 286 0,'0'0'364'16,"0"0"-314"-16,0 0 74 15,0 0-52-15,0 0-29 16,0 0-37-16,31-10-4 16,-18 10-1-16,1 0-2 15,-7 12-3-15,-3 5 4 16,-4-2-13-16,0 2 13 15,0-2 2-15,0-2 1 0,-13-3 3 16,-3-5 1-16,-1-2 2 16,-2-3 3-16,2 0 6 15,-1 0-2-15,4-6-4 16,3-10-5-16,5-3-1 16,6 2-6-16,0-1-14 15,0 2 10-15,20 0-2 0,9 5-3 16,7 6 4-16,1 5 0 15,1 0 5 1,-2 3-4-16,-7 19 2 16,-9 6 0-16,-7 2-7 15,-11 7-2-15,-2 3 10 16,0 2 1-16,-11 1 2 0,-13 3 7 16,-5-8-3-16,-3-3 0 15,1-3 16-15,2-9-18 16,5-4 1-16,2-7-3 15,-1-8 5-15,5-4-2 16,1 0 12-16,3 0-2 16,5-12-1-16,9-6-14 15,0 3-4-15,0 1 4 16,9-1-2-16,9 5-2 0,3 3 0 16,3 7 3-16,2 0-2 15,3 0 3 1,0 5-1-16,-2 9 0 15,-4 0 1-15,-1 0 1 16,-2-2 0-16,-2-1 1 16,-3-6-2-16,1-1 2 0,-3-4-1 15,-1 0 3-15,-2 0-4 16,1 0-6-16,3-4-43 16,-5-10-49-16,-1-1-45 15,-4-3-215-15</inkml:trace>
  <inkml:trace contextRef="#ctx0" brushRef="#br0" timeOffset="61196.4386">7175 12971 426 0,'0'0'72'16,"0"0"30"-16,0 0-5 15,0 0-33-15,0 0 53 16,0 0-53-16,54-117-8 16,-52 96-14-16,-2 4-6 15,0-3-17-15,0 1 6 16,0 1-7-16,-9 2 4 0,-16-1-22 15,-4 8 0-15,-6 6 0 16,-12 3-2-16,-2 0 6 16,0 21-4-16,5 3 0 15,10 1 0 1,10-2 0-16,10 0-6 0,9-3 4 16,5 4-2-16,0 2-1 15,16-3-1-15,18 4 5 16,8-3 1-16,9-1 5 15,1 0-4-15,-4-3-1 16,-5-2-4-16,-5 2-2 16,-11 0 3-16,-12 0-2 15,-9 0-5-15,-6 1-3 0,0 4-8 16,0 1 21 0,-28 3 1-16,-10-2 25 15,-6-6-2-15,-4-6-2 16,4-6-8-16,-1-6-6 0,5-3-2 15,-2 0-1-15,13 0-5 16,5 0-13-16,5-5-24 16,17-6-31-16,2 4-60 15,0-1-36-15,31-3-305 16</inkml:trace>
  <inkml:trace contextRef="#ctx0" brushRef="#br0" timeOffset="61598.65">7635 13258 738 0,'0'0'56'0,"0"0"21"16,0 0 2-16,0 0 4 15,0 0-35-15,0 0-38 0,-10-2-7 16,10 2 6-16,21 5-1 16,8-1 23-16,8 2-4 15,3-6-2 1,10 0-4-16,-1 0-7 15,-3 0-2-15,6-6-6 0,-12-3-2 16,-11 4 3-16,-11 1-6 16,-7 4 3-16,-9 0-4 15,-2 0-5-15,0 0-5 16,0 0-39-16,-4 0-41 16,-19 0-6-16,-6 4-52 0,0-4-166 15</inkml:trace>
  <inkml:trace contextRef="#ctx0" brushRef="#br0" timeOffset="61962.5351">7868 13014 602 0,'0'0'58'15,"0"0"71"-15,0 0-19 16,0 0-22-16,0 0-32 15,0 0-24-15,-13-26-18 16,13 26-8-16,0 0-6 0,20 8 1 16,9 12 0-16,14 2 4 15,-6 0-2-15,3 2 5 16,-9 0-8-16,-4-2 1 16,-6 2 0-16,-3-2-1 15,-5-2-1 1,-9 1 1-16,-4-1 1 15,0-3 1-15,-4 1 0 16,-17 5 12-16,-8-2-1 0,0 2-5 16,0-2 0-16,-2 2-8 15,0-5-4-15,7-1-47 16,6 4-40-16,9-7-48 16,9-8-124-16</inkml:trace>
  <inkml:trace contextRef="#ctx0" brushRef="#br0" timeOffset="62632.5228">8834 12835 707 0,'0'0'60'15,"0"0"24"-15,0 0 3 16,0 0-15-16,0 0-24 0,0 0-48 16,-5-36-3-16,-1 69-8 15,-6 9 11-15,-1 9 14 16,-1 6-10-1,6-1-1-15,-1-5 3 0,-1-12 3 16,8-11-8-16,0-8-1 16,2-7 3-16,0-8-3 15,0-1 5-15,0-4-1 16,0 0 7-16,0 0 10 16,0-22 21-16,0-18-20 15,12-9-22-15,1-9 4 16,1-5-3-16,-6 1-2 0,3 0 1 15,-3 4 0-15,-4 12 0 16,2 11 2-16,1 15-2 16,-3 10 7-1,-4 5 4-15,2 5-11 0,6 0-1 16,5 12-18-16,7 17 13 16,2 9 6-16,-2 4 6 15,-2 1 3-15,0 6 0 16,-2 4 7-16,-3-3 1 15,-3 6-3-15,4-4-9 16,-1-6 1-16,1-5-3 0,-3-12 5 16,1-5-6-16,-8-3 0 15,0-8-2-15,-4-3-3 16,0-6-16-16,0-1-32 16,0-3-26-16,0 0-13 15,0 0-38 1,-16 0-65-16,-1-20-204 0</inkml:trace>
  <inkml:trace contextRef="#ctx0" brushRef="#br0" timeOffset="62836.2401">8711 13140 472 0,'0'0'94'15,"0"0"-33"-15,0 0 44 16,0 0-11-16,0 0-47 16,0 0-37-16,-13-30-10 0,37 30-6 15,11-4-2-15,17-1 7 16,2 2-51-16,-3-3-77 16,2-2-70-16</inkml:trace>
  <inkml:trace contextRef="#ctx0" brushRef="#br0" timeOffset="63164.0018">9220 12869 187 0,'0'0'506'0,"0"0"-408"15,0 0 35-15,0 0-35 16,0 0-4-16,0 0-53 15,0-36-29-15,0 36-12 16,0 2-7-16,0 22 5 16,6 10 2-16,3 7 9 15,-3-1 7-15,-3-2-10 0,4 2-4 16,-5-5-1-16,-2-8-1 16,0-1 1-16,0-7-1 15,0-4-1 1,0-7-6-16,0-4-35 15,0-1-39-15,0-3-22 16,0 0 3-16,0-5-65 0,0-20-129 16</inkml:trace>
  <inkml:trace contextRef="#ctx0" brushRef="#br0" timeOffset="63751.0834">9257 12847 486 0,'0'0'65'0,"0"0"25"0,0 0-15 16,0 0 19-16,0 0-33 15,0 0-11-15,-13-48-23 16,13 46-14-16,0 2-13 16,13 0-4-16,16 0 4 15,7 0 5 1,-3 0 5-16,-4 0-10 0,-6 0-10 15,-6 12 9-15,-3 4-23 16,-10 2 20-16,-4 4-12 16,0 4 6-16,-2 3 4 15,-25 1 4-15,-2 0 4 16,0-6 7-16,2-6-6 0,6-6 0 16,0-3 6-16,13-4 1 15,0-3-2 1,6-2 10-16,2 0-6 15,0 0-6-15,0 0 12 16,2 0-18-16,19 0 0 16,3 0-1-16,12-2 1 0,-3 2 0 15,-2 0 1-15,-4 0-1 16,0 0 1-16,-4 7 2 16,-8 2-2-16,-1 2-1 15,-6 4 10-15,-3-1-3 16,-5 6 5-16,0 1-5 0,0 0 3 15,0 4 14-15,-13-4 22 16,-12 4-27-16,0-9 7 16,-4-1-14-16,2-4-1 15,8-6-7 1,-4-2 3-16,7-3-7 16,1 0-4-16,-1 0-29 15,3 0-32-15,-5 0-70 16,1 0-28-16,1-3-510 0</inkml:trace>
  <inkml:trace contextRef="#ctx0" brushRef="#br0" timeOffset="66096.7176">7104 14008 320 0,'0'0'56'0,"0"0"11"16,0 0 41-16,0 0-15 16,0 0 2-16,0 0-16 15,6-108-16 1,-6 98-1-16,0 0 13 0,0 4-19 16,0 3-7-16,0 3-9 15,0 0-9-15,0 0-14 16,-2 0-17-16,-2 0-4 15,-7 21-5-15,-7 17 3 16,-5 16 6-16,-4 5 4 0,8 1-2 16,-1-6-2-16,2-4 2 15,9-8-2-15,-2-7 3 16,2-8-6-16,4-9 8 16,5-8-6-16,-2-4 1 15,2-4 0-15,0-2-5 16,0 0 5-16,0 0 6 15,0-14 2-15,0-18-5 0,7-11-3 16,6-10-13-16,3-1 2 16,-3-1-1-16,8 0-6 15,-4 1 5 1,3 8 13-16,-2 3-3 16,-7 9 1-16,2 7 2 15,-3 12 0-15,-8 5 1 16,0 8 4-16,-2 0-3 15,0 2 3-15,0 0-5 0,0 0-3 16,2 4-4-16,9 21-8 16,1 9 15-16,1 7 2 15,-2 4 2-15,-2 0 9 16,6 1 7-16,-1 2-11 16,1-7-1-16,-1-3 1 15,1-4 2-15,-2-5-2 16,1-6-1-16,-1-3-3 15,-3-2-3-15,1-3 1 16,-5-4-3-16,-2-3 0 16,-4-2 0-16,0-2-4 15,0-2-12-15,0 0-27 0,0-2-64 16,-2 3-13-16,-15-3-13 16,1 0-125-16</inkml:trace>
  <inkml:trace contextRef="#ctx0" brushRef="#br0" timeOffset="66306.7529">7057 14243 538 0,'0'0'47'15,"0"0"-35"-15,0 0 14 16,0 0 37-16,120-26-13 16,-91 26-48-16,-2 0-2 0,0 0-14 15,-5 0-111-15</inkml:trace>
  <inkml:trace contextRef="#ctx0" brushRef="#br0" timeOffset="66903.8593">7909 14084 587 0,'0'0'55'15,"0"0"20"-15,0 0-11 16,0 0 18-16,0 0-16 16,0 0-44-16,2 0-4 15,22 0 11-15,15 0 20 16,11 0-16-16,4 0-17 0,0-1 2 16,-3-9-13-16,-9 1-3 15,-11 4-2-15,-4 3-36 16,-12 2-45-16,-1 0-41 0,-7 0-43 15,-7 0-43 1,0 0-215-16</inkml:trace>
  <inkml:trace contextRef="#ctx0" brushRef="#br0" timeOffset="67244.7136">8178 13846 555 0,'0'0'72'0,"0"0"35"16,0 0-1-16,0 0-31 16,0 0-27-16,0 0-26 15,-9-9-11-15,9 9-11 16,5 11-1-16,17 9 1 16,3 2 18-16,6 2-3 0,0-2-8 15,-4 2-7 1,0 0 5-16,-8 0-4 15,-5-2-1-15,-5 3 3 16,-7-5 0-16,-2 1-3 16,0 0 3-16,-25 1 4 15,-4 0 10-15,-4-3 2 0,2-2-15 16,2-5-4-16,7-4-9 16,2 4-44-16,8-8-34 15,10 1-10-15,2-5-92 16,2 0-167-16</inkml:trace>
  <inkml:trace contextRef="#ctx0" brushRef="#br0" timeOffset="67817.8574">8983 13921 642 0,'0'0'113'16,"0"0"-13"-16,0 0 28 16,0 0-37-16,0 0-47 15,0 0-14-15,-85-67-24 16,54 67 3-16,-9 0 2 16,5 20-10-16,-2 4 9 15,6 8-9-15,5 5 1 16,8 0-2-16,9 0 0 0,9-5-7 15,0-4 3-15,0-2 2 16,24-6 2-16,10-8-11 16,6-8-5-1,0-4-1-15,5 0-8 16,-7-4 3-16,-3-10 4 0,-6-4 3 16,-8-2 12-16,-4 0 3 15,-11-5 7-15,4-3-1 16,-8-2 3-16,-2 1 2 15,0-2-4-15,0 8 5 16,0 8 8-16,0 7 5 0,0 5 3 16,0 3-3-1,0 0-12-15,0 0-13 16,0 7-9-16,0 20-5 16,2 8 14-16,19 7 15 15,0 2 6-15,8-3 1 16,0-7 26-16,5-5-26 0,-5-8-12 15,2-5-6 1,-2-4-4-16,0-3-16 0,-4-6-83 16,-7-3-34-16,-12 0-105 15,-6-3-542-15</inkml:trace>
  <inkml:trace contextRef="#ctx0" brushRef="#br0" timeOffset="69852.6305">7004 14891 427 0,'0'0'113'0,"0"0"-44"15,0 0 59 1,0 0-12-16,0 0-45 15,0 0-9-15,2-91 2 0,-2 91-14 16,0 0-8-16,0 0-14 16,0 0-9-16,0 7-5 15,0-3-9-15,0 4-5 16,0 12-4-16,0 10 0 16,0 14 4-16,4 5 0 15,7 4 8-15,-1-5-3 16,-6-2 9-16,0-10-7 15,1 1-3-15,-5-7-1 16,2-9-3-16,-2 2 6 16,0-7-6-16,0-4-3 15,0-2-6-15,0-4-22 16,0-4-42-16,0-2-25 0,0 0-18 16,-7 0-43-16,3-28-80 15</inkml:trace>
  <inkml:trace contextRef="#ctx0" brushRef="#br0" timeOffset="70403.6474">6965 14815 434 0,'0'0'22'16,"0"0"37"-16,0 0 12 15,0 0-33-15,0 0-18 16,121-64-8 0,-83 62 12-16,-2 2-17 15,-7 0 6-15,-10 5-13 0,-1 20-1 16,-7 7 1-16,-9 6 1 16,-2 4 6-16,0 3-6 15,-23-6 12-15,-11-1 3 16,5-5-5-16,5-10-2 15,5-5-1-15,6-8-2 16,9-7 1-16,4-2-1 0,0-1-1 16,0 0 31-16,0 0-23 15,11 0 11-15,16-12-16 16,6 5 0-16,7 4-5 16,3 3-2-16,-3 0 10 15,-3 0-11 1,4 16-1-16,-8 4 1 0,-8 5 0 15,-8-2 7-15,-6 5-5 16,-11-1 10-16,0-1-1 16,0 0 26-16,-19-2-1 15,-8-4-2-15,-4-2 0 16,-7-4-5-16,-3-6-4 0,-1-4-9 16,9-4-3-16,0 0-4 15,6 0-9-15,6 0-3 16,11-8-12-16,7 4-51 15,3-2-58 1,0-2-50-16,25-6-349 16</inkml:trace>
  <inkml:trace contextRef="#ctx0" brushRef="#br0" timeOffset="70854.8165">7841 15136 582 0,'0'0'69'0,"0"0"35"16,0 0-2-16,0 0-13 15,0 0-22-15,0 0-39 16,-2 0 5-16,2 0 2 0,0 0-12 16,0 0-12-16,2 0-1 15,32 0 4-15,4 0 1 16,11 0-4-16,0 0-5 16,-5-3 3-16,-1-1 0 15,-3-1 1 1,-4-2 0-16,-3 2 0 0,-6-2-3 15,-11 3-6-15,-10 3 0 16,-6 1-1-16,0 0 0 16,0 0-2-16,0-3-16 15,0 3-24-15,0 0 1 16,-2 0-23-16,-14 0-52 16,-1 0-32-16,-1 0-71 15,7-8-286-15</inkml:trace>
  <inkml:trace contextRef="#ctx0" brushRef="#br0" timeOffset="71211.5301">8136 14883 535 0,'0'0'48'0,"0"0"22"16,0 0 4-16,0 0 1 0,0 0-39 15,0 0-22-15,-4-6 0 16,4 6-5-16,0 2-2 16,17 11-5-16,10 6 23 15,2 0-4-15,-2 1-18 0,2 5 3 16,-5-3 2-16,-3 1 4 16,-6-3-4-16,-4-3 0 15,-4-1 1 1,-5 0-7-16,-2 0 9 15,0 3 0-15,0 2-1 0,-18-3 10 16,-7 5-1-16,-4-8-14 16,6 4 0-16,-4-3-5 15,4 0-21-15,3-2-64 16,7-1-25-16,6-8-78 16,7-5-399-16</inkml:trace>
  <inkml:trace contextRef="#ctx0" brushRef="#br0" timeOffset="71641.3258">8979 14887 465 0,'0'0'277'0,"0"0"-233"16,0 0 25-16,0 0 2 15,0 0-17-15,0 0-18 0,-83-90-22 16,65 90-5-16,-4 0 10 16,4 5-17-16,-1 18 9 15,0 3-6-15,3 6 13 16,10 3 0-1,4 0 2-15,2-1 4 16,0-4 3-16,0-4-7 0,6-3 2 16,12-6-6-16,5 0 9 15,8-5-9-15,0-5 6 16,11-2 2-16,-2-2-6 16,-7-3-10-16,2 0-8 15,-14 0-5-15,2 0-47 16,-7 0-38-16,-3 0-77 15,-7-5-79-15</inkml:trace>
  <inkml:trace contextRef="#ctx0" brushRef="#br0" timeOffset="72310.5327">9422 14514 608 0,'0'0'43'16,"0"0"81"-16,0 0-37 0,0 0 2 15,0 0-22-15,0 0-31 16,-7-10-26-16,7 10-8 16,0 20 1-16,5 17-3 15,4 12 16 1,4 9-4-16,3 11 7 15,-1 3 4-15,4 2 13 0,-6-2-11 16,-3-4 5-16,-2-4 4 16,-4-1-4-16,-2-5-6 15,-2-4-10-15,0-2 5 0,0-8-13 16,0-7 6-16,0-6-4 16,0-11-2-16,0-8-5 15,0-8-1-15,0-2 3 16,0-2-6-16,5 0 2 15,-5 0-17-15,2 0-22 16,-2 0-30 0,0 0-46-16,0-3-60 15,0-20-145-15</inkml:trace>
  <inkml:trace contextRef="#ctx0" brushRef="#br0" timeOffset="75020.4091">9114 14620 13 0,'0'0'25'16,"0"0"-12"-16,0 0 9 15,0 0-2-15,0 0-4 16,0 0-8-16,0 0 23 0,0 0 13 16,0 0-7-16,0 0-6 15,0 0 23 1,0 0 7-16,0 0 0 16,0 0-4-16,0 0 16 0,0 0-22 15,0 0-10-15,0 0 2 16,0 0 2-16,0 0-7 15,0 0-9-15,0 0-3 16,0 0-2-16,0 0-4 16,0 0 3-16,0 0-5 15,0 0-5-15,0 0 3 0,0 0-1 16,0 0-2-16,0 0-2 16,0 0 5-16,0 0-4 15,0 0-2-15,-2 0-2 16,-11 2 1-1,-1 2 1-15,1 3-7 16,5-4 1-16,-2 3 3 16,-1 2-6-16,-3-4 1 0,4 4 4 15,1-6-5-15,-1 2 3 16,4 0 0-16,2 0 0 16,-1 2-2-16,1-2-1 15,-5 1 3-15,4 4-3 16,-6-2-1-16,5 0 1 15,-3 4 2-15,2-6 4 16,0 5-5-16,5 1 1 16,-2-4-1-16,-3 1 2 0,3-2-4 15,-1 2 4-15,-2 0-2 16,3 1-1-16,0 1 3 16,-1-2-2-16,-2-2-1 15,5 2-1-15,-3 4 0 16,-1 2-1-1,2 0 1-15,-3-2 3 0,0 2-3 16,2-5 5-16,1 2-5 16,2-3 4-16,0-4-3 15,-3 5 2-15,5-4-1 16,-2 4-2-16,2-2 3 16,0 1 0-16,0 2 3 0,0-2-3 15,0 4-3-15,0-2 4 16,0 0-2-16,0 0 1 15,0 2 5-15,0-2-7 16,0 0 5-16,0-1-5 16,0 3 3-16,0-1-3 15,0 4 3-15,0-4-3 16,0 1 1 0,9 1 1-16,-3-2-3 0,4-3 1 15,1 3 5-15,-3-4-5 16,2 0 8-16,1-1-6 15,-3-5 0-15,6 3 0 16,-3-1 1-16,2-3 2 16,1 2-4-16,1-2 6 15,1 0-6-15,-1 0 4 0,1 0-5 16,5 0 1-16,-4 0 1 16,-1 0 1-16,-1 0-2 15,-1-5 1-15,-5 4-3 16,4-2 0-1,-4-1 0-15,6 3 1 0,-1-3 0 16,-3 2 3-16,2-3-3 16,-1 2-1-16,-4-1 0 15,11-2 0-15,-11 2 0 16,5-3 2-16,-3 1-1 16,-4 5-1-16,5-3 0 0,-1 4-2 15,-4-4 3 1,-4 1-1-16,5 2 0 15,-1-4 2-15,4 0-2 16,1 0 4-16,-3 0-4 16,2-2 0-16,-6 6 1 0,-2-2 0 15,-2 2 1-15,0 1 3 16,0 0 0-16,0 0 3 16,0 0-5-16,0 0 0 15,0 0-3-15,0 0-5 16,0 0-10-16,0 0-50 0,0 0-42 15,-11 0-69-15,-7 0-205 16</inkml:trace>
  <inkml:trace contextRef="#ctx0" brushRef="#br0" timeOffset="76100.563">9859 14717 89 0,'0'0'374'0,"0"0"-302"0,0 0 56 16,0 0-4-16,0 0-42 15,0 0-19-15,5-26-10 16,-5 26-6-16,0 0-14 16,0 0-13-16,0 0-9 15,0 0-9-15,0 0-2 16,0 0-10-16,0 13 1 0,0 13 5 16,6 14 4-1,6 2 8-15,-1 3-6 16,-3-3 3-16,4-4 0 15,-3-4-1-15,-3-4 0 16,-4-2-3-16,5-3 7 16,-3-6-3-16,-1-6-5 15,-3-4 0-15,2-4 2 0,3-4 2 16,-3-1-2-16,0 0 2 16,-2 0 0-16,0 0 9 15,0 0-2-15,2-8 5 16,0-14-2-1,7-8-14-15,3-3-5 0,1 4 0 16,5 5-5-16,1 2 0 16,4 4 5-16,2 7-2 15,-1 2 4-15,1 9-5 16,1 0 2-16,1 0 6 16,0 14-5-16,-5 2 3 0,-7 4-1 15,-1-3 0-15,-7 0-7 16,-7 1 5-16,0 0 4 15,0 0 1-15,-27 3 4 16,-9-2 7-16,-1-1 1 16,-3-4-9-16,-1-2 12 15,1-7-15-15,9-3-10 16,4-2-27-16,9 0-68 16,14-2-74-16,4-16-189 15</inkml:trace>
  <inkml:trace contextRef="#ctx0" brushRef="#br0" timeOffset="78060.5672">7253 15934 343 0,'0'0'211'0,"0"0"-149"15,0 0 53 1,0 0-34-16,0 0-24 0,0 0-16 15,0 0-10-15,-58-81 0 16,40 71-5-16,1 0-4 16,-4 6 16-16,-1 0-10 15,2 2 0-15,0 2-14 0,0 0-2 16,-2 0-3-16,-3 2-4 16,3 14-1-16,-3 8 2 15,6 5-2 1,0 4-3-16,4 8 1 15,6 3 7-15,2 6 1 0,7-2-1 16,0-2 0-16,0-4-3 16,16-3 0-16,11-6 4 15,1-3 6-15,11-7-16 16,5-7 12-16,5-10-1 16,7-6-3-16,-1 0-1 15,-3-16 7-15,-7-2-14 16,-12 0 0-16,-6 1-17 0,-10 6-7 15,-3 2-19-15,-5 5 1 16,-5 1-12 0,-4 3-9-16,2 0-40 15,-2 0-56-15,7 0-167 16</inkml:trace>
  <inkml:trace contextRef="#ctx0" brushRef="#br0" timeOffset="78440.6567">7808 16104 587 0,'0'0'75'15,"0"0"4"-15,0 0-7 16,0 0-7-16,0 0-18 16,0 0-36-16,-4-4-5 0,4 4-2 15,18 0 4 1,11 0 8-16,9 0 6 15,8-4 7-15,3-2-17 16,1-2-6-16,-8 1-6 16,-5 5-32-16,-10 2-34 15,-4 0-32-15,-6 0-83 0,-3-5-130 16</inkml:trace>
  <inkml:trace contextRef="#ctx0" brushRef="#br0" timeOffset="78807.3158">7953 15887 567 0,'0'0'63'0,"0"0"-6"15,0 0 53-15,0 0-37 0,0 0-11 16,0 0-33-16,-18-10-23 15,18 10-4-15,2 0-2 16,16 4 0-16,11 14 4 16,11 5 5-16,-3-4 16 15,-4 2-25-15,-6-2 3 16,-8 0-1-16,-3 1-2 16,-3 0 6-16,-13-2-2 15,0 2-4-15,0 0 4 16,-4 1 2-16,-21 2-5 15,-6 1 11-15,-9 1-12 16,-3 0-4-16,1-1-27 16,0-2-22-16,6 0-21 0,5-1-76 15,9-3-100-15</inkml:trace>
  <inkml:trace contextRef="#ctx0" brushRef="#br0" timeOffset="80376.1001">8881 16008 87 0,'0'0'275'16,"0"0"-184"-16,0 0 30 16,0 0-52-16,0 0 2 15,0 0 15-15,-47-88-35 16,40 80 5-16,5 2 15 15,0 1-19-15,-2 3-16 0,-2 2 12 16,6-4-16-16,0 4-13 16,0 0 7-16,0 0-15 15,0 0-6-15,0 0-2 16,0 0-1-16,0 0-2 0,0 0-1 16,0 4-5-1,0 15-3-15,0 8 9 16,0 8 3-16,0 1 11 15,8 0-2-15,-2-1-1 16,3-9-4-16,-3 3-4 16,2-6-2-16,-4-6-1 15,-2-1 4-15,-2-6-2 16,0 2-2-16,0-4-13 0,0-1-16 16,0-5-29-16,0 1-15 15,0-3-27-15,0 0 14 16,-6-10-50-16,-10-17-234 15</inkml:trace>
  <inkml:trace contextRef="#ctx0" brushRef="#br0" timeOffset="80847.2115">8635 15883 472 0,'0'0'34'0,"0"0"69"16,0 0-34-16,0 0 6 15,0 0-18-15,0 0-25 16,76-55-10-16,-32 48 5 16,8 5 7-16,2 2-16 15,-1 0-5-15,0 4-3 16,-6 14-8-16,1 4 1 0,-13-2-3 15,-4 6 3 1,-6-1-3-16,-8-2 1 0,-3 0 7 16,-7-1 11-16,-5 2-3 15,-2 2 3-15,0 2-5 16,-7 2 5 0,-22-2-4-16,0 0 14 15,-4 0-18-15,-12-2 3 16,-5-2-13-16,-7-2 5 0,4-5-3 15,-1-3 13-15,0-6-13 16,1-4 3-16,8-2-6 16,3 2 0-16,11-4-17 0,4 0-8 15,11 0-21 1,1 0-45-16,3 0-62 0,12 0-103 16</inkml:trace>
  <inkml:trace contextRef="#ctx0" brushRef="#br0" timeOffset="82790.1618">7126 16860 716 0,'0'0'73'0,"0"0"46"16,0 0-13-16,0 0-29 15,0 0-37-15,0 0-20 16,0 0-14-16,-20-23-6 15,20 28-8-15,0 17 8 16,0 14 0-16,0 5 4 0,2-2 11 16,-2 1-1-16,2-3-5 15,3-5-2-15,-3-2-5 16,3-9 5 0,-3-2-7-16,0-7 0 15,-2-2-2-15,3-5 1 16,-1-5-14-16,-2 0-44 15,0 0-33-15,0 0-17 0,0 0-23 16,0 0-72-16,-7-23-363 16</inkml:trace>
  <inkml:trace contextRef="#ctx0" brushRef="#br0" timeOffset="83264.4831">6883 16860 630 0,'0'0'60'0,"0"0"38"15,0 0 3-15,0 0-21 16,0 0-21 0,0 0-22-16,-18-14-16 15,18 10-7-15,0 4 1 16,14-2-12-16,10-4-2 0,12 2 9 15,11-3-10-15,-8 7 7 16,4 0-7-16,-3 0 0 16,3 0 0-16,-1 14 2 15,4-3 2-15,-3 1-4 16,-1 6 0-16,-6-1 0 0,-14 3-2 16,-1-3 0-16,-13 5-3 15,-1 0 5-15,-7 4 0 16,0 1 1-16,0 1 9 15,-15-3-4-15,-14 4 12 16,-7-3 3-16,-11 0-6 16,-5-3-7-16,-5-2-8 15,1-5 8-15,-2-6-6 16,5-4-2-16,1-6-2 16,6 0-9-16,10 0-15 15,7 0 1-15,11 0-31 16,5 0-15-16,1 0-54 15,4 0-73-15,8 0-230 16</inkml:trace>
  <inkml:trace contextRef="#ctx0" brushRef="#br0" timeOffset="83734.1864">7702 17108 577 0,'0'0'43'0,"0"0"60"15,0 0-15-15,0 0-20 16,0 0-29-16,0 0-33 16,-5-3 7-16,10 3-12 15,12 0 31-15,14 0 2 16,8 0 0-16,3 0-1 0,7-4-3 15,2-1-6-15,2 0-7 16,-1-2-11-16,-10 2-4 16,-11 0 1-1,-13 4-2-15,-9-2-1 16,-5 3-3-16,-4 0-1 16,0 0-17-16,0 0-31 0,0-4-50 15,0-1-60-15,0-13-270 16</inkml:trace>
  <inkml:trace contextRef="#ctx0" brushRef="#br0" timeOffset="84133.2687">8105 16864 54 0,'0'0'575'0,"0"0"-549"15,0 0 52-15,0 0 20 16,0 0-19-16,0 0-36 16,-13 0-23-16,13 0-3 15,0 0-1-15,0 0-12 16,0 5-4-16,0 4-9 16,4 8-1-16,11 0 10 15,8 3 11-15,-3 1 2 16,2-6-7-16,0 2 2 15,1-3-2-15,-4 3-1 0,2 0-5 16,-5-3 1-16,-10 0 1 16,-4-1-2-1,-2 4-2-15,0-2 1 16,-4 3 1-16,-16-2 2 16,-3 3 4-16,-3-1 0 15,-1 0-6-15,3-4-3 0,-1 0-39 16,2 2-41-16,8-2-41 15,9-6-150-15</inkml:trace>
  <inkml:trace contextRef="#ctx0" brushRef="#br0" timeOffset="84744.1126">8985 16846 513 0,'0'0'118'16,"0"0"-78"-16,0 0 68 15,0 0-24 1,0 0-22-16,0 0-7 0,-18-26-25 15,18 26-10-15,0 0-7 16,0 0-12-16,0 0 6 16,0 0-7-16,0 0-7 15,0 22 6-15,0 10 1 0,-2 4 28 16,2 2-8-16,0-6 6 16,0-4-14-1,0-2 11-15,0-3-17 16,0-3 11-16,0-3-6 15,0-3-9-15,2 1 14 16,0-5-14-16,1-6 4 16,-3 4-3-16,0-6-2 0,0 0 3 15,0-2-2-15,0 0-2 16,0 0-10-16,0 0-29 16,0 0-29-16,0 2-25 15,0-2-7-15,-9 0-89 16,2-11-189-16</inkml:trace>
  <inkml:trace contextRef="#ctx0" brushRef="#br0" timeOffset="85107.7514">8900 16860 488 0,'0'0'105'16,"0"0"-60"-16,0 0 43 16,0 0-1-16,0 0-27 15,0 0-27-15,0-18-9 0,0 18 0 16,0-2 11-16,5-1-8 16,11-2-16-16,6-4-5 15,7 6 4 1,-1 1-5-16,9 0 4 15,-2 0-4-15,1-1-5 0,-3 3 0 16,-2 0 0-16,-4 0 0 16,-6 0 4-16,-13 0-4 15,-1 0-10-15,-5 0-21 16,-2 0-31-16,0 0-27 16,0 3-61-16,0 3 22 0,-13 4-125 15</inkml:trace>
  <inkml:trace contextRef="#ctx0" brushRef="#br0" timeOffset="85374.4826">9027 16988 280 0,'0'0'156'0,"0"0"-32"15,0 0-42-15,0 0 29 16,0 0-11-16,0 0-51 16,-2 0-5-16,2 0-3 0,0 0-11 15,16 0-13-15,9 0-17 16,4-8-1-16,2 8-37 16,-4 0-40-1,-8 0-42-15,0 0-62 16,-11 14-57-16,-8-2-115 15</inkml:trace>
  <inkml:trace contextRef="#ctx0" brushRef="#br0" timeOffset="85714.4535">9035 17127 333 0,'0'0'172'0,"0"0"-87"15,0 0-10-15,0 0 13 0,0 0-20 16,0 0-28-16,-8 1 1 16,8-1 2-16,0 0-2 15,0 0-9-15,0 0-17 16,0 0 9-16,0 3-10 16,2-1-3-16,17 0 25 15,-1 0 2-15,1-2-12 16,10 0 2-16,0 0 5 15,5 0-18-15,-1 0-3 16,-6-4-10-16,-2 2-1 16,-7-1-1-16,-7 2-6 15,-3 1-32-15,-8 0-28 0,2 0-30 16,-2 0-55-16,0 0-69 16,0 0-50-16</inkml:trace>
  <inkml:trace contextRef="#ctx0" brushRef="#br0" timeOffset="87574.5203">7126 17650 409 0,'0'0'110'15,"0"0"-1"-15,0 0-10 16,0 0-10-16,0 0-27 16,0 0-13-16,-16 0-6 15,16 0-15-15,0 0-2 16,-2 0-5-16,2 0-9 15,-2 0 6-15,2 4-8 16,0 19-9-16,0 8 14 0,0 10 21 16,0 8-13-16,4 4 6 15,10 0-5-15,1 8 1 16,-1-3-2 0,1-6-9-16,-3-3-3 15,-1-10-7-15,-5-4 1 16,-1-11 2-16,-3-8-6 0,0-6 5 15,-2-6-6-15,0-3 0 16,0-1 0-16,0 0-27 16,0 0-15-16,0 0-17 15,-17 0-10-15,-6-5-50 0,3-24-99 16,11-8-176-16</inkml:trace>
  <inkml:trace contextRef="#ctx0" brushRef="#br0" timeOffset="87889.3885">7010 17706 534 0,'0'0'63'16,"0"0"-11"-16,0 0 49 15,0 0-26-15,0 0-47 0,0 0-10 16,11-52 2-16,16 48-19 16,6-1 4-16,6-4-4 15,-6 4 8-15,3 2-7 16,-14 1 0-16,0 2-1 16,-6 0-1-16,-3 0-10 15,-7 0-33 1,4 5-37-16,-8 14-29 15,-2-1-41-15,0 5-45 0,0-2-127 16</inkml:trace>
  <inkml:trace contextRef="#ctx0" brushRef="#br0" timeOffset="88115.4053">7133 17948 261 0,'0'0'166'16,"0"0"-13"-16,0 0-37 15,0 0 15-15,0 0-42 16,0 0-22-16,0 0-4 16,0 0-2-16,0-3-11 15,18-7-33-15,8 2-17 0,8 2-16 32,6 4-70-32,2 2-45 0,-3 0-117 15,-8 0-150-15</inkml:trace>
  <inkml:trace contextRef="#ctx0" brushRef="#br0" timeOffset="88366.4432">7226 18272 459 0,'0'0'131'15,"0"0"-21"-15,0 0 0 16,0 0-28-16,0 0-34 15,0 0-3-15,-8 2-2 0,8-2-15 16,0 0-6-16,0 0-11 16,21 0 7-16,8-9 7 15,0 0-19-15,8-3-6 16,-11 3-22 0,-4 0-43-16,1 2-33 15,-3 7-55-15,-5 0-105 16,-6 0-255-16</inkml:trace>
  <inkml:trace contextRef="#ctx0" brushRef="#br0" timeOffset="89031.7451">7775 17955 569 0,'0'0'104'0,"0"0"11"15,0 0-32-15,0 0-2 16,0 0-39 0,0 0-10-16,-9-7-20 15,9 7 0-15,0 0-1 0,0 0 3 16,15 0 6-16,12 0 15 16,6 0-4-16,10 0-16 15,-3 0 8-15,2 0-6 16,1 0-6-16,-5-9 5 15,-3-3-13-15,1 1 1 16,-7-1 1-16,-2 5-2 0,-3-3-1 16,-1 4-1-16,-4-2-1 15,-5 4 2-15,-5 0-1 16,-3 2 0-16,-6 2-1 16,0 0 1-16,0 0-1 15,0 0-8-15,0 0 3 16,0 0-28-16,0 0-32 15,0 0-12-15,0 0-28 16,0 0-8-16,-15-12-117 16</inkml:trace>
  <inkml:trace contextRef="#ctx0" brushRef="#br0" timeOffset="89416.7938">8084 17614 546 0,'0'0'110'0,"0"0"-36"16,0 0 21-16,0 0-24 15,0 0-22-15,0 0-28 16,-6-4-9-16,6 4-3 15,6 4-5-15,19 13 22 16,4 6 8-16,0 0-17 16,2 0-5-16,-2 0-4 0,-2-2 0 15,-4 1 0-15,-4 0-1 16,-5 1-7-16,-3 3 4 16,-5 0 0-16,-6 1 0 15,0 8 8-15,0 0-10 16,-2 6 10-16,-15 1-6 15,-6 6-6-15,-6-2-20 16,0-1-62-16,-2-5-43 16,4-18-150-16</inkml:trace>
  <inkml:trace contextRef="#ctx0" brushRef="#br0" timeOffset="90416.4441">9496 17677 268 0,'0'0'290'15,"0"0"-224"-15,0 0 39 16,0 0-6-16,0 0-24 16,0 0-11-16,-41-49-11 15,30 47-14-15,5 0-19 16,-5 0 17-16,-3 2-18 16,-8 0-6-16,-2 0-4 15,-5 0-3-15,-2 0-4 16,-4 18-1-16,7 2 1 15,4 9-1-15,-1 5 11 16,7-1-8-16,5 4-2 16,6-1 8-16,7 0-8 0,0-6-1 15,0-2-1-15,15-6 5 16,4-7-5-16,5-8 0 16,2-7-5-16,11 0 5 15,0-5 0 1,3-18-5-16,-9-7-6 15,3 4 8-15,-12 1-8 0,-6-1 5 16,-5 5 6-16,-7-2 1 16,1 5 1-16,-3 6 1 15,-2 1 3-15,0-1 3 0,0 1 3 16,0-1 2-16,0 6 6 16,0 0-5-16,0 0-2 15,0 6 0 1,0-3 3-16,0 3-11 15,0 0-3-15,0 0-1 0,0 0 2 16,0 0-6-16,0 0 1 16,2 0-14-16,3 3 10 15,8 19 6-15,2 4 0 16,6 2 7-16,-5 2-3 16,-1-3-3-16,-3-8 0 0,-4 0-1 15,5-3 0 1,3-7-13-16,-3-2-12 15,1-3-44-15,6-4-70 16,-2 0-65-16,-3-2-324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3:58:30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4327 3125 632 0,'0'0'48'0,"0"0"26"16,0 0 10-16,0 0 17 15,0 0-24-15,0 0-15 16,0 0-25-16,21-113 2 16,-21 97-1-16,-10 0-4 15,-9-1-8-15,-2 2-14 0,-6 2 9 16,-2 4-12 0,-2 2-7-16,-5 7 1 15,0 0 0-15,-2 0-3 16,0 20 0-16,3 6 9 15,2 8-7-15,1 6-2 16,6 11-1-16,5 11 1 0,5 8 1 16,10 4 2-16,6-1-2 15,0-3-1-15,0-10 0 16,11-6 8-16,21-8-8 16,3-4 0-16,7-12-2 15,7-10-5-15,3-13-4 16,-1-7-11-16,0-14 5 15,-1-20 8-15,-4 1-4 16,-11-3 4-16,-12-2 7 16,-17 2 4-16,-6 2 3 15,-4 3-5-15,-27 3-3 0,-7 9 2 16,-5 3-1-16,1 9-1 16,0 4-11-16,11 3 12 15,6 0 0-15,9 0 1 16,10 0-3-16,6 0 1 15,0 0-5-15,0 0-13 16,0 0-15-16,0 0-22 16,16 0 9-16,8 0 23 0,5 0-2 15,12 0 22 1,-4 0 6-16,5-10 1 16,-1 0-1-16,-10 3 0 15,-4 2 0-15,-10 1 0 16,-3 2 3-16,-7-1-3 15,-3 1 10-15,0 0 6 16,1 2 3-16,-5 0 4 16,0 0 8-16,0 0-2 0,0 0-8 15,0 0 0-15,0 0-15 16,0 0-5-16,2 10-2 16,12 12 11-16,1 13 8 15,3 4-9-15,-7 7 7 16,-3 9 10-16,2-1-6 15,-6 2 2-15,3-1-13 16,-3-9 2-16,-4-4-2 16,0-10-2-16,0-10-4 0,2-6-1 15,-2-7-1 1,2-9-1-16,-2 3-3 16,0-3-12-16,0 0-16 15,0 0-21-15,4 0-33 16,-2-15-26-16,4-16-53 15,5-15-450-15</inkml:trace>
  <inkml:trace contextRef="#ctx0" brushRef="#br0" timeOffset="618.4596">4836 3392 141 0,'0'0'589'15,"0"0"-559"-15,0 0 49 16,0 0 17-16,0 0-18 16,0 0-33-1,-31-25-30-15,31 22 1 16,0-1-4-16,0 0-11 0,21-3 0 15,14 0 8-15,10 2-6 16,-3 2 1-16,-6 3-4 16,-9 0-3-16,-9 4-13 15,-12 13-2-15,-6 5-3 16,0 6-3-16,-6 4 15 16,-23-1 9-16,-7 0 0 0,4-7 1 15,1-4 0-15,9-6 1 16,6-8 1-16,10-2 2 15,6-4-2-15,0 0 5 16,0 0 11 0,0 0 2-16,16-10-15 15,10-1-1-15,7-1-5 0,8 7 1 16,1 5-1-16,-4 0 0 16,-2 0-1-16,-5 10 1 15,-9 8-6-15,-4 5 4 0,-9-4-1 16,-9 7 2-16,0-1 2 15,0 6 19-15,-22 1 5 16,-9-2 9-16,-6-2-9 16,-2-3-4-1,-3-7-10-15,-1-1 4 16,-6-5-15-16,2-5 5 0,1 1 2 16,7-3-7-16,12-2-11 15,8-3-8-15,12 0-48 16,7-6-48-16,0-20-125 15</inkml:trace>
  <inkml:trace contextRef="#ctx0" brushRef="#br0" timeOffset="2602.8049">9413 3456 583 0,'0'0'133'16,"0"0"-63"-16,0 0 47 16,0 0-23-16,0 0-21 0,0 0-6 15,0 0 2 1,9-118-16-16,-9 96-21 15,-9-2-1-15,-8 0-6 16,-6 4-17-16,7 4-5 16,-3 6-2-16,-4 5-1 15,1 5-13-15,-5 0 3 0,0 5-1 16,0 17 1-16,1 7-3 16,8 3 1-16,3 1 2 15,5 3-6 1,10-3-1-16,0-3 4 0,7 1 3 15,24 0-9-15,10-3 7 16,7-4-11-16,6 0 17 16,-5-7-6-16,5 4 5 15,-14-1 6-15,-9-3-7 16,-8 0-2-16,-15-4-2 16,-8 3-2-16,0-3 1 0,0 5 5 15,-16 4 8-15,-17-1 18 16,-11-3 5-16,-8-4 12 15,-4-9-3-15,10-5 6 16,-3 0-12-16,7 0-8 16,8-9-10-1,7-1-6-15,11 2-4 0,12 3-5 16,4 4-48-16,0 1-41 16,0-4-45-16,9-2-75 15,20-4-378-15</inkml:trace>
  <inkml:trace contextRef="#ctx0" brushRef="#br0" timeOffset="3003.8331">9843 3673 801 0,'0'0'83'0,"0"0"-5"16,0 0 44-16,0 0-18 0,0 0-53 15,0 0-19 1,-17-11-32-16,21 11 2 16,21 0-2-16,15-5 0 15,11-2 7-15,14 0 4 16,2-3-10-16,-7 1 8 15,-4-2-8-15,-6 3 11 0,-13 7-12 16,-10-2 0 0,-14 3-3-16,-9 0 3 0,-2 0-5 15,-2 0 3-15,0 0-6 16,0 0 1-16,0-2 3 16,0 2-14-16,-11 0-24 15,-9 0-44-15,-3 0-34 16,4-7-66-16,5-4-361 0</inkml:trace>
  <inkml:trace contextRef="#ctx0" brushRef="#br0" timeOffset="3352.9457">10129 3382 649 0,'0'0'88'0,"0"0"2"0,0 0 40 15,0 0-42-15,0 0-39 16,0 0-15-16,-4-26-17 16,4 26-17-16,0 0 0 15,15 16-6-15,16 7 6 16,9-1 1-16,3 3 2 16,-1 0-1-16,1-1-2 0,-8-1-2 15,-6 2-1-15,-4-1 2 16,-12 0-1-16,-9-2-3 15,-4 2-2 1,0 5 7-16,-6-2 0 16,-23 4 8-16,-7-5 2 15,1-10 1-15,-2 0-10 0,8-10 4 16,8-1-5-16,0-2-8 16,13-3-44-16,1 0-34 15,7 1-54-15,0-1-88 16</inkml:trace>
  <inkml:trace contextRef="#ctx0" brushRef="#br0" timeOffset="3838.4409">10889 3374 863 0,'0'0'61'0,"0"0"18"16,0 0 44-16,0 0-41 15,0 0-30-15,0 0-31 16,-22-19-21-16,15 19-10 16,1 26 10-16,-8 11-5 15,-1 13 5-15,3 3 17 0,8-3-14 16,4-3 0-16,0-2-3 15,0-7 4-15,6-5-3 16,17-5 1-16,-1-6 3 16,12-6-1-1,-3-6-2-15,4-10 8 16,5 0 3-16,3-28 1 0,1-7-6 16,-13 0-4-16,-4-4 2 15,-13 4-3-15,-12-6 6 16,-2-5-7-16,0 2 0 15,-29 0-2-15,-9 4-3 16,0 6 3-16,5 8 0 16,4 8-1-16,8 10-3 15,8 8 0-15,-2 0-26 0,-1 5-25 16,-4 27-46-16,-4 15-8 16,6 3-37-16,13-10-90 15</inkml:trace>
  <inkml:trace contextRef="#ctx0" brushRef="#br0" timeOffset="4494.3573">11533 3270 860 0,'0'0'72'0,"0"0"-22"16,0 0 71-16,0 0-28 16,0 0-35-16,0 0-31 15,-18-18-27-15,12 24-6 16,-7 24 1-16,-10 15-1 16,-4 13 6-16,5 6 1 15,2 1 2-15,2-2-3 16,5-3 7-16,1-7-7 15,6-15 0-15,-3-13 0 16,9-10 2-16,0-11-2 16,0-4-4-16,0 0 2 0,0 0-6 15,0 0 8-15,0-29 4 16,13-12-4-16,3-17-12 16,4 0-3-16,0-7 14 15,5 3-18-15,-3 2 16 16,0 10-5-16,-2 8 8 15,-7 11 7-15,-5 12-3 16,-4 2 9-16,-2 8 10 16,-2 4-8-16,0 2 7 15,0 3-4-15,0 0-7 0,0 0-11 16,2 0-4-16,5 5 1 16,1 24-21-1,11 9 23-15,-1 10 1 16,-1 1 11-16,-1-2-5 15,-1-1-1-15,-1-3-3 0,-1-6 3 16,3-3-3-16,-5-4 2 16,-2-3 0-16,0-8-4 15,0-2 2-15,-5-3-7 16,-2-2 5-16,3-2-8 16,-3-1-31-16,-2 2-38 0,0-6-12 15,0 0-38 1,-7-5-25-16,-1 0-174 15</inkml:trace>
  <inkml:trace contextRef="#ctx0" brushRef="#br0" timeOffset="4722.2646">11448 3595 465 0,'0'0'100'15,"0"0"-58"-15,0 0 44 16,0 0-10-16,0 0-39 0,0 0-22 16,-2-8-3-1,2 6-7-15,0 2-5 16,14-2-2-16,17-1-6 16,11-2-24-16,2-1-106 0,-1-6-178 15</inkml:trace>
  <inkml:trace contextRef="#ctx0" brushRef="#br0" timeOffset="5274.2759">12169 3130 689 0,'0'0'49'0,"0"0"-11"15,0 0 99-15,0 0-33 16,0 0-28-16,0 0-21 16,-14-58-12-16,14 58-7 15,0 0-20-15,0 0-7 16,0 0 0-16,0 0-9 16,0 12-4-16,0 17 4 15,7 8 2-15,6 7 5 16,-2 4 4-16,3 2 3 15,-3 0 4-15,-2 3 1 0,-2-1-1 16,-1 0-2-16,-4 6-3 16,3 12-8-16,-5 1 5 15,0 1-1-15,0 0-2 0,-7-14 0 16,-6-3-4-16,4-10-2 31,0-11 0-31,5-11-1 0,-1-16-2 16,5-7-20-16,0 0-17 15,-2 0-21-15,-16 0-49 16,-15 0-81-16,-7-9-238 16</inkml:trace>
  <inkml:trace contextRef="#ctx0" brushRef="#br0" timeOffset="7067.1142">12675 3377 555 0,'0'0'89'0,"0"0"-15"16,0 0 38-16,0 0-32 15,0 0-12-15,0 0-16 16,0 0-3-16,-12-39-10 16,12 39-2-16,0 0-27 15,0 0 13-15,0 0-14 16,0 0-2-16,0 0-6 0,0 0 0 15,0 0 2-15,-2 0-3 16,2 0-3-16,0 0-1 16,0 12-11-16,0 10 15 15,0 6 2-15,0 2-1 16,0 3 1-16,0-3-2 0,2-2 1 16,5 2 0-1,-5 0-1-15,3-6-2 16,-5-2 2-16,0-6 1 15,0-6 0-15,2-1-1 0,-2-5-4 16,5-3-8 0,-5-1-28-16,2 0-17 0,-2 0-27 15,0 3-31-15,0-2-36 16,0-1-64-16</inkml:trace>
  <inkml:trace contextRef="#ctx0" brushRef="#br0" timeOffset="7450.3985">12985 3264 730 0,'0'0'81'0,"0"0"-64"0,0 0 92 16,0 0-33-16,0 0-30 15,0 0-20-15,0-12-11 16,0 12-15-16,0 4-3 16,0 20 2-16,0 9 1 15,0 4 13-15,6 5-10 0,1 1 3 16,-1-2 13 0,-4 0-3-16,8-7-5 15,-6-2-1-15,3-6-7 16,-3-4 1-16,-2-5-2 15,0-10-2-15,0-3 1 16,-2-1-9-16,0-3 9 0,0 0-2 16,0 0-23-16,0 0-29 15,0 0-20-15,-2-5-5 16,-6-14-98-16,1-12-192 16</inkml:trace>
  <inkml:trace contextRef="#ctx0" brushRef="#br0" timeOffset="8084.4012">13002 3305 522 0,'0'0'100'0,"0"0"-84"16,0 0 86-16,0 0-18 15,0 0-37-15,0 0-11 16,-9-7-15-16,9 7-2 15,0-2-12-15,0 2 5 16,9-4-7 0,11-1-2-16,16 0 8 15,4 1 8-15,0 1-18 0,-2 3 4 16,-7 0-6-16,-8 0 1 16,-8 9-3-16,-8 8-7 15,-7 3-3-15,0 4 0 16,0 0 10-16,-14-1-1 15,-6-2 2-15,-6-2 1 0,-3 0 1 16,2-3-7-16,0-7 7 16,9 0 0-16,5-3 0 15,7-6 5-15,-2 2-5 16,8-2 1-16,0 0 0 16,0 0 2-16,0 0-3 15,0 0 0-15,27 0-6 16,4-5 3-16,10-4 6 15,3 6 2-15,-4 3-3 0,-1 0-2 16,-8 0-2 0,-2 9-1-16,-12 5 1 15,-7 4 1-15,-4 4-6 16,-6-1 7-16,0 6 2 16,-16-2 13-16,-11-2 0 15,-2 1 9-15,-4-3-8 16,-7-2 5-16,-2-2-6 15,6-8-14-15,0-7 8 0,14-2-2 16,2 0 5-16,4-11-8 16,3-2-4-16,9-1-24 15,-4 2-36-15,8 1-40 0,0-5-82 16,8 1-360 0</inkml:trace>
  <inkml:trace contextRef="#ctx0" brushRef="#br0" timeOffset="8598.4143">13707 3113 642 0,'0'0'84'16,"0"0"-50"-16,0 0 90 15,0 0-23-15,0 0-56 16,0 0-11 0,-16-17-8-16,16 17-4 15,0 0-6-15,0 0-8 16,0 0-8-16,0 12 1 15,0 14 4-15,4 8 9 0,8 8 7 16,-1 2 0-16,2 4 5 16,-1 5-7-16,-2-3 8 15,1 7-3-15,1-5 3 16,-6 7-11-16,1 6 6 0,-5 5 0 16,0-3-6-16,-2-5-10 15,0-13 6 1,0-14 0-16,0-14-9 15,0-8-3-15,0-10 7 16,0-3-7-16,0 0 10 16,0 0-4-16,0 0 8 0,0-12-4 15,0-4-10-15,0-5-37 16,-2 0-51-16,-11 1-49 16,-1 3-41-16,1 3-96 15</inkml:trace>
  <inkml:trace contextRef="#ctx0" brushRef="#br0" timeOffset="10374.3852">14536 3356 250 0,'0'0'313'0,"0"0"-266"15,0 0 53-15,0 0 2 0,0 0-39 16,0 0-8-16,0-40-2 15,0 34-5-15,0 1 0 16,-4 1-7-16,-6-1-3 16,-1 1-7-16,7 3-10 15,-10 1-14-15,8 0 21 0,-12 0-18 16,0 0-2-16,-9 1 0 16,0 13-4-16,-2 6-1 15,0 6 1 1,0 6-4-16,8 5 2 15,-2 4 0-15,19-4-2 0,4-2 6 16,0 0 2-16,13-7-1 16,16-1 7-16,14-12-2 15,5-4 7-15,10-11 15 16,5 0-18-16,-10-2-11 16,-3-13-5-16,-10 0-10 0,-11 1-36 15,-9-3-41-15,-11 5-55 16,-9 3-55-1,0-2-341-15</inkml:trace>
  <inkml:trace contextRef="#ctx0" brushRef="#br0" timeOffset="12732.6613">9284 4740 547 0,'0'0'75'0,"0"0"0"0,0 0 53 16,0 0-35-16,0 0-15 15,0 0 5-15,0 0-27 16,0-18-15-16,0 18-12 15,0 0-14-15,0 0-15 16,0 12 0-16,-14 22-12 16,-5 17 12-1,-8 9 5-15,2 3 9 16,3 3-13-16,0-1 0 16,4-9 4-16,0-8-3 0,0-9 0 15,10-15-1-15,0-10-1 16,8-11 1-16,0-3-2 15,0 0 2-15,0 0 12 16,0 0-7-16,0-24 9 16,8-20-4-16,7-14-11 0,5-10 0 15,7-4 0-15,-3 6 0 16,-4 4 2-16,1 8-2 16,-4 9 0-16,-5 13 3 15,-4 10-3-15,-3 12 2 16,-5 6 1-16,2 4 3 15,-2 0-2-15,0 0-4 16,0 0-5-16,0 9-4 0,8 18-9 16,6 11 18-1,7 6 0-15,-4 7 0 16,-1 2 0-16,1 8 4 16,-1 6-2-16,-3-2 5 15,3-3-2-15,-3-7-1 16,-4-13-3-16,1-7 1 0,-4-6-2 15,-2-7 0-15,1-8 0 16,-1-4 0-16,-4-8-3 16,0-1 0-16,0-1-7 15,0 0-14-15,0 0-28 16,-2-5-24-16,-20-13-52 16,4-6-111-16,-2-8-412 15</inkml:trace>
  <inkml:trace contextRef="#ctx0" brushRef="#br0" timeOffset="12950.3686">9186 5129 500 0,'0'0'156'15,"0"0"-134"-15,0 0 53 16,0 0-15-16,0 0-10 16,0 0-15-16,47-10-28 15,-8-2 12-15,11 0-19 16,-3 2-2-16,-5 6-106 0,-4 1-92 16</inkml:trace>
  <inkml:trace contextRef="#ctx0" brushRef="#br0" timeOffset="13299.4376">9752 5127 752 0,'0'0'123'15,"0"0"-38"-15,0 0 46 16,0 0-28-16,0 0-51 16,0 0-21-16,4-10-23 0,21 8 13 15,8-2-5-15,12 2-4 16,-3-3-2 0,1 2-4-16,-1-3-6 15,-6 0 0-15,-3 2-6 16,-4-2 4-16,-6 0-29 15,-5 4-1-15,-12-2-31 0,1 3-14 16,-7-2-9-16,0 1-11 16,0-2-11-16,-2 2-37 15,-12 0-423-15</inkml:trace>
  <inkml:trace contextRef="#ctx0" brushRef="#br0" timeOffset="13748.4486">9959 4865 565 0,'0'0'117'16,"0"0"-60"-16,0 0 77 16,0 0-34-16,0 0-27 15,0 0-15-15,-15-24-6 16,15 24-16-16,0 0-9 15,0 0-12-15,-3 0-10 16,3 0-2-16,0 0-3 16,0 1 0-16,5 12 0 0,15 0 6 15,2 5 2-15,3-4 7 16,0 2 0 0,2 0-1-16,-6-3-9 15,6 3 9-15,-2-2-7 16,-3-1-7-16,5 2 4 15,-3-3-4-15,-6 0 0 16,-5 2-1-16,-5 2-1 0,-6 2 1 16,-2-1 0-16,0 6 1 15,-14 0 2-15,-13-2 3 16,-4 4 3-16,-5-1-4 0,1-3 0 16,-1 2-3-16,7-4-1 15,0 1-35-15,9-1-55 16,3-7-75-1,9-6-70-15</inkml:trace>
  <inkml:trace contextRef="#ctx0" brushRef="#br0" timeOffset="15620.6896">10862 4967 495 0,'0'0'108'15,"0"0"-77"-15,0 0 61 16,0 0-18-16,0 0-8 15,0 0-1-15,-8-64-15 16,8 60-10 0,0 1 3-16,-3 2-21 15,3 1-4-15,-5 0 6 16,5 0-24-16,0 0 0 0,0 0 0 16,-2 14-9-16,-2 16-4 15,-5 16 13-15,5 10 7 16,0 0-3-16,4 0-3 15,0-1 7-15,0-11 0 16,8-3 0-16,7-6-5 16,1-9 1-16,7-6-1 15,-4-6 0-15,6-7 0 0,-2-4 1 16,-2-3 3-16,8 0 2 16,-4-16 6-16,0-12-3 15,-3-10-1-15,-7-8 0 16,-3-8-6-1,-10-5-3-15,-2 1-1 0,-2 0-1 16,-27 8-1-16,-10 8-5 16,2 11-3-16,-7 13 0 15,6 14-1-15,4 4-2 16,8 0-9-16,1 29-13 16,7 7-17-16,9 11-19 15,9 6-44-15,11-10-36 16,27-16-255-16</inkml:trace>
  <inkml:trace contextRef="#ctx0" brushRef="#br0" timeOffset="16100.6299">11531 4913 793 0,'0'0'31'0,"0"0"45"15,0 0 11-15,0 0-24 16,0 0-32-16,-147-45-21 16,109 45-10-16,5 16 0 0,8 4 2 15,9 6-4-15,5 1 4 16,5 4 0-16,6 1-2 15,0-1-19-15,4-3 8 16,25-3-11 0,9-5 3-16,11-5 5 15,9-7-2-15,-3 0 4 0,3-1 5 16,-15-3 6-16,-14 1 1 16,-14-1-5-16,-8 0 4 15,-7 4 1-15,0 3-14 16,-9 4 14-16,-24 7 19 15,-9 0 12-15,-10-1 7 0,3-3-21 16,0-9-2-16,16-2-4 16,-3-7-2-16,4 0-7 15,11 0 0-15,3 0-2 16,9-2-13-16,5-6-31 16,-4 4-49-16,8-1-46 15,0 0-216-15</inkml:trace>
  <inkml:trace contextRef="#ctx0" brushRef="#br0" timeOffset="16573.438">12069 4630 819 0,'0'0'41'15,"0"0"-13"-15,0 0 75 16,0 0-22-16,0 0-25 16,0 0-20-16,-21-32-24 15,21 32-12-15,0 0 0 16,0 20-2-16,0 21-3 15,13 17 5-15,10 7 4 16,-3 3-2-16,2 7 1 0,-2 7 12 16,-4 3 11-1,-7 2-2-15,-7-7-2 0,-2-10-1 16,0-4 4-16,0-5-10 16,0-6 3-16,0-12-2 15,0-6-10-15,0-20 10 16,0-8-16-16,0-8 3 15,0-1-1-15,0 0 3 16,0 0 4-16,0 0-2 16,0-5-7-16,0-16-26 15,0-7-60-15,0-6-44 0,0 0-57 16,0 0-132-16</inkml:trace>
  <inkml:trace contextRef="#ctx0" brushRef="#br0" timeOffset="17018.3457">12605 4879 786 0,'0'0'48'0,"0"0"-5"16,0 0 74-16,0 0-52 15,0 0-31-15,0 0-12 16,-15-12-22-16,11 44 3 16,-4 18 8-16,6 9 12 0,2 0-11 15,0-7 11-15,0-9-7 16,16-9-9-16,-3-9-3 16,10-4-2-16,-3-9 2 15,9-10 3-15,0-2 0 16,7 0-2-16,-1-23 2 0,-4-7-7 15,-4-10 1-15,-4-6-1 16,-17-4 0-16,-6-6 0 16,0 4-4-1,-9 4 0-15,-19 8-1 16,-7 11 0-16,2 18-2 16,-5 8-2-16,3 3 1 15,-7 10-2-15,-1 20-14 0,7 9-11 16,18 4-47-16,14 6-45 15,4-5-25-15,14-12-151 16</inkml:trace>
  <inkml:trace contextRef="#ctx0" brushRef="#br0" timeOffset="17470.3827">13114 4889 296 0,'0'0'542'16,"0"0"-512"-1,0 0 98-15,0 0-17 16,0 0-36-16,0 0-47 0,-7-29-21 16,3 36-7-16,-10 18-1 15,1 13 1-15,-1 5 6 16,8 7-3-16,1 0 1 15,5-4 1-15,0-8 0 16,0-8 3-16,5-8-1 16,11-7 1-16,3-4-5 15,6-6 3-15,8-5 11 0,10 0-9 16,1-7-8-16,0-13 1 16,-3-4-1-16,-5-6-5 15,-7-2-3-15,-11-3 7 16,-7-2-5-16,-11-1 6 15,0-4 3-15,-21 2-2 16,-10 1-2-16,-9 10-1 16,3 11-4-16,-4 5 6 15,1 10-3-15,0 3-6 16,-3 0-7-16,8 13-39 16,-3 18-48-16,9 1-75 15,15-9-227-15</inkml:trace>
  <inkml:trace contextRef="#ctx0" brushRef="#br0" timeOffset="19461.0579">9172 6442 228 0,'0'0'415'0,"0"0"-340"15,0 0 15-15,0 0 5 0,0 0-3 16,0 0-1-16,0 0-31 15,0-17-16-15,0 17-6 16,0 0-28-16,0 0-7 16,0 0-3-16,0 5-8 15,-2 24 8-15,2 9 1 16,-2 10 4-16,2 4 1 16,0 4-1-16,0 0-1 15,0-4 8-15,0-6-6 0,0-9-5 16,0-13 5-16,0-6-1 15,0-6-4-15,0-3-1 16,0-4 0-16,0-1-22 16,0-4-24-16,0 0-26 15,0 0-22 1,-6 0-15-16,-3-10-31 0,-1-22-221 16</inkml:trace>
  <inkml:trace contextRef="#ctx0" brushRef="#br0" timeOffset="20026.1446">9150 6465 632 0,'0'0'87'16,"0"0"-61"-16,0 0 74 15,0 0-4-15,0 0-40 16,0 0-13-16,-11-37-18 15,25 37-25-15,24-3 1 16,15 1-1-16,10 0 5 0,-8 2-2 16,-10 0-3-16,-12 0-5 15,-8 14-3 1,-12 1 0-16,-9 7-16 16,-4 3 15-16,0 7-7 15,-27 4 2-15,-8-2 11 16,-3-4 6-16,-2-9-3 0,7-4 12 15,6-7-12 1,9-2 2-16,11-6 6 0,5-2-3 16,2 0 5-16,0 0-4 15,0 0 3-15,0 0-9 16,25-10 1-16,8-4 0 0,11 0-1 16,1 8 0-1,6 6-1-15,-6 0 0 0,-7 4-3 16,-9 16 3-16,-11 4-6 15,-7 5-5 1,-9 3 7-16,-2 2 5 16,0-3 0-16,-15 1 21 15,-24 2-12-15,-3-3 20 16,-7-5-14-16,-2-4-13 0,8-8 10 16,1-8-10-16,-1-4-1 15,12-2 1-15,5 0-2 16,6 0-7-16,9-12-34 15,4 0-40-15,7 5-76 16,0-5-215-16</inkml:trace>
  <inkml:trace contextRef="#ctx0" brushRef="#br0" timeOffset="20395.6306">9859 6784 754 0,'0'0'102'0,"0"0"-64"0,0 0 64 15,0 0-5 1,0 0-19-16,0 0-35 15,-16-10-28-15,28 7-9 16,19-1 5-16,18 1 4 16,4-4 2-16,10-3-5 15,-1 1-8-15,-4-5 5 0,-2 3-5 16,-14 0-1-16,-13 4-2 16,-13 1-2-16,-9 4-4 15,-7-1-13-15,0 1-24 16,0-1-30-16,0 1-13 15,-9 2 3-15,-22 0-58 16,-6-10-132-16</inkml:trace>
  <inkml:trace contextRef="#ctx0" brushRef="#br0" timeOffset="20784.2616">10153 6508 252 0,'0'0'503'16,"0"0"-457"-16,0 0 64 0,0 0 3 16,0 0-46-16,0 0-13 15,-22-20-28-15,22 20-16 16,0 0-8-16,0 0-2 16,5 0-9-16,12 17 4 15,10 3 5-15,2 0 6 0,0 0-5 16,2 2 0-16,-6 0 0 15,-3-2 2-15,-1 4-3 16,-13 7-3-16,-1-4 3 16,-7 4-3-16,0-3 3 15,0-2 0 1,-15 0 1-16,-12-1 0 16,-2-4 6-16,-8-1-6 15,9-2 11-15,-3-4-10 16,-1 4-2-16,1 0-1 0,3 2-17 15,3-2-41-15,7-6-37 16,9-4-56-16,9-8-100 16</inkml:trace>
  <inkml:trace contextRef="#ctx0" brushRef="#br0" timeOffset="22554.24">11388 6326 608 0,'0'0'88'16,"0"0"19"-16,0 0 0 15,0 0-14-15,0 0-23 0,0 0-24 16,0 0-2-16,0-12-19 16,0 12-6-16,0 0-2 15,0 0-17-15,0 0-2 16,0 6-1-1,0 27 4-15,0 9-1 16,0 12 6-16,0 8-6 16,2 0 2-16,5 6 8 15,0-1 2-15,-5-8-7 0,7-6 0 16,-7-12 1-16,5-7-1 16,0-11-2-16,-5-7-2 15,3-6 2-15,-5-4-3 16,0-3 2-16,0 2-1 15,0-5-1-15,0 2-7 0,2 0-19 16,-2-2-30-16,4 0-38 16,7-12-44-1,7-11-132-15,11-4-370 16</inkml:trace>
  <inkml:trace contextRef="#ctx0" brushRef="#br0" timeOffset="23016.3851">11899 6346 748 0,'0'0'56'0,"0"0"4"0,0 0 46 15,0 0-11-15,0 0-33 16,-16-102-19-16,16 94-11 15,0 4-15-15,0 1-4 16,0 0-13-16,0 3 0 16,0 0-4-1,0 0-5-15,0 14 0 0,0 21 9 16,0 10 4-16,9 5-4 16,4 1 2-16,1-1 11 15,-1 4-6-15,-2 4-4 16,1 4 3-16,-4 2 3 15,1 1 0-15,1-3 0 16,-6 0 5-16,-2-2-1 0,0-7 5 16,-2-4-2-16,0-13-6 15,0-10-9-15,0-9 2 16,0-10 0 0,0 0-3-16,0-6 0 15,0-1-4-15,0 3-12 16,0-3-21-16,0 0-14 0,2-8-30 15,9-17-67-15,5-4-97 16,9-7-426-16</inkml:trace>
  <inkml:trace contextRef="#ctx0" brushRef="#br0" timeOffset="23658.2658">12306 6481 731 0,'0'0'75'0,"0"0"-45"15,0 0 83-15,0 0-36 16,0 0-25-16,0 0-43 16,0-53-8-16,0 66-1 15,0 27-3-15,0 20 3 16,-2 3 2-16,-11 3 2 15,5-5 2-15,0-6-1 16,2-7-3-16,-1-14 1 16,7-16-3-16,0-4 2 15,0-10-2-15,0-2-6 0,0-2 6 16,0-2 6-16,11-28 10 16,1-19-11-16,-4-6-5 15,5-6 1 1,-1-3-1-16,-8 0 0 15,3 3 0-15,-3 8 0 0,-4 13 3 16,0 13-2-16,0 9 6 16,0 8 4-16,2 1-6 15,-2 0-2-15,0 5-3 16,6-1-3-16,-6 2 0 16,0 3 1-16,4 0-7 15,9 7 1-15,5 23 2 16,7 7 6-16,-6 9 1 0,4 0 8 15,-10 1 1-15,-6-1 7 16,4-2-1-16,-2 2-2 16,0-2-1-16,-2-5-4 15,-1-1 0-15,-4-8-6 16,5-7 1-16,-5-5-3 16,2-3 0-16,-4-7-1 15,0 0 1-15,0-6-3 16,0 0 1-16,0 1-14 15,0-3-11-15,0 0-2 16,0 0-32-16,0-7-39 16,0-5-75-16,-6 0-110 15</inkml:trace>
  <inkml:trace contextRef="#ctx0" brushRef="#br0" timeOffset="23891.3795">12215 6840 459 0,'0'0'126'0,"0"0"-70"16,0 0 42-16,0 0-32 16,0 0-27-16,0 0-30 15,12 0-9-15,9 0 4 16,16 0-4-16,0-3-14 15,5 2-52-15,-1-6-89 0,1 0-207 16</inkml:trace>
  <inkml:trace contextRef="#ctx0" brushRef="#br0" timeOffset="24159.5791">12875 6682 651 0,'0'0'212'0,"0"0"-142"15,0 0 57-15,0 0-5 0,0 0-47 16,0 0-55-16,-9-17-20 15,7 17-12-15,-14 0-109 16,-1 0-234-16</inkml:trace>
  <inkml:trace contextRef="#ctx0" brushRef="#br0" timeOffset="26408.8024">9371 8103 526 0,'0'0'74'16,"0"0"3"-16,0 0 48 15,0 0-9-15,0 0-16 16,0 0-21-16,0 0-14 0,0-22-7 15,0 14-10-15,0 0-17 16,0 0 4-16,-7-2-12 16,0 2-11-16,-6 1-1 15,5 0 1 1,-8 2-8-16,-7 5-4 0,-6 0-5 16,-11 0-2-16,-4 11 0 15,-3 15 2-15,5 10 5 16,9 7-6-16,8 4 3 15,11 12 3-15,12 0 0 16,2-2-1-16,0-9 0 16,18-13 1-16,9-6-2 15,0-7 4-15,1-8-2 16,1-2 3-16,0-8 0 16,2-4 2-16,0 0 3 15,-2 0 1-15,-2 0-9 16,-9-6-7-16,-5 1-14 15,-1 0-28-15,1-2-35 0,5 2-64 16,7-4-13-16,3-6-81 16</inkml:trace>
  <inkml:trace contextRef="#ctx0" brushRef="#br0" timeOffset="26763.8808">9692 8263 747 0,'0'0'90'0,"0"0"-50"0,0 0 67 15,0 0-18-15,0 0-28 16,0 0-41-16,-11-3-13 15,11 3-3-15,20 0-2 16,20 0 8-16,12 0 8 16,10 0 0-16,-4 0-9 15,-7-7-7-15,-6-1 0 0,-10 3 1 16,-6-6-1-16,-14 5-2 16,-1 4-25-16,-14-2-32 15,0 2 8-15,0 1-1 16,0-5-32-16,-6 3 4 15,-21-5-103 1,-12 0-122-16</inkml:trace>
  <inkml:trace contextRef="#ctx0" brushRef="#br0" timeOffset="27193.9052">9895 7972 625 0,'0'0'99'0,"0"0"-26"0,0 0 39 16,0 0-27-16,0 0-35 15,0 0-11-15,-18-3-24 16,18 3-1-16,0 0-11 16,0 0-3-16,9 10-4 15,22 11 4-15,9 2 15 16,4 1-4-16,4 0-3 15,-9-6 11-15,4 0-2 16,-14-1-16-16,-4-2 2 0,-8 2-1 16,-8-2-1-1,-9 1 1-15,0 0-2 16,0 4 2-16,-15 4 0 16,-21 3 4-16,3-1 10 15,-8-3-8-15,12-4 0 16,2-5-8-16,12-5-2 0,9-2 0 15,4-5-24 1,-4 0-13-16,6-2-26 0,0 2-5 16,0 1-23-16,0-3-47 0,23 0-92 15,2 0-170 1</inkml:trace>
  <inkml:trace contextRef="#ctx0" brushRef="#br0" timeOffset="27682.4522">10838 8045 846 0,'0'0'26'0,"0"0"39"0,0 0 23 16,0 0-32-16,0 0-39 16,0 0-12-16,-56 38 3 15,47 3-1-15,3 0 11 16,6 2 4 0,0 1-9-16,0-10 6 15,15-5 8-15,5-2-18 16,9-9 1-16,2-9-1 15,9-4 17-15,-2-5-9 0,5 0-2 16,-8-20-1-16,7-12-4 16,-5-8-9-16,-6-4 11 15,-14-3-9-15,-10 1 0 0,-7 2 0 16,-7 1-1 0,-20 5-2-16,-15 8-9 0,-3 11-11 15,1 6 13 1,2 12-17-16,-1 1 7 15,1 1-18-15,-1 22-17 16,1 7-4-16,9 8-31 16,6 2-38-16,9 0-64 15,9-12-215-15</inkml:trace>
  <inkml:trace contextRef="#ctx0" brushRef="#br0" timeOffset="28078.4876">11442 7936 817 0,'0'0'49'16,"0"0"10"-16,0 0 48 15,0 0-14-15,0 0-24 0,0 0-33 16,0-4-16-16,0 4-4 16,0 0-11-16,0 0-5 15,2 8-9-15,0 14 9 16,0 10 2-16,7 9 13 16,-4-1 5-16,2-2-8 15,-1 2 15-15,3 1 3 0,-2-2 4 16,4 0-7-16,-2-8-5 15,-3-2-9-15,4-10-2 16,-4-5-6-16,-1-3-3 16,-3-5-2-1,-2-2-14-15,0 2-59 16,0-3-69-16,-9 4-83 0,-24-7-247 16</inkml:trace>
  <inkml:trace contextRef="#ctx0" brushRef="#br0" timeOffset="31004.235">4535 11354 673 0,'0'0'57'0,"0"0"21"15,0 0 13-15,0 0-5 16,0 0-18-16,0 0-16 16,0 0-15-16,-46-79-2 15,44 79-14-15,2 0-19 16,-2 4-2-16,0 31-6 0,2 16 6 15,0 14 5-15,0 5-4 16,0-4 6-16,0-4-5 16,0-4-2-1,0-5 3-15,0-7-2 16,0-8-1-16,0-8 0 16,0-6 0-16,0-8-21 0,0-4-41 15,0-6-2-15,0-6-29 16,0 0-10-16,-12 0 20 15,-10-26-159-15</inkml:trace>
  <inkml:trace contextRef="#ctx0" brushRef="#br0" timeOffset="31458.1982">4045 11442 508 0,'0'0'40'16,"0"0"43"-16,0 0 48 15,0 0-56-15,0 0-18 16,0 0 13-16,0-38-22 15,0 38-12-15,0 0-15 0,0-3 4 16,0 0-5-16,27-5-12 16,16-4 8-16,10-5 8 15,7 2-15-15,0-1 3 16,7-3-2-16,3 1-4 16,1 0 2-1,-5 3-7-15,-10 1 0 16,-20 3-1-16,-16 7 2 15,-16 4-2-15,-4 0-1 0,0 0-2 16,0 0-4-16,0 0 2 16,-2 0-2-16,-16 0-32 15,-1 0-37-15,-2 7-20 16,4 12-44-16,3-1-170 0</inkml:trace>
  <inkml:trace contextRef="#ctx0" brushRef="#br0" timeOffset="31975.4918">4721 11682 616 0,'0'0'27'0,"0"0"15"16,0 0 75-16,0 0-53 15,0 0-11-15,0 0-20 16,-14-81-5-16,14 78-12 16,14 1-8-16,8 2-4 15,5 0 1-15,4 0 2 16,2 5-7-16,3 15-3 15,-5 6 0-15,-4 3 1 16,-7 3 2-16,-11 3 0 16,-7 2 4-16,-2 2-4 15,0-1 5-15,-2-2 16 16,-9-11-2-16,2-8-6 16,4-8 6-16,1-3 3 15,4-6 2-15,-7 0 27 16,1 0 22-16,-3-13-11 0,-5-17-38 15,8-8-6-15,2-6-12 16,4-5-1-16,0 3-5 16,0 2-6-16,19 10-8 15,1 4-32-15,7 9-28 16,4 9-44 0,5 7-17-16,5 3-29 0,1 2-80 15,-7 0-299-15</inkml:trace>
  <inkml:trace contextRef="#ctx0" brushRef="#br0" timeOffset="32562.2293">5189 11594 576 0,'0'0'98'0,"0"0"3"0,0 0 21 16,0 0-44-16,0 0-15 15,0 0-29-15,-14-12-7 16,12 12-8-16,-2 4-19 15,-1 25-11-15,3 10 11 16,2 3 5-16,0 2-2 16,0-5 0-16,0-7-3 15,16-6 1-15,4-6-1 0,7-10 0 16,4-8-6 0,6-2-12-16,4-9 3 15,3-17-5-15,-6-3 14 16,-9 0 6-16,-9 0 0 15,-11-4 5-15,-7-2 1 16,-2-2 13-16,0 3 11 16,-11 6-8-16,1 10 5 0,2 11-3 15,6 7 6-15,2 0-30 16,0 3-3-16,0 31-13 16,0 14 16-1,10 12 4-15,5 15-2 0,5 7 8 16,-3 4 9-16,-3 5-7 15,-7-6 3-15,-5 2-3 16,-2-7 8-16,0-6-11 16,0-5 11-16,-23-9 2 15,6-11-11-15,-3-12 10 0,2-16-10 16,2-8 5-16,3-13 6 16,-3 0 17-16,-8-4-7 15,-3-26-17-15,3-16-8 16,-1-15-7-1,11-15-5-15,12-11-27 16,2 0-30-16,10 5-44 0,23 10-7 16,16 16-17-16,9 10-96 15,4 7-177-15</inkml:trace>
  <inkml:trace contextRef="#ctx0" brushRef="#br0" timeOffset="32991.1555">5893 11689 632 0,'0'0'46'16,"0"0"28"-16,0 0 65 15,0 0-49-15,0 0-24 16,0 0-7-16,-56-53-45 0,43 76-5 15,-3 16-6-15,3 11 4 16,5 0 4-16,8 3 4 16,0-7-6-1,2-6 3-15,17-4-4 16,4-12-7-16,-3-8 1 16,7-7-1-16,0-9-1 15,6 0-4-15,1-17 2 0,-1-15-5 16,-2-8 0-1,-10 0 7-15,-11-4 2 0,-10-3-2 16,0 1-3-16,-16-2-5 16,-19 7 8-16,-1 4-2 15,-3 13 0-15,0 14 0 0,8 8 1 16,5 2-3-16,3 14-15 16,9 20-37-1,12 10-54-15,2 0-47 16,2-7-98-16</inkml:trace>
  <inkml:trace contextRef="#ctx0" brushRef="#br0" timeOffset="33699.2478">6357 11644 732 0,'0'0'68'0,"0"0"-6"15,0 0 69-15,0 0-41 16,0 0-37-16,0 0-44 0,-51-11-9 16,45 54 0-16,6 10 1 15,0-3 7-15,0-4-7 16,17-11 9-16,5-6-7 16,1-5 4-1,-4-10-1-15,4-8-4 16,-3-6 1-16,-2 0 2 0,2-3 1 15,5-22 7-15,-6-5-1 16,-5-5-7-16,-10 0-4 16,-4-3 9-16,0-7-6 15,0 5 1-15,-2 6-5 16,-6 12 7-16,2 14 0 16,4 5 0-16,2 3-7 15,0 6-15-15,0 27-19 16,0 11 34-16,0 5 3 0,18-3 0 15,3-10-3-15,0-5-6 16,13-10-16-16,-3-4-8 16,5-6-7-1,0-9-3-15,-1-2-5 16,1-4 9-16,-5-22 6 16,-2-8 10-16,-6-6-2 0,-13-6 22 15,0-8 4-15,-10-9 16 16,0-3-2-16,0-2 10 15,-14 9 8-15,-3 12 7 16,-4 12 4-16,10 16 0 0,0 8-15 16,9 7 9-16,-3 4-19 15,5 0-22-15,0 23-4 16,0 26-14-16,0 20 18 16,13 10 8-16,3 1-5 15,-3-12 10-15,3-8-2 16,-3-12-2-1,1-10 0-15,-3-8-8 0,0-5 1 16,-4-11-2-16,2-2-11 16,-7-9-5-16,-2-1-49 15,0 0-25-15,-2-2-36 16,-27 0 23-16,-2-2-91 0</inkml:trace>
  <inkml:trace contextRef="#ctx0" brushRef="#br0" timeOffset="33917.2068">6747 11671 576 0,'0'0'67'0,"0"0"43"16,0 0 12-16,0 0-43 15,0 0-20-15,0 0-28 16,62-24-18-16,-4 17-5 15,0 5-8-15,3 0-6 16,-8 2-50-16,-3 0-54 16,-15 0-72-16,-13 0-275 15</inkml:trace>
  <inkml:trace contextRef="#ctx0" brushRef="#br0" timeOffset="34710.4499">4639 12330 469 0,'0'0'127'0,"0"0"-12"0,0 0 4 16,0 0-24-16,0 0-37 16,0 0-4-1,-3 0-10-15,3 2-3 16,0-2-2-16,0 2-8 16,0-2-14-16,0 3 7 15,0-1-16-15,0 1-5 0,9 3-2 16,20 4 20-16,7-2 11 15,7 0-3-15,5-4-15 16,12-2 6-16,14 1-1 16,16-3-8-16,14 0-2 0,8 0-6 15,10 0-3-15,7 0 0 16,14-3 3-16,1 1-3 16,8 0 0-1,-3 2-1-15,1 0 3 16,-1 0-5-16,-4 0 2 15,-11-2 1-15,-16 2 3 16,-15-3-3-16,-19 0-1 16,-24 1 0-16,-19-1 1 0,-16 3 0 15,-8-5 1-15,-6 3 2 16,-2 0-1-16,-2-1 2 16,-3 3 7-16,-2-5 13 15,3 3 7-15,-5 0-11 16,0 2-7-16,0 0-10 0,0 0 1 15,0 0-4-15,0 0-4 16,0 0-1 0,0 0-9-16,0 0-1 15,0 0-23-15,0 0-27 16,0 0-26-16,0 0-44 16,-18 0-41-16,2 0-115 15</inkml:trace>
  <inkml:trace contextRef="#ctx0" brushRef="#br0" timeOffset="35040.4704">7654 11566 595 0,'0'0'50'15,"0"0"46"-15,0 0 47 16,0 0-45-16,0 0-2 16,0 0-30-16,-13-28-12 0,13 28-17 15,0 0-16-15,0 0-14 16,0 0-7-16,0 0-6 15,0 0-40-15,0 10-83 16,0 20-44-16,0 10 26 16,0 6-48-16,0-3-291 15</inkml:trace>
  <inkml:trace contextRef="#ctx0" brushRef="#br0" timeOffset="35258.1798">7719 12059 574 0,'0'0'72'16,"0"0"59"-16,0 0 2 16,0 0 13-16,0 0-41 15,0 0-22-15,0 10-11 16,0-10-3-16,0 0-30 16,0 0-15-16,0 2-20 15,0 0-4-15,0-2-36 16,-2 0-73-16,-5 0-64 15,-1 0-109-15,3 0-514 16</inkml:trace>
  <inkml:trace contextRef="#ctx0" brushRef="#br0" timeOffset="35526.6795">7855 11794 707 0,'0'0'77'0,"0"0"33"16,0 0 0-1,0 0-18-15,0 0-33 16,0 0-29-16,-2-1 1 16,2 1 3-16,2 0-24 15,27 0 1-15,7 0 10 16,10 0-8-16,1 0-13 0,3 0 0 15,-8 0-31-15,-7 0-74 16,-8-4-67-16,-16-2-70 16</inkml:trace>
  <inkml:trace contextRef="#ctx0" brushRef="#br0" timeOffset="38157.1127">7258 13225 132 0,'0'0'346'16,"0"0"-277"-16,0 0 49 16,0 0 4-16,0 0-41 0,0 0-18 15,0 0-4-15,0-69 3 16,0 69-10-1,0 0-11-15,0 0-19 16,-5 0-20-16,3 8-2 0,0 14-13 16,2 14 9-16,0 7 4 15,0 1 3-15,4 4-3 16,7-6 1-16,1-2 1 16,-6-3-2-16,-6-10 0 15,5-5-2-15,-5-4-3 0,0-4-34 16,0-2-30-1,0-6-12-15,0-1-38 16,-5-5-17-16,-1-2-53 16,-2-27-329-16</inkml:trace>
  <inkml:trace contextRef="#ctx0" brushRef="#br0" timeOffset="38710.3576">7264 12948 455 0,'0'0'60'0,"0"0"2"16,0 0 39-16,0 0-7 16,0 0-33-16,0 0-26 15,-127-101 13-15,107 100-15 16,5 1 4-16,-6 0-11 15,0 0-14-15,-4 19-4 0,-2 16-1 16,0 13 2-16,7 10 4 16,3 11-6-16,5 4 6 15,5 1 6-15,7-3-2 16,0-7 2-16,0-8-8 16,0-4-2-16,21-6 8 0,6-3-8 15,6-8-2-15,7-7-1 16,7-5-1-1,-1-9 2-15,12-6-1 16,-4-8-2-16,2 0 1 16,-3-19-5-16,-2-9 0 15,1-4-6-15,-10-4 3 0,-7-6 2 16,-8-6 1-16,-6-8 3 16,-15-11 1-16,-6-4-4 15,-6-8-2-15,-32 3 1 16,-14 11 1-16,-6 10-4 15,5 23 3-15,0 13-1 16,1 12 0-16,9 7 0 16,1 0-7-16,9 16-1 15,2 20-32-15,4 11-43 0,16 13-31 16,11-2-49 0,0-11-213-16</inkml:trace>
  <inkml:trace contextRef="#ctx0" brushRef="#br0" timeOffset="39292.0317">8821 13261 724 0,'0'0'29'0,"0"0"70"16,0 0-10-16,0 0-50 16,-29-105-3-16,8 85-8 15,-3-2-15-15,-10 2 10 16,3 4-16-16,-9 4 2 15,7 6 4-15,-6 6 6 0,2 0-12 16,-1 0-3-16,0 18-1 16,7 5-2-16,4 2 0 15,11 1-1 1,8 1-4-16,8 1 3 16,0-1 1-16,0 2-3 15,22-4-1-15,14 1 2 16,10-6 2-16,12-3 5 15,4-1-5-15,3 0 0 0,-9 0 0 16,-13 3-1-16,-14-4 1 16,-12 2-4-16,-15-5 2 15,-2 7-5-15,-6-1 7 16,-34 5 6-16,-14-2 16 16,-8-3 5-16,-3-6-1 0,3-3-11 15,8-9 6 1,9 0-7-16,14 0-9 15,14-2 1-15,6-9-6 16,3 3-15-16,8 1-37 16,0 0-43-16,0-1-67 15,23-2-149-15</inkml:trace>
  <inkml:trace contextRef="#ctx0" brushRef="#br0" timeOffset="39654.7402">9186 13407 113 0,'0'0'631'0,"0"0"-578"15,0 0 49-15,0 0-3 16,0 0-46-16,0 0-33 16,76-10 0-16,-41 10-6 15,6 0 9-15,5 0-5 16,4 0-3-16,-2 0-2 16,-1-2-6-16,3-6-5 15,-13 2 0-15,-1-3-2 0,-14 4 0 16,-9-2-17-16,-8 2-8 15,-5-1-21-15,0 0-69 16,-11-3-63-16,-12 0-147 16</inkml:trace>
  <inkml:trace contextRef="#ctx0" brushRef="#br0" timeOffset="40024.7398">9438 13080 568 0,'0'0'63'0,"0"0"94"15,0 0-46-15,0 0-20 16,0 0-33-16,0 0-28 0,-23-8-14 16,23 14-15-1,0 12 2-15,14 8-3 0,8 2 7 16,0 4 13-16,5 0-7 15,2 1-5-15,-2-1 7 16,-2-2-14-16,-6 2 3 16,2-4-1-16,-8-2-3 15,-2-3 0-15,0 0-1 16,-4-5 1-16,-3-1 3 16,-1-4 2-16,-3-1-4 0,0-2-1 15,0 2 3 1,-20 4-2-16,-14 4-1 15,-11 3-9-15,-1-1-59 16,-8 1-49-16,3-4-121 16</inkml:trace>
  <inkml:trace contextRef="#ctx0" brushRef="#br0" timeOffset="42249.9745">10308 13043 589 0,'0'0'54'0,"0"0"58"0,0 0-16 16,0 0-16-16,0 0-30 15,0 0-12-15,0 0-14 16,0 0-9-16,-6 0-12 15,-2 23-3-15,-13 9 8 16,2 10-1-16,-6 7 29 16,-2-1-25-16,7-2-1 15,3-4 2-15,1-7-6 16,3-3-5-16,2-3 1 16,1-7-2-16,8-3 0 15,0-8-23-15,0-3-51 16,2-1-45-16,0-7-35 15,0 0-44-15,0-17-224 16</inkml:trace>
  <inkml:trace contextRef="#ctx0" brushRef="#br0" timeOffset="42583.6229">10073 13029 332 0,'0'0'244'16,"0"0"-204"-16,0 0 78 15,0 0-28-15,0 0-44 16,0 0-25 0,-16-12-13-16,16 31-4 15,2 11 18-15,17 5 21 16,-1 4-5-16,3 1-4 0,11 1-2 16,1-1 1-16,-2-1-11 15,0-2-10-15,-2-3-2 16,-2-4-8-16,-2-4 3 15,-5-3-3-15,0-4 0 16,-6-5 0-16,-4-4-2 16,2-2-17-16,-1-4-42 15,0-4-45-15,-2 0-36 16,2-4-80-16,-2-21-50 0</inkml:trace>
  <inkml:trace contextRef="#ctx0" brushRef="#br0" timeOffset="42874.1295">10537 13029 561 0,'0'0'60'0,"0"0"43"16,0 0 20-16,0 0-25 15,0 0-40-15,0 0-27 16,-13-27-10-16,13 33-21 15,0 22 0-15,0 11 3 16,4 4 10-16,9-5 3 0,5-1 2 16,-3-4-5-16,10-3-6 15,0-6-2-15,-3-2-1 16,0-5-1-16,-2-7-3 16,-4 0-11-1,4-3-63-15,-2-4-47 16,-1-3-42-16,4 0-93 0,-7 0-256 15</inkml:trace>
  <inkml:trace contextRef="#ctx0" brushRef="#br0" timeOffset="43222.2346">10871 13004 501 0,'0'0'71'0,"0"0"69"0,0 0-4 15,0 0-54-15,0 0-14 16,0 0-13-16,-17-45-18 16,14 45-24-16,-2 5-9 15,1 19 1-15,-7 12-4 16,5 10 18-16,-2 5 17 0,-5-1 2 16,3 1 10-16,-11 2-7 15,3 3-1 1,-4 0-20-16,4 0 10 15,-2-3 0-15,5-6-7 16,-4-5-11-16,4-5-8 16,1-5-4-16,4-6-1 15,-1-5 1-15,1-1-33 0,4-6-58 16,-3 1-65-16,-3-7-86 16,-1-8-538-16</inkml:trace>
  <inkml:trace contextRef="#ctx0" brushRef="#br0" timeOffset="44454.228">8693 14183 454 0,'0'0'106'0,"0"0"4"16,0 0 14-16,0 0-28 16,0 0-20-16,0 0 1 15,0 0-21-15,-2-38-19 16,2 38-15-16,-7 0-7 16,-6 2-14-1,-7 22 0-15,-11 12 6 0,-5 10-6 16,1 2 4-16,4 5-1 15,4-3 6-15,4-4-7 16,5-2-2-16,3-6-1 16,3-6 1-16,6-4-2 15,1-6-12-15,3-6-47 16,0-1-64-16,2-12-63 16,0-3-55-16,0 0-208 15</inkml:trace>
  <inkml:trace contextRef="#ctx0" brushRef="#br0" timeOffset="44852.1862">8339 14187 520 0,'0'0'105'15,"0"0"-60"-15,0 0 43 16,0 0-10-16,0 0-30 15,0 0-16-15,0-22-27 16,0 22 1-16,0 0-1 16,0 0 0-1,9 15-4-15,9 8 19 0,6 7 9 16,5 2 6-16,7 2 3 16,6-1-15-16,-2-1-1 15,1-1 0-15,-1-1-2 16,-5-1-4-16,-4-1-8 0,-2-2 10 15,-8-5-11-15,-4 2 1 16,-5-7-5-16,-6-4-2 16,1-2-1-1,-5-2 1-15,2-2-4 16,-4-3-14-16,2-2-22 16,-2-1-35-16,0 0-18 15,6 0-57-15,2 0-139 16</inkml:trace>
  <inkml:trace contextRef="#ctx0" brushRef="#br0" timeOffset="45296.2856">9206 14454 672 0,'0'0'62'16,"0"0"-15"-16,0 0 68 16,0 0-38-16,0 0-22 15,0 0-39-15,-7-13 4 16,7 13-3-16,0 0 1 15,9 0-11-15,20 0 9 16,14 0 19-16,5 0-11 16,10 0-16-16,-8 0-2 0,-6 0-5 15,-1 0-1-15,-10 0 0 16,-4 0 6-16,-7 0-4 16,-8 0 0-16,-8 0 2 15,-4 0-3-15,-2 0 8 16,0 0-5-1,0-2-4-15,0-1-29 16,0-1-35-16,-2-1-17 16,-9 0-23-16,2-4-101 0,2 0-355 15</inkml:trace>
  <inkml:trace contextRef="#ctx0" brushRef="#br0" timeOffset="45661.0616">9505 14187 534 0,'0'0'58'0,"0"0"14"15,0 0 10-15,0 0-24 16,0 0-43-16,0 0-5 16,-5 18 5-16,18 2 30 15,3 0-2-15,-1 5-18 16,8 1 8-16,-3-6-20 0,5 6-10 15,-8-6 13 1,6 1-12-16,-5 0 0 16,-7-2-4-16,0 2 14 15,-7 1-13-15,-4 4 4 16,0-1-1-16,0 4 3 16,-17-3 7-16,-8 0 9 0,-4 2-16 15,0-4 1-15,0-2-1 16,0-3-7-16,0 1-22 15,4-5-38-15,4-1-38 16,2-2-21-16,9-6-128 16</inkml:trace>
  <inkml:trace contextRef="#ctx0" brushRef="#br0" timeOffset="47798.8855">10459 14393 495 0,'0'0'82'15,"0"0"15"-15,0 0 9 16,0 0-41-16,0 0-1 0,-27-104-20 15,20 85 5-15,-6 0-4 16,0 3-12-16,-3-2 4 16,-2 10-11-1,-2-1-3-15,2 9 2 16,-7 0-10-16,2 3-15 16,-6 23 0-16,2 12 0 15,6 6 1-15,6 4-1 16,13-2 0-16,2-5 1 15,0-7-1-15,11-6 1 0,9-4-1 16,8-6 1-16,1-6-2 16,14-12-1-16,-1 0-12 15,3-10 13-15,-3-16 1 16,-2-5 0-16,-13-2 1 16,-7 1 3-16,-1-5 2 0,-13 1-6 15,-6 2 1 1,0-2 4-16,0 2-5 15,0 10 0-15,-6 7 3 16,0 8 17-16,4 6-13 16,0 3 7-16,0 0-14 15,0 0-3-15,-3 12-10 0,3 17 6 16,0 9 7-16,0 6 2 16,2 0 8-16,0 2 1 15,0-5 1-15,15 2 8 0,3-4-10 16,5-7-4-16,-2-8-2 15,6-2-4 1,9-6-1-16,0-4-34 16,6-4-64-16,0-8-125 15,-3 0-55-15</inkml:trace>
  <inkml:trace contextRef="#ctx0" brushRef="#br0" timeOffset="48831.1359">8419 15325 527 0,'0'0'122'16,"0"0"-94"-16,0 0 91 15,0 0-4-15,0 0-54 0,0 0-27 16,-11-27-1-16,11 27-18 16,0 0-9-16,0 0-6 15,0 14 5-15,20 11 0 16,14 1 5-16,1 6 15 16,5-5 3-16,-7 4-22 15,1-5 19-15,-3-3-3 0,-9-5-21 16,1 0 4-16,-8-4-5 15,-1-5 1-15,-5-1-1 16,-5-4 0-16,0-4-17 16,-1 0-30-16,-3 0-16 15,0 0-6-15,7 0-38 16,6-7-50-16,5-16-243 16</inkml:trace>
  <inkml:trace contextRef="#ctx0" brushRef="#br0" timeOffset="49187.044">8871 15262 611 0,'0'0'49'0,"0"0"83"16,0 0-25-16,0 0-32 16,0 0-30-1,0 0-13-15,-58-38 13 16,58 38-29-16,0 0-13 15,-2 6-3-15,-2 20-2 0,-3 16 2 16,1 6 9-16,-4 4 18 16,2 0-2-16,-3 0 5 15,1-2-8-15,2-1-3 16,-1-5 0-16,0-2-5 16,0-6 4-16,2-6-13 0,1-8-1 15,-1-4 3-15,2-7-7 16,1-4 2-16,2-2-2 15,2-5 0-15,0 0-11 16,0 0-27-16,0 0-38 16,0 0-33-1,0 0-52-15,20-9-99 0</inkml:trace>
  <inkml:trace contextRef="#ctx0" brushRef="#br0" timeOffset="49632.1085">9293 15530 514 0,'0'0'100'16,"0"0"-25"-16,0 0 57 16,0 0-47-1,0 0-16-15,0 0-17 0,-9 0-4 16,9 0-4-16,0 0-16 16,0 0-13-16,0 0-1 15,15 0-5-15,19 0 10 16,6 0 20-16,14 0-10 15,-3 0-9-15,0 0-6 0,5 0 1 16,-2-1-13-16,-6-4 1 16,-8 0 4-16,-9 1-7 15,-8 1 1-15,-11 3 0 16,-10 0-1-16,-2-1 0 16,0 1-3-1,0 0-14-15,0-3-28 0,-8 2-44 16,-7-2-6-16,-7-2-60 15,2-2-99-15,6-6-423 16</inkml:trace>
  <inkml:trace contextRef="#ctx0" brushRef="#br0" timeOffset="50109.7806">9629 15290 408 0,'0'0'206'16,"0"0"-133"-16,0 0 66 16,0 0-43-16,0 0-32 15,0 0-21-15,-19-20-11 0,19 20-13 16,0 0-9-16,0 0 1 16,0 0-10-1,0 0-1-15,0 6 1 16,0 9 2-16,15 6 9 15,3-1 24-15,9-1-6 16,-1-4 11-16,1-1-13 0,2-4-12 16,-2 0-4-16,-5-2-4 15,3 0 4-15,-8 2-2 16,-1-2-6-16,2 2-2 16,-7 3 1-16,2-2-3 15,-4 1 0-15,-4 7 0 16,-5-2 0-16,0 1 6 15,0 3-6-15,0 1 0 16,-7-3 2-16,-15 2-1 16,-7-1 4-16,-6 2 12 15,-4-1-6-15,-1-1-5 0,7-5-6 16,2-1-6-16,8 1-40 16,3-3-48-16,9-3-48 15,9-7-38 1,2-2-209-16</inkml:trace>
  <inkml:trace contextRef="#ctx0" brushRef="#br0" timeOffset="52141.6833">10312 15390 514 0,'0'0'115'16,"0"0"-50"-16,0 0 80 15,0 0-58-15,0 0-10 16,0 0-26 0,-23-20-18-16,23 20-6 15,0 0-11-15,0 0-11 16,5 0-10-16,17 0 12 15,18 0-9-15,14-1 4 0,6-2 6 16,2-3-6-16,3 6-2 16,-9 0 1-16,-14 0 1 15,-11 0-1-15,-11 0-1 16,-9 0 0-16,-9 0-2 16,-2 0-2-16,0 0 2 15,0 0-15-15,0 0 13 16,-21 23 4-16,-13 2 11 0,-4 5-5 15,-4 2 3-15,2-3-3 16,1-2 9-16,10-3-10 16,8-8-2-16,0-3-3 15,8-4 5-15,6-2 1 16,-2-6-2 0,3 6 6-16,-3-2-3 15,4 0-1-15,1-1-2 0,-1-2-1 16,5-2-3-16,0 4 0 15,0-4 0-15,0 0 4 16,0 0-4-16,0 0 1 16,0 0 0-16,0 0 0 15,0 0 2-15,0 0-2 16,0 0-1-16,12 2 0 0,5 4 1 16,4-3 2-16,0 0 0 15,8 2-2-15,10-5 1 16,-4 0-2-16,14 0 1 15,-4 0 0-15,1 0 4 16,-5-5-4-16,-10-1 1 16,-2 0-1-16,-6 0-1 15,-15 4 0-15,-1 0 0 0,-7 2 0 16,0 0 2-16,0 0-1 16,0 0-1-16,0 0-6 15,0 0-26 1,0 0-21-16,0 0-18 15,0 0-31-15,0 0-32 16,0-12-101-16</inkml:trace>
  <inkml:trace contextRef="#ctx0" brushRef="#br0" timeOffset="52609.8906">11188 15040 719 0,'0'0'65'0,"0"0"-44"0,0 0 102 15,0 0-36 1,0 0-41-16,0 0-24 15,-16-15-11-15,16 15-6 0,0 15-5 16,0 11 0-16,0 17 3 16,0 6 14-16,4 2 7 15,5 2-7-15,1 1 7 16,-2 2-11-16,3 2 15 0,1 0 0 16,-1-3 9-16,-3-3-8 15,0-2-6-15,-4-8-5 16,0-2-12-16,1-9 4 15,-1-8-5 1,0-7 6-16,-2-4-5 16,4-5-10-16,-6-7 5 15,0 0-1-15,0 0 0 16,0 0-12-16,0 0-23 0,4 0-25 16,0-5-28-16,19-19-30 15,4-10-108-15,8-7-172 16</inkml:trace>
  <inkml:trace contextRef="#ctx0" brushRef="#br0" timeOffset="53171.8893">11504 15238 679 0,'0'0'47'15,"0"0"5"-15,0 0 71 0,0 0-30 16,0 0-36-16,0 0-26 16,-8-10-24-16,8 12-7 15,0 24-3-15,0 9 3 16,0 11 16-16,0 3 9 16,6-3-6-16,3-3-1 0,-3-6 3 15,6-1-10 1,-3-7-8-16,-3-5 8 0,-2-6-5 15,4-6-1-15,-6-9 0 16,0 0-5-16,-2-3 4 16,0 0 5-16,0 0 11 15,0 0 13 1,0-3 5-16,0-12-9 16,0-3-23-16,2-8-6 0,11 3-2 15,1 1-7-15,6 7-3 16,2 4-8-16,3 4 7 15,6 4 8-15,-2 3 5 16,0 0-6-16,0 0-7 16,-6 0 7-16,-2 5 5 0,-7 3-8 15,-1 0 3-15,-11 1 6 16,-2 4-16-16,0 2 11 16,0 3 5-16,-4 3 0 15,-21-1 9 1,-6 0 8-16,-2-4 2 15,-1-4-14-15,5-5 0 16,7-4-2-16,-2-1-6 0,6-2-35 16,5 0-94-16,13-8-87 15,0-18-496-15</inkml:trace>
  <inkml:trace contextRef="#ctx0" brushRef="#br0" timeOffset="55799.0082">8755 16367 545 0,'0'0'76'0,"0"0"15"16,0 0 21-16,0 0-42 0,0 0-23 15,0 0-2 1,0 0-7-16,-26 0 0 15,26 0 5-15,0 0-15 16,0 0-4-16,0 0 1 16,0 0-8-16,0 0-9 15,0 0-3-15,0 0-5 0,22 0 0 16,11 0 0-16,10 0 10 16,6 0-10-16,-4 0 5 15,-10-2-5-15,-1 0-10 16,-16-3 7-16,-12 5-4 0,1 0 7 15,-5 0 2 1,-2 0 4-16,0 0-4 16,0 0 7-16,0 0-8 15,0 0-1-15,0 0-1 16,-11 7-6-16,-16 15 7 0,-2 14 1 16,-13 3 9-16,-1 2-4 15,1-4 1-15,5-6-6 16,0-1 7-1,11-4-3-15,-3-8-2 0,13 0-3 16,3-6 0-16,6-5 2 16,0-3-2-16,7 0 0 15,0-4 1-15,0 0-1 16,0 0 2-16,0 0 2 16,0 0-4-16,0 0 2 15,14 1 0-15,22 2-1 16,12-3 17-16,10 0 4 15,10 0-10-15,-8 0-6 0,-5 0-3 16,-10 0 0-16,-14-4-4 16,-4 4 1-16,-14-4-2 15,-4 4-4 1,-6 0 5-16,-3 0 1 16,0 0 4-16,0 0-1 15,0 0-1-15,0 0 5 0,0 0-4 16,0 0-1-16,0 0 0 15,0 0-4-15,0 0 1 16,0 0-28-16,0 0-35 16,0 0-63-16,13-4-86 15,12-1-195-15</inkml:trace>
  <inkml:trace contextRef="#ctx0" brushRef="#br0" timeOffset="56134.9009">9411 16579 685 0,'0'0'75'15,"0"0"17"-15,0 0 43 16,0 0-54-16,0 0-29 15,0 0-22-15,-4-13-3 16,4 11-8-16,0 2-3 0,15-5-15 16,18 1 7-16,10-4 0 15,9 4-6-15,-2-4-1 16,2 2-2-16,-3-3-21 16,-7 0-9-16,-8-1-14 15,-10-2-9 1,-9 6-6-16,-3 0-17 0,-12-4-19 15,0 5-42-15,-2-4-56 16</inkml:trace>
  <inkml:trace contextRef="#ctx0" brushRef="#br0" timeOffset="56489.0774">9636 16252 572 0,'0'0'62'0,"0"0"68"15,0 0-21-15,0 0-29 0,0 0-23 16,0 0-12-16,-36-56-26 16,36 56-19-16,0 4-5 15,0 21 3-15,7 6 2 16,9 6 1-16,11-3 1 16,2-3 4-16,-2-2-3 15,4-3-1-15,-4 0 1 0,-6-3-3 16,4 0 0-1,-7 3 3-15,-5-8-3 16,-11 0 0-16,-2 1-1 16,0-2 0-16,0 5 0 0,-21 0 2 15,-20 7 15 1,-10-3-2-16,2 1-3 0,4 0-7 16,14-5-4-16,11-6-27 15,14-2-45-15,6-8-75 16,0-6-114-16</inkml:trace>
  <inkml:trace contextRef="#ctx0" brushRef="#br0" timeOffset="57703.0313">10258 16462 166 0,'0'0'555'0,"0"0"-508"16,0 0 68-16,0 0-14 16,0 0-44-1,0 0-28-15,-18-21-17 16,16 21-12-16,0 18 0 15,-3 17-2-15,1 6 2 16,4-1 3-16,0-3-2 0,0-5 3 16,0-4-3-16,0-5-1 15,0-6 1-15,0-8-1 16,2 0 4-16,0-8-3 16,-2-1 0-16,0 0 4 15,0 0 12-15,0 0 28 0,0-13 20 16,0-10-28-16,0-9-27 15,0-4-6 1,-4-4 1-16,-7-4-4 16,6-4-1-16,-4-2 0 15,5 6 1-15,0 8-1 16,-1 10 0-16,3 12 6 0,2 12 5 16,0 2 9-16,0 0-17 15,0 0-3-15,0 6-7 16,0 26-12-16,9 11 18 15,11 2 0-15,2 1 1 16,-2-6 0-16,5-9 1 16,-6-2 1-16,2-9-2 15,-5-8 2-15,-3 1-2 16,-7-9-1-16,4-3-4 0,-4-1 1 16,7 0-11-1,3 0 10-15,6-18 5 16,-4-8 5-16,-2-6-1 15,-3-2-4-15,-6 0-2 16,-5 7 1-16,-2 8 1 16,0 5 6-16,0 6-4 0,0 2 11 15,0 4 9-15,0 0-2 16,0-2-4-16,0 1 1 16,0 3-6-16,0 0-1 15,0 0-7-15,0 0-3 16,0 0-2-16,0 0-4 15,4 0-4-15,1 5 2 16,6 1 8-16,-4 3 0 0,-1-4 0 16,-4-1-1-16,4-4 1 15,-2 0 3 1,-4 0-2-16,2 0 1 16,-2 0 3-16,2 0 4 15,0 0 2-15,9-12-2 16,-1-6-8-16,-4 4 0 0,3 3-1 15,-7 6 0-15,-2 3 0 16,0 2 0-16,0 0-3 16,0 0 2-16,0 0 1 15,0 0 2-15,0 0-2 16,0 0-1-16,0 0-1 16,0 0-2-16,0 0-1 15,0 0 0-15,0 0-3 16,0 14-3-16,0 5 5 15,0 4 6-15,0 0 5 16,0 4 3-16,0-1 2 0,0 0-3 16,0 2 5-1,0-2-6-15,-2 3 9 0,0 1 0 16,2-2-1-16,0 2-4 16,0-4 1-16,0-4 1 15,0-3-9-15,0-8 3 16,0-1-6-16,0-8 3 15,0-2-2-15,0 0 0 16,0 0 4-16,0 0-5 0,0 0-8 16,0 0-24-1,-7-11-42-15,-9-1-105 16,3-5-26-16,13 7-252 16</inkml:trace>
  <inkml:trace contextRef="#ctx0" brushRef="#br0" timeOffset="60643.6021">8790 17235 440 0,'0'0'89'16,"0"0"25"-16,0 0 5 16,0 0-31-16,0 0-5 0,0 0-34 15,0 0 7-15,-14-26-24 16,14 24-16-16,0 2 3 16,0 0-10-16,0 0-4 15,0 0-5-15,0 5-2 16,0 18 0-16,0 9 2 15,0 3 4-15,2 4 3 16,4-3-3-16,4 0 3 16,-4 0 3-16,5-5-3 15,-1-8-4-15,-4-2 2 16,-4-11-3-16,5-3-2 16,-5-4 2-16,-2-3-1 15,0 0 13-15,0 0-8 0,0 0 31 16,0-15 12-16,0-12-21 15,0-13-24-15,0-9-4 16,-9 1 0-16,5-3-2 16,-2 0 0-16,-4 5 2 15,1 15-5 1,3 4 2-16,-4 13 0 0,8 6 2 16,0 8-1-16,0 0-4 15,2 0 4-15,0 0-20 16,0 17 12-16,2 15-5 15,12 5 15-15,1-2 0 16,3-2 0-16,2-5 0 16,-2-4 2-16,2-5-2 15,2-4 0-15,-4-6 0 0,0-5 0 16,-5-3 2-16,3-1 0 16,-3 0 1-16,2 0-3 15,-3-17 7-15,-1-4 6 16,-7-7-7-16,6-4 2 15,-8 0-3-15,-2 2 1 16,0 4-6-16,2 7-4 16,-2 10 4-16,2 3 4 15,-2 4 4-15,0 2 5 0,0 0-13 16,0 0 0 0,5 0-3-16,-1 0-6 15,0 8-1-15,10 13 9 16,-1 14-9-16,1 2 9 15,-10 2 1-15,5 3 0 16,-5 2 8-16,1-3 1 0,-3-1-5 16,1-4 1-16,-1-4-1 15,0-10 3-15,-2-6-5 16,0-6-2-16,0-10 0 16,0 4-1-16,0-4 0 15,0 0-4-15,0 0-17 16,0 0-24-16,0 0-21 15,0-10-33-15,0-8-162 0,9-4-534 16</inkml:trace>
  <inkml:trace contextRef="#ctx0" brushRef="#br0" timeOffset="61071.9371">9515 17498 732 0,'0'0'68'0,"0"0"32"0,0 0 9 16,0 0-38-16,0 0-4 15,0 0-31-15,-8-10-12 16,8 10 3-16,0 0-7 16,0-2-7-16,6-1-10 15,19 0 24-15,8-6-5 0,12 4-9 16,11-7-5 0,-3 3-6-16,-1 0 6 15,-13 3-7-15,-2-1-2 16,-18 6 1-16,-9 1-2 15,-6 0 2-15,-4 0 0 16,0 0-2-16,0-4 2 16,0 4 0-16,0 0-18 15,0 0-29-15,-4-5-12 0,-12 0-64 16,-5-4-58-16,13-7-123 16</inkml:trace>
  <inkml:trace contextRef="#ctx0" brushRef="#br0" timeOffset="61413.8458">9714 17235 491 0,'0'0'105'0,"0"0"-14"16,0 0 6-16,0 0-44 15,0 0-18-15,0 0-11 16,-6-2-9-16,6 2-4 15,6 6 6-15,15 11 12 16,2 2-1-16,6-1-2 0,-2 5-7 16,0-2-16-16,-4-3-3 15,-8 1 1-15,-8-2 0 16,-7 3-1-16,0-1 0 16,0 0 1-16,-14 3 3 15,-7 1 3-15,-8-2-1 16,-6 2-3-16,4-5 0 15,2 4-3-15,10-4-24 16,5-4-52-16,14 0-52 16,0-12-196-16</inkml:trace>
  <inkml:trace contextRef="#ctx0" brushRef="#br0" timeOffset="62162.8084">10302 17279 703 0,'0'0'89'16,"0"0"-48"-16,0 0 68 15,0 0-21 1,0 0-33-16,0 0-25 15,-21-21-23-15,21 21-7 0,0 12-15 16,-2 20 11-16,2 7 4 16,0 1 0-16,0-3 2 15,0-3-1-15,0-6-1 16,0-6 1-16,0-9 1 16,2-2-2-16,2-10 7 0,-2-1-7 15,-2 0 0 1,0 0 9-16,0 0 3 15,0-3-3-15,7-19 8 16,-7-11-12-16,0-4-3 16,0-4 1-16,0-1 2 15,0 2 2-15,0 4-4 0,0 7-1 16,0 6 11-16,0 9-2 16,0 2 0-16,0 8 19 15,0 4-19-15,0 0 10 16,0 0-17-16,4 0-4 15,14 4-20-15,7 22 12 16,6 4 8-16,5 2 0 0,-5 1 2 16,0-1-2-16,-4-6 1 15,-2 1 2 1,-2-3-2-16,-2-4 0 16,-3-1-1-16,-5-7 0 15,3-2 1-15,-5-2-2 16,-3-4 2-16,4-4 2 0,-5 1 4 15,-5-1 2-15,-2 0 4 16,0 0 19-16,0 0-1 16,0-11 10-16,0-11-29 15,0-8-1-15,0-5 0 16,0-6-9-16,0-3-2 0,-7-2 0 16,3 7 0-16,-6 6 0 15,8 12-2-15,-4 3 2 16,4 11-7-16,-3 4-16 15,5 3-39-15,0 0-58 16,0 2-67 0,0 13-201-16</inkml:trace>
  <inkml:trace contextRef="#ctx0" brushRef="#br0" timeOffset="64419.28">8856 18025 228 0,'0'0'341'16,"0"0"-289"-16,0 0 58 16,0 0 4-16,0 0-37 15,0 0-17-15,0 0-9 16,-20-86-28-16,20 86-10 16,0 0-13-1,-2 6 0-15,-5 34-3 0,1 16 3 16,-2 8 1-16,2 6 2 15,-1-1-3-15,7-2 4 16,0-6 1-16,0-6 0 16,0-6 10-16,0-13-10 15,0-10-4-15,0-7 0 0,0-7 2 16,0-11-1-16,5-1 1 16,-5 0 2-16,0 0 4 15,0 0 2 1,0-15 7-16,0-24-4 15,0-9-9-15,0-10-5 0,0-10-6 16,0-2 6-16,-5-4 0 16,-1 0-3-16,-6 9-3 15,1 5 6-15,7 9-1 16,-6 22-1-16,8 9 2 16,2 11 4-16,-2 6-4 0,2 3 0 15,0 0 6 1,0 0-6-16,0 0-13 15,0 8 11-15,2 24-8 16,23 18 7-16,8 13 2 0,8 2 2 16,-1 5-1-16,4-5 11 15,3 1-2-15,3-8-1 16,-2-6-1-16,-3-6-1 16,-7-11-4-16,-9-3 4 15,-9-10-4-15,-7-13 0 16,-4 4-2-16,-7-12 0 15,-2-1 4-15,0 0 2 16,0 0 31-16,0 0 26 0,0-22 1 16,0-14-22-16,-11-18-39 15,3-10-3 1,-4-11 0-16,3-4-2 16,1 3-1-16,3 7-6 15,3 13 2-15,2 16-6 0,0 8 6 16,0 9-7-16,0 10-11 15,0 5-30-15,0 8-25 16,9 0-61-16,13 0-50 16,7 21 3-16,7 16-144 0</inkml:trace>
  <inkml:trace contextRef="#ctx0" brushRef="#br0" timeOffset="64899.9218">9658 18485 692 0,'0'0'77'0,"0"0"-12"16,0 0 57-16,0 0-43 15,0 0-30-15,0 0-15 16,-22-41-23-16,22 41-11 16,0 0 11-16,7-4-11 15,15 4 3-15,11 0 11 16,8-4-8-16,-1 4 0 15,-3 0-3-15,4 0 12 0,1 0-10 16,-4 0-2-16,-2 0 9 16,0-4-12-16,-9-1 7 15,-8 0-6-15,-9 1-1 16,-6 4 5-16,-4 0-4 16,0 0 9-16,0-2-10 0,0-4-7 15,-10-3-28 1,2 2-12-16,-5-1-21 15,-8 3-19-15,5 2-39 16,1-3-94-16,7-6-295 0</inkml:trace>
  <inkml:trace contextRef="#ctx0" brushRef="#br0" timeOffset="65267.9541">9870 18127 529 0,'0'0'103'15,"0"0"-9"1,0 0 23-16,0 0-55 16,0 0-28-16,0 0-22 15,-11-17-9-15,11 22-3 16,13 16 0-16,8 6 6 16,1 1 11-16,7 3-3 0,0 0-4 15,-1 0 1-15,1-1 8 16,-6-2-12-16,-7 2 0 15,-3-4-6-15,-9-2 0 16,-4 2 3-16,0-1 1 16,0-1-3-16,0-5 10 15,-17 3 11-15,-3-3-11 16,-3-3 1-16,-2-7-9 16,8 0 1-16,-1-6-2 15,-4 0-3-15,8 1-14 16,-1 5-28-16,1 0-17 15,6 7-29-15,1 0-64 0,7-8-94 16</inkml:trace>
  <inkml:trace contextRef="#ctx0" brushRef="#br0" timeOffset="65959.7369">10717 18253 592 0,'0'0'138'0,"0"0"-72"16,0 0 44-16,0 0-11 15,0 0-50-15,0 0-19 16,-49-108 7-16,27 96-9 16,4 6-12-16,-7 1-6 15,6 5 3-15,-6 0-10 16,5 0-3-16,-3 23 0 16,-3 12 2-16,4 2 0 15,4 6-1-15,5-1-1 16,6-7 0-16,7 2 2 15,0-10-2-15,0-6 1 16,20 1 5-16,0-8-3 0,-3-6 1 16,8-4-3-16,-7-4 1 15,7 0-2-15,0-8 0 16,-2-14 1-16,4 0 2 16,0-10-2-16,-4-5-1 15,-8-2-1-15,-6-9-1 16,0 3 1-16,-9 3-1 15,0 8 4-15,0 17-2 16,0 3 9-16,0 14 13 16,0 0-3-16,0 0-10 15,0 0-9-15,0 0-2 16,0 0 0-16,0 17-17 16,0 17 15-16,4 7 4 0,5 1 3 15,3 2 4-15,3 3 0 16,1-4 1-16,-1-3 0 15,3-4 5-15,-3-10-13 16,-1-8 0-16,1-8-3 16,10-3-1-16,-7-7-35 15,11 0-75-15,-2-4-45 16,-5-22-39-16,-2-6-538 0</inkml:trace>
  <inkml:trace contextRef="#ctx0" brushRef="#br0" timeOffset="67914.4139">19333 12622 615 0,'0'0'94'16,"0"0"6"-16,0 0-20 16,0 0-5-1,0 0-41-15,0 0-8 16,0 0-7-16,-11-5-5 0,11 3-1 15,0 0 1-15,0-1 24 16,0-4-4-16,0-3-12 16,0-4-12-16,0 4-1 15,9 2-4-15,-7 6-5 0,5 2 0 16,-1 0-4-16,10 5-10 16,9 18 13-16,-1 7 0 15,-4 4 1-15,-9 2-4 16,-8 3 4-1,-3 0 5-15,-3 5 6 16,-23-2 8-16,-7 3 3 16,-10-5 4-16,3-10 0 0,-1-4-14 15,8-12-4-15,4-8-2 16,3-6 1-16,1 0 3 16,5-4-4-16,5-16 2 15,1-4-1-15,5-4-3 16,9 0-4-16,0 1-6 15,0 5-16-15,15 6 5 0,12 5-4 16,2 4 7-16,4 7 1 16,8 0-1-1,1 5 9-15,0 19-2 16,-9 5 6-16,0 4 1 16,-10-1 0-16,0-4-1 15,-5-7 1-15,-1-2 0 0,-5-6-9 16,1-6-39-16,0-7-57 15,1 0-5-15,1-4 8 16,-1-22-44-16,-1-12-178 0</inkml:trace>
  <inkml:trace contextRef="#ctx0" brushRef="#br0" timeOffset="68476.9643">19500 12418 349 0,'0'0'244'0,"0"0"-213"16,0 0 94-16,0 0-21 15,0 0-33-15,-129-84-21 16,104 78 8-16,1 6-12 16,-10 0-18-16,-4 0 1 15,-10 4-9-15,-4 15-1 16,-6 4 2-16,-2 5-1 15,6 4-1-15,6 2 0 16,1 4-5-16,9 4 0 0,0 9 10 16,7 7-7-16,11 4 5 15,2 8 6-15,13 0 2 16,5 3-5-16,7-3-1 16,24-4-3-16,10-8-8 15,5-8-3-15,12-8 5 16,0-6-4-16,9-10-3 15,5-4-2 1,3-10 1-16,1-10 0 0,6-2 0 16,3-4-1-16,-4-25 0 15,-6-14-5-15,-1-8 3 16,-3-12-2-16,-13-8-2 16,-4-6-2-16,-21 0 0 15,-10 6-4-15,-23 4-9 16,0 4 10-16,-39 2-14 15,-14 1 13-15,-12 2 0 0,-8 8-4 16,-8 5 6-16,6 11 3 16,3 8-4-16,7 11 0 15,10 8 0 1,6 7 4-16,7 0-21 0,-1 16-37 16,5 14-36-16,18 10-36 15,16 5-47-15,4-14-78 16</inkml:trace>
  <inkml:trace contextRef="#ctx0" brushRef="#br0" timeOffset="75127.6748">22064 12675 590 0,'0'0'77'0,"0"0"-69"0,0 0 81 16,0-114-6-16,0 91-33 15,0 6-31-15,-9 2 6 16,2 3-10-16,-6 3-5 16,-1-1-2-16,-3 3-5 15,-6 3-3-15,3 2 1 0,-4 2 5 16,-3 0-6 0,-4 13-5-16,-2 13 5 15,-6 8-4-15,1 2 3 16,9 3 1-16,7-2-4 15,0-4-2-15,16-4 5 16,-2-3 0-16,8-2-7 0,0 1 0 16,29-4 3-16,12-1 1 15,10-2 5-15,-2-6-2 16,5 0 2-16,-8-1-1 16,-3-1 0-16,-12 2-1 15,-11-3 1-15,-14 0-7 16,-3-2-1-16,-3 2 1 0,0 5 7 15,0 0 3-15,-22 2 30 16,-19 2 9 0,-1-2-7-16,-14-2-19 15,-4-2-2-15,4-4 0 16,3-4-12-16,10-4 6 0,12 0-4 16,14 0-4-16,9 0-8 15,8 0-5-15,0 0-47 16,8-7-48-16,23-16-164 15</inkml:trace>
  <inkml:trace contextRef="#ctx0" brushRef="#br0" timeOffset="75532.8112">22371 12891 682 0,'0'0'75'0,"0"0"-74"16,0 0 83-16,0 0 1 15,0 0-42-15,0 0-17 16,-4-5-13-16,4 5-6 0,15 0-3 15,24 0-2-15,16 0 22 16,5 0-2-16,0 0-11 16,6-7 4-16,-6-3-10 15,-7 3-2 1,-6-1 2-16,-18 0-1 16,-12 1-8-16,-5 3-1 0,-12 1 5 15,0 1-8-15,0 0-3 16,0-3-10-16,-2 1-7 15,-25 4-61-15,-11 0-71 16,2 0-142-16</inkml:trace>
  <inkml:trace contextRef="#ctx0" brushRef="#br0" timeOffset="75914.7153">22652 12610 678 0,'0'0'39'16,"0"0"16"-16,0 0 48 15,0 0-38-15,0 0-41 16,0 0-20-16,0 0-4 16,2 3 1-16,25 17 10 15,6 1 12-15,8 0-11 16,-1 1 11-16,2 0-9 15,-3 2-5-15,-8-4-5 0,-5 1-3 16,-8 0 0-16,-4-3 1 16,-10 1-2-16,-4-2 2 15,0 2-1-15,0 0 6 16,-18 2-3-16,-13-2 4 16,-5 2 1-16,3-1-4 15,-8-2 2-15,8-2-7 16,-7 1 1-16,7 2-1 15,4-3-9-15,4-5-17 16,16-2-31-16,9-3-56 16,0-6-125-16,9 0-295 15</inkml:trace>
  <inkml:trace contextRef="#ctx0" brushRef="#br0" timeOffset="76465.0664">23696 12793 573 0,'0'0'168'0,"0"0"-153"16,0 0 32-16,0 0 43 15,-29-104-26-15,17 95-29 16,1 2 4-16,-3 5-11 15,-7 2-16-15,-6 0-7 16,-2 14 0 0,-4 16-3-16,-1 8-2 15,5 5 0-15,9 3 7 16,7-7-7-16,8-4 0 0,5-7-1 16,0-6-2-16,3-6 3 15,12-4-2-15,12-9-6 16,4-3-4-16,4 0 7 15,5-17-4-15,-1-9-3 16,-10-5 3-16,-12 1 7 16,-7-1 0-16,-8-1 4 0,-2 1-1 15,0 5 2-15,0 6 9 16,0 10 7-16,0 6 2 16,0 4 2-16,0 0-13 15,0 0-10 1,0 4-4-16,0 20-13 15,0 8 17-15,11 4 0 0,2-2 7 16,3-6-6-16,2-2 2 16,-3-3 4-16,1-7-7 15,-1-2-4-15,-4-5-38 16,5 0-66-16,-1-9-73 16,8 0-175-16</inkml:trace>
  <inkml:trace contextRef="#ctx0" brushRef="#br0" timeOffset="76725.8091">24309 12647 671 0,'0'0'120'0,"0"0"-101"0,0 0 78 15,0 0 11-15,0 0-68 16,0 0-26-16,-69 0-8 15,44 24 8-15,3 5-7 16,-3 4 13-16,2-1-10 16,4-1-4-16,1-4-4 15,-2 1 0-15,0-3-2 0,4-5-6 16,3-3-41-16,-1-5-46 16,5-1-22-16,-4-10-79 15,7-1-121 1</inkml:trace>
  <inkml:trace contextRef="#ctx0" brushRef="#br0" timeOffset="77036.2399">24008 12627 572 0,'0'0'45'15,"0"0"41"-15,0 0 48 0,0 0-51 16,0 0-36-16,0 0-27 15,-7-22-5-15,7 22-14 16,0 17 0-16,9 8 11 16,11 1 20-16,2 1-2 15,5 2-5 1,-5-5 5-16,5 0-20 0,0-2 10 16,0-3-19-16,-8-4 0 15,4-1 5-15,-7-2-5 16,-3 1-1-16,0-4-19 15,-6 0-21-15,2-6-27 16,-7 0-28-16,7-3-55 16,-5 0-159-16</inkml:trace>
  <inkml:trace contextRef="#ctx0" brushRef="#br0" timeOffset="77503.157">24660 12351 716 0,'0'0'48'0,"0"0"-10"15,0 0 69-15,0 0-32 16,0 0-38-16,0 0-31 0,0-11 4 16,0 15-9-16,0 20 0 15,6 8 6-15,-4 7 23 16,4 1-13-16,3 6 17 16,3 2-8-16,-4 6 7 15,1-1-3-15,-5-2 9 0,6 2-19 16,-6-4 0-16,3-1 1 15,-3 1 3 1,0-3-9-16,1-8-10 16,-1-6 6-16,-4-10-8 15,0-6 1-15,0-10-3 16,0-2 2-16,0-4-2 16,0 0 3-16,0 0-4 15,0 0-7-15,0 0-30 0,0 0-42 16,0-12-48-16,-4-6-98 15,-3-6-261-15</inkml:trace>
  <inkml:trace contextRef="#ctx0" brushRef="#br0" timeOffset="80659.3771">25102 12504 460 0,'0'0'58'0,"0"0"12"16,0 0 36-16,0 0-12 15,0 0-28-15,0 0-19 16,0 0 15-16,0-54-11 16,0 52-11-16,0 0-11 15,0 2 1-15,0 0-7 16,0 0-16-16,0 0-7 15,0 0 0-15,0 4-9 16,0 18-3-16,0 10 8 16,0 12 3-16,9 4 2 15,-3-2 1-15,4 1 1 0,-6-5 1 16,3-6-1-16,-5-7-1 16,-2-7 1-16,2-7-1 15,0-5-2-15,-2-6 0 16,0-1 2-16,0-3 3 15,0 0 0-15,0 0 6 16,0 0 0-16,0 0 3 16,0-11 6-16,0-9-13 0,0-3-7 15,0-3-5-15,10 3-7 16,-2 2 1-16,5 9-4 16,3 1 4-16,-3 5-4 15,6 6-6-15,-2 0 5 16,3 0 4-1,3 10 1-15,-1 9 4 16,-2 2 4-16,-6-3 2 16,-8 1 1-16,1-4-3 0,-7 2 1 15,0-5 2-15,0 2 0 16,-11-2 3-16,-18-1-1 16,-9 0 9-16,-3-8-9 15,6-1 3-15,6-2-2 16,6 0-3-16,8 0-8 0,7 0-6 15,0-5-55-15,8-2-43 16,0 0-82-16,10-4-185 16</inkml:trace>
  <inkml:trace contextRef="#ctx0" brushRef="#br0" timeOffset="80943.4409">25428 12603 649 0,'0'0'65'15,"0"0"-23"-15,0 0 79 16,0 0-56-16,0 0-50 16,0 0-15-16,6 4 0 0,5 18 2 15,5 3 25-15,6 1 1 16,-4-6-1-16,5 3-7 15,-6-7-14-15,-1 0-4 16,-3-4 2-16,1-2-4 16,-10 0-34-16,5-4-38 0,-5-2-33 15,-2-2-54-15,8-2-44 16,-8 0-123 0</inkml:trace>
  <inkml:trace contextRef="#ctx0" brushRef="#br0" timeOffset="81276.4229">25717 12571 565 0,'0'0'90'0,"0"0"-50"15,0 0 82-15,0 0-22 16,0 0-44-16,0 0-40 16,0-14-4-16,0 14-6 15,0 9-4-15,0 14-2 16,-6 7 11-16,-7 5 16 15,-1 2 4-15,1 3-7 0,-1 1 7 16,3 1-4-16,-1-5-3 16,-3 2-5-1,7-7 3-15,-6-3-9 16,1-2-9-16,3-8 6 16,6 0-7-16,-3-9-3 15,5-2 0-15,0-2 0 0,2-3-15 16,0-3-21-16,0 0-24 15,0 0-20-15,0 0-23 16,11-19-66-16,16-13-280 16</inkml:trace>
  <inkml:trace contextRef="#ctx0" brushRef="#br0" timeOffset="81763.4834">26070 12284 660 0,'0'0'39'15,"0"0"9"-15,0 0 66 0,0 0-48 16,0 0-37-16,0 0-12 15,-7 0 1-15,7 0 1 16,0 9-19-16,-2 16 7 16,2 8 7-16,0 4 6 15,0 5 5-15,0 4 10 0,0 4-7 16,0 5 5-16,0 1-3 16,0 0 10-16,-5 0-7 15,3-4-6 1,-5 1 0-16,3-2-12 0,0 2-2 15,-3-3-2-15,2-3-1 16,3-4-4-16,-3-11-6 16,5-3-1-16,-2-14 1 15,0-3 4-15,2-5-4 16,0-6 2-16,0-1-6 16,0 0-13-16,0 0-15 15,0 0-17-15,0-1-29 0,0-24-13 16,0-10-114-16,9-6-166 15</inkml:trace>
  <inkml:trace contextRef="#ctx0" brushRef="#br0" timeOffset="82214.6172">26373 12504 217 0,'0'0'368'0,"0"0"-350"16,0 0 48 0,0 0 59-16,0 0-46 15,0 0-32-15,0-17-1 16,0 17 4-16,0 0-20 15,0 0-7-15,0 0-3 0,0 0-10 16,0 2-6-16,11 13-2 16,5 11 6-16,-1 5 15 15,10 4-4-15,-3-2 3 16,3-1-4-16,1 0-3 16,-4-4 0-16,3-3-2 0,0-4 4 15,-6-4-11-15,-1-2-3 16,1-3-2-16,-11-2 1 15,-1-1-2-15,-1-4-12 16,2-1-12-16,-6 0-12 16,0-4-24-1,0 0 11-15,5 0-11 16,-3 0-29-16,10 0-29 0,-1-6-109 16,0-12-283-16</inkml:trace>
  <inkml:trace contextRef="#ctx0" brushRef="#br0" timeOffset="82644.7327">26730 12501 458 0,'0'0'91'0,"0"0"-30"15,0 0 68-15,0 0-33 16,0 0-40-16,0 0-7 15,-10-16-5-15,8 16-9 0,2 0-16 16,0 0-6-16,0 0-10 16,0 0 2-16,0 2-5 15,-2 14 0-15,0 6 9 16,0 5 21-16,-5 5 1 0,3 1-6 16,-6 1 4-16,2 0 20 15,-3 2-24 1,-3-2-7-16,3 2 11 15,-3 5 2-15,1 1-8 0,-1 4-3 16,1 5 13-16,3-6-18 16,-4-1-4-16,1-3 5 15,-1-9-3-15,5-9-6 16,3-5 0-16,-3-6-6 16,6-2 2-16,1-3-3 15,2-2-3-15,-2 1-29 16,2-3-35-16,-5-2-19 15,5 2-28-15,-2-3-12 0,2-3-50 16,0-24-351-16</inkml:trace>
  <inkml:trace contextRef="#ctx0" brushRef="#br0" timeOffset="84587.4966">21961 13686 307 0,'0'0'273'0,"0"0"-193"15,0 0 32-15,0 0 6 0,0 0-34 16,0 0-20-16,0 0 1 16,9-46-14-16,-9 46-13 15,0 0-18-15,0 0-5 16,0 0-15-16,0 14-2 16,-9 18-15-16,-11 12 17 0,0 8 8 15,-9-2-3-15,4-4-5 16,-2-6 5-16,6-3-3 15,-4-8-2-15,9-7-6 16,3-7-19 0,11-10-25-16,0-2-7 15,2-3-3-15,0 0-14 16,0 0 7-16,0-8-44 0,0-16-164 16</inkml:trace>
  <inkml:trace contextRef="#ctx0" brushRef="#br0" timeOffset="84919.5205">21727 13643 546 0,'0'0'64'16,"0"0"7"-16,0 0 81 16,0 0-48-16,0 0-39 15,0 0-33-15,-20-16-8 16,20 16-8-16,0 0-11 15,0 19-2-15,18 8-1 16,6 9 29 0,1 2 10-16,-1-1-12 0,1-1 0 15,4 0-9-15,0 0 3 16,0-4-1-16,-2-1-10 16,-3-10-1-16,-8 0-6 15,-3-10-5-15,-6-1 5 16,-5-6-5-16,3-1-5 15,-3-3-19-15,-2 0-28 0,0 0-21 16,0 0-25-16,2 0-52 16,9 0-123-16</inkml:trace>
  <inkml:trace contextRef="#ctx0" brushRef="#br0" timeOffset="85273.5751">22278 13932 677 0,'0'0'99'16,"0"0"-14"-16,0 0 24 15,0 0-27-15,0 0-45 0,0 0-17 16,33 0 3-16,5 0 7 15,7 0-14-15,-1 0-5 16,1 0-4-16,-3 0 0 16,-2 0-5-16,-1 0 3 15,-16-2-4-15,-2 1 1 16,-13-2-2-16,-2 1 1 16,-4 2-1-16,-2-2-2 0,0 2-5 15,2 0-7 1,-2-1-7-16,0 1-15 15,0-3-29-15,0-3-34 16,0 0-63-16,0-5-157 16</inkml:trace>
  <inkml:trace contextRef="#ctx0" brushRef="#br0" timeOffset="85681.6767">22592 13670 579 0,'0'0'69'16,"0"0"-37"-16,0 0 72 16,0 0-13-16,0 0-47 15,0 0-17-15,-9-7-10 16,9 7 1-16,0 0-10 16,0 10-6-16,9 15-2 15,9 3 21-15,7 0-3 16,-6-3-1-16,4 1-2 0,-3-6-3 15,2 1-3-15,-4-3 1 16,-5-2-5-16,-6 0 6 16,2 0-5-16,-9 1-5 15,0 2 6-15,0 0 6 16,-13 1 6-16,-7-1-2 0,-3-3-9 16,-2-1-4-16,4-2 3 15,-4-1 0 1,5 1-7-16,-3 1 4 15,6-4-3-15,5-2-1 16,6-5-8-16,-1 0-13 16,7-3-25-16,0 0-25 0,0 0-49 15,0 0-90-15,0-6-246 16</inkml:trace>
  <inkml:trace contextRef="#ctx0" brushRef="#br0" timeOffset="87644.1748">23682 13779 422 0,'0'0'67'0,"0"0"2"0,0 0 36 15,0 0-39-15,0 0-17 16,0 0 8-1,14-109-1-15,-14 82-17 16,0 3-1-16,0 2 1 16,0 7-15-16,0 2 7 15,0 3-7-15,-10 5 6 16,-5 0-28-16,-5 5 0 16,-9 0-2-16,-11 8 1 0,2 18-5 15,0 6-6-15,2 3 10 16,14-3 4-16,0-2-4 15,10-2-4-15,6-4 4 16,6-2-4-16,0-3 2 16,2-2-3-16,25-2 2 15,13 2 1-15,7-5 2 0,-1-4 0 16,8-2 0-16,-11 0 2 16,-8 3-4-1,-8-2-2-15,-12 0 0 16,-8 5-5-16,-4-1-1 15,-3 1 2-15,0 4 5 16,0 0 3-16,-16 5 1 16,-13-3 17-16,-9-4 11 15,-5-5-8-15,-1-6-4 0,-1-3-2 16,3 0-5-16,9 0-6 16,-1-8 1-16,12-3-5 15,7 0 0-15,3 2-12 16,3 1-46-16,9 1-55 15,0-1-88-15,5-4-520 0</inkml:trace>
  <inkml:trace contextRef="#ctx0" brushRef="#br0" timeOffset="89467.4154">21745 14863 447 0,'0'0'120'0,"0"0"-43"15,0 0 72-15,0 0-44 16,0 0-18-1,0 0-11-15,0 0-12 16,-22-48-7-16,22 48-11 16,0 0-4-16,0 0-16 0,0 0 3 15,0 0-13-15,0 0-11 16,0 0-5-16,0 0 0 16,0 11-4-16,17 16 4 15,8 4 0-15,2 3 9 16,2-2-6-16,0-3-3 15,0-3 3-15,-2-2 0 16,-8-4 1-16,2-3-4 0,-6-5 0 16,-1-3-7-16,-8-3-16 15,3-4-33-15,-7 3-33 16,3-5-9-16,4 0-30 16,6 0-33-16,3-18-105 15</inkml:trace>
  <inkml:trace contextRef="#ctx0" brushRef="#br0" timeOffset="89819.4313">22164 14725 496 0,'0'0'90'0,"0"0"-48"16,0 0 68-16,0 0-22 15,0 0-57-15,0 0-6 16,-13-14-9-16,9 33-9 15,-8 12-2-15,-1 6 39 16,1 4-5-16,6-1-15 16,-5 6 3-16,-5 4 3 15,3 4 12-15,-10 4-15 0,6-5 4 16,-1-6-19 0,4-4-4-16,1-11 9 15,4-6 2-15,3-9-10 16,3-6-6-16,1-4 0 15,-3-5-1-15,5-2 3 16,0 0-5-16,0 0-2 16,0 0-20-16,0 0-12 15,0 0-26-15,0-9-35 16,10-11-84-16,18-9-259 16</inkml:trace>
  <inkml:trace contextRef="#ctx0" brushRef="#br0" timeOffset="90283.5235">22521 14950 606 0,'0'0'91'15,"0"0"-63"-15,0 0 68 16,0 0-1-16,0 0-30 16,0 0-25-16,0 0-14 15,0 0 11-15,0 0-1 16,0 0-11-16,0 0-6 16,0 0-5-16,0 0 1 15,15 5-2-15,14 2 15 16,12-2 28-16,1 1-16 15,3-3-12-15,-1-3-7 0,-2 0-7 16,1 0 1-16,-10 0-10 16,-8 0 6-16,-14 0-8 15,-9 0 3 1,-2 0-2-16,0 0 8 0,0 0-10 16,0 0 1-16,0 0 2 15,0 0-5-15,0 0-5 16,0 0-19-16,0 0-30 15,0-1-24-15,0-7-23 16,0 0-75-16,12-4-33 16,-2 2-206-16</inkml:trace>
  <inkml:trace contextRef="#ctx0" brushRef="#br0" timeOffset="90718.4692">22808 14666 576 0,'0'0'73'0,"0"0"-6"15,0 0 57-15,0 0-22 0,0 0-46 16,0 0-28 0,-4-28-7-16,4 28-7 15,0 0-14-15,9 12 0 16,19 12 4-16,11 6 17 15,-4 0-19-15,1 2 4 16,-3-3 2-16,-4-1 1 16,-2-2-2-16,-2-3-4 15,-10 0-3-15,-1-2 1 0,-3 0 5 16,-7 1-6-16,-4 1 1 16,0-2 0-16,-11 1 14 15,-9 2-7-15,-9-2-3 16,0 0 6-16,2-3-2 0,5-2-4 15,4-1-5-15,3 2-2 16,1-1 2 0,1 1-9-16,7-3-15 15,-6 2-17-15,1-5-49 16,-1-4-25-16,4-4-53 16,-1-4-189-16</inkml:trace>
  <inkml:trace contextRef="#ctx0" brushRef="#br0" timeOffset="92333.551">23566 14754 552 0,'0'0'85'0,"0"0"-48"0,0 0 97 16,0 0-23-16,0 0-46 15,0 0-10-15,-7-72-18 16,7 72-1-16,0 0-21 16,0 0-8-16,0 0-2 0,0 0-5 15,-2 14-2 1,0 16-5-16,0 14 7 15,2 15 2-15,0-1 3 16,0-4 0-16,0-7 6 0,0-6-7 16,0-11 4-16,0-10-6 15,0-10 0-15,0-6-2 16,0-4 6-16,0 0 12 16,0 0 9-16,0 0 6 15,0 0 12-15,0 0 7 16,2-18-17-16,2-8-27 15,10-3-8-15,6 4-6 16,-2 6-10-16,9 10-4 16,2 7 5-16,4 2-3 15,3 0 10-15,-5 2-5 16,-2 13-4-16,-4-2 4 0,-10 3 5 16,-7-4 3-16,0-4-3 15,-8 2 3-15,0-2 3 16,-2 4 2-16,-27 2 1 15,-12 0 9-15,-1-3-5 16,-5-6 4-16,0-5-9 16,12 0 0-16,-1 0-18 15,12 0-53-15,3 0-40 16,15-1-37-16,6 1-89 0,0-4-254 16</inkml:trace>
  <inkml:trace contextRef="#ctx0" brushRef="#br0" timeOffset="92626.3648">23941 14815 421 0,'0'0'310'0,"0"0"-274"16,0 0 60-16,0 0 7 15,0 0-41-15,0 0-51 16,15-20-11-16,1 37 0 0,9 14 0 16,3 3 9-16,6 0 2 15,4-4 6-15,-9-4-7 16,0-5-5-16,-2-1-2 16,-14-8-3-16,3-7-6 15,-3-1-17 1,-2-4-28-16,0 0-21 0,7 0-36 15,-2-21-116-15</inkml:trace>
  <inkml:trace contextRef="#ctx0" brushRef="#br0" timeOffset="92937.6618">24371 14739 620 0,'0'0'143'15,"0"0"-96"-15,0 0 84 0,0 0-22 16,0 0-53-16,0 0-19 15,-18-28-20-15,11 28-10 16,1 18-6-16,-10 18 16 16,-1 11 25-1,-8 6-4-15,2 3-11 16,6-1 1-16,-1 3 2 16,5 1 10-16,-1-8-21 0,3-5-9 15,-3-12-6-15,6-8-4 16,-3-9 6-16,3-5-6 15,6-9-3-15,2-1-50 16,0-2-25-16,0 0-11 16,0 0-5-16,0 0-15 0,12-18-37 15,21-18-249-15</inkml:trace>
  <inkml:trace contextRef="#ctx0" brushRef="#br0" timeOffset="93335.4867">24594 14561 664 0,'0'0'98'0,"0"0"-40"16,0 0 78-16,0 0-45 15,0 0-33 1,0 0-20-16,-7-23-15 15,7 23-9-15,0 0-7 16,0 2-7-16,0 28-10 0,0 18 8 16,0 16 2-16,0 5 8 15,0-4 1-15,0 2 15 16,2-7-9-16,5-6 24 16,-7-4-21-16,2-6 4 15,2-8-5-15,2-4-8 16,-4-9-4-16,0-10-2 0,-2-4-1 15,0-9 1-15,0 0 3 16,2 0-6 0,-2 0-20-16,2 0-10 15,-2 0-28-15,7-3-1 16,9-21-43-16,3-8-103 16,10-8-164-16</inkml:trace>
  <inkml:trace contextRef="#ctx0" brushRef="#br0" timeOffset="93860.3521">24812 14708 312 0,'0'0'378'0,"0"0"-339"16,0 0 59-16,0 0-1 15,0 0-47-15,0 0-35 16,-4 6-13-16,4 31-1 0,6 9 17 15,8 6-1-15,-3-2 4 16,3-4-9-16,-10-4-4 16,5-9 7-1,-9-7-15-15,0-9 5 16,0-2-5-16,0-10 5 16,0-2-5-16,2-3 2 0,-2 0 19 15,0 0-5-15,0-4 13 16,2-17 23-16,8-3-39 15,-4-5-8-15,7 4-5 16,1 4-1-16,1 9 1 16,-1 3-1-16,1 4-1 15,3-1-3-15,4 6 3 16,5 0-9-16,0 0 10 0,-5 6-7 16,-4 8-2-16,-5 9 7 15,-6-1-2-15,-5 0 5 16,-2 1 0-1,0-2-2-15,-4 0 2 16,-23-2 4-16,0-5 9 16,-2-2 14-16,-2-3-12 0,-3-8-4 15,5-1-3-15,8 0-7 16,-2 0-2-16,9 0-3 16,8 0-38-16,6-8-69 15,0-2-77-15,29-4-329 16</inkml:trace>
  <inkml:trace contextRef="#ctx0" brushRef="#br0" timeOffset="94102.1144">25831 15015 818 0,'0'0'143'0,"0"0"-119"16,0 0 46-16,0 0 11 16,0 0-81-16,0 0-14 15,0-4-100-15,4 4-224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37:31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 7724 572 0,'0'0'93'16,"0"0"-44"-16,0 0 50 16,0 0-10-16,-123-79-23 15,100 74-17-15,3 3-11 0,7 2-3 16,-9 0-12-16,-3 2-17 16,-4 20-2-1,-7 12 3-15,3 10-4 16,-7 14 0-16,4 11 17 15,16 3-20-15,16-3 8 16,6-2-2-16,29-11 4 0,9-12-4 16,0-12-6-16,1-8 2 15,1-10 2-15,1-7 9 16,1-6-13-16,-4-1-7 16,-5 0-27-16,2-11-50 15,-2-14-24-15,-2-5-87 16,-6-6-347-16</inkml:trace>
  <inkml:trace contextRef="#ctx0" brushRef="#br0" timeOffset="179.0334">840 8031 453 0,'0'0'142'0,"0"0"-94"16,0 0 43-16,0 0-20 15,0 0-40-15,0 0-23 16,73-6-8-16,-10 6 0 16,-5 0-15-16,6 0-70 15,1 4-92-15,-3-1-276 16</inkml:trace>
  <inkml:trace contextRef="#ctx0" brushRef="#br0" timeOffset="747.9638">1680 7925 662 0,'0'0'93'0,"0"0"-17"15,0 0 43-15,0 0-43 16,-136-43-21-16,99 43-21 0,-4 15-17 16,5 16-17-16,5 10 5 15,4 3-3-15,10 0-2 16,10-8-2-16,5-5-20 15,2-4-21-15,2-8 3 0,25-10-17 16,18-9 13-16,13-4 18 16,6-26 9-16,-4-11 10 15,-9 2 7 1,-12 1 8-16,-20 1 44 16,-7 5-2-16,-12 2 14 15,0 9-14-15,0 4-8 0,-4 12-16 16,-2 2-3-16,4 3-11 15,-2 0-12-15,-3 13-10 16,-3 20 0-16,0 22 10 16,6 13 2-16,4 12-1 15,0 12 1-15,0 0 2 0,14 3 12 16,-4-8-13-16,-3-15 7 16,-3-13 2-16,-4-11-6 15,0-12 4 1,0-5 1-16,-19-9 2 15,-6-6 6-15,-2-6 23 16,-4-10 8-16,-2 0-5 0,-5-14-4 16,-1-19-11-1,6-4-21-15,6-11 5 0,8-3-14 16,12-2-7-16,7 0-13 16,0 1-39-16,40 0-26 15,16 0-42-15,15 6-42 16,0 7-95-16,-13 11-478 15</inkml:trace>
  <inkml:trace contextRef="#ctx0" brushRef="#br0" timeOffset="1212.0617">537 8649 696 0,'0'0'80'15,"0"0"14"-15,0 0 2 0,0 0-16 16,0 0-25-16,0 0-12 15,-7 5-20-15,54-5-6 16,38 3-2-16,39-3 23 16,24 0 2-16,5-12-18 15,8-9-1-15,-5 3 1 16,2-4-2-16,-9 0-3 16,-19 3 9-16,-32 4-1 15,-36 9 8-15,-28 2-22 16,-21 4-6-16,-10 0-3 15,-3 0 11-15,0 0 4 16,0 0 1-16,0 0 2 16,0 0-5-16,0 0-9 15,-8-2-6-15,-9 2-11 0,-6 0-49 16,-6 0-95-16,-8 15-67 16,1 0-146-1</inkml:trace>
  <inkml:trace contextRef="#ctx0" brushRef="#br0" timeOffset="3152.4347">2601 9490 639 0,'0'0'67'0,"0"0"49"16,0 0-3-16,0 0-22 15,0 0-35-15,0-104 4 16,-7 88-17-16,0 0-22 0,-6 4 8 16,-7 2-1-16,-7 6-17 15,-6 4-2 1,-7 0-9-16,-9 11 0 15,2 13 0-15,4 1 4 0,8 3-3 16,8 2-1-16,12-2 0 16,5-1-1-16,8-1 0 15,2-1 0-15,2 1 0 16,23-1-10-16,8-4 6 16,8 2 1-16,1 1 0 15,5-4-1-15,2 0-9 16,-2-5 9-16,-12 2 1 0,-12-4-2 15,-14-4-3-15,-9 1-3 16,0 2-6-16,-9 8 18 16,-24 3 2-16,-17 3 25 15,-3-1-14 1,-1-11 1-16,1-3-1 16,6-3-6-16,5-8 1 0,9 0-2 15,6 0-4-15,11 0 2 16,7 0-4-16,7-7-19 15,2 2-30-15,0-4-34 16,6-3-69-16,28-13-182 16</inkml:trace>
  <inkml:trace contextRef="#ctx0" brushRef="#br0" timeOffset="3537.8279">2832 9769 781 0,'0'0'55'16,"0"0"-18"-16,0 0 60 15,0 0-5-15,0 0-19 16,0 0-26-1,-23-20-31-15,23 20-5 16,10 0-5-16,20 0-5 16,14 0 12-16,9 0-2 15,8 0 7-15,5-4-18 16,-1-3 14-16,-7-2-9 0,-11 3-1 16,-16 2-3-16,-13 0 0 15,-11 4-1-15,-7-1-10 16,0 1-7-1,0 0-25-15,-12 0-19 0,-17 0-35 16,-6 0-32-16,-1 0-114 16,5 0-258-16</inkml:trace>
  <inkml:trace contextRef="#ctx0" brushRef="#br0" timeOffset="3871.8925">3123 9497 657 0,'0'0'70'16,"0"0"14"-16,0 0 33 16,0 0-26-16,0 0-27 15,0 0-12-15,-29-18-45 0,29 18-7 16,6 2-5-16,19 18 5 16,6 6-1-16,2 2 9 15,7 0-9-15,-3-1 7 16,-4 4-3-16,-4-1-2 15,-10-4-1-15,-7 3-10 16,-5-3 3-16,-7-3 7 0,0 3-1 16,-16-2 8-16,-16 0-1 15,-7-4-1 1,-9 1 0-16,-2-7 0 16,0-4-2-16,8-2-3 0,13-6-6 15,13-2-23-15,10 0-34 16,6 0-31-16,0 0-41 15,11 0-104-15</inkml:trace>
  <inkml:trace contextRef="#ctx0" brushRef="#br0" timeOffset="4454.9858">3673 9547 228 0,'0'0'575'0,"0"0"-518"16,0 0 64-16,0 0-16 16,0 0-29-16,0 0-23 15,0-85-18-15,0 85-28 16,0 0-7-16,0 7-7 16,-6 23-13-16,-4 15 20 15,-1 6 3-15,-2 1 0 16,6-5-1-16,0-6-2 15,3-2 0-15,0-7-2 16,2-6-3-16,-3-12 2 16,5-6-4-16,0-8-27 0,0 0 34 15,0 0 0-15,0-14 10 16,0-20-3-16,0-19-1 16,2-6-8-16,7 1 4 15,0 0-2-15,0 12 0 16,6 4 0-16,-1 10 0 15,-1 9 0-15,-2 4 3 16,-1 12-3-16,-2-2 12 16,-3 8-12-16,6 1 0 15,7 0-3-15,6 12 0 16,10 13 3-16,1 8-6 16,-1 1 7-16,-5 4-1 15,-7 2 14-15,-6-4-13 16,-5 0 0-16,-2 0-1 15,-7-6 0-15,-2-2 0 16,0-6 0-16,0-5 0 0,0 0-1 16,-7-2-21-16,-6 0-34 15,-5 1-13 1,0-11-54-16,3-5-31 0,1 0-55 16,3-12-250-16</inkml:trace>
  <inkml:trace contextRef="#ctx0" brushRef="#br0" timeOffset="4656.9263">3606 9703 565 0,'0'0'76'0,"0"0"-29"16,0 0 74-16,0 0-18 15,0 0-36-15,0 0-32 16,34-35-25-16,8 24-8 15,14 3-4-15,4 0-24 16,2 3-50-16,-4 2-43 0,-6-1-103 16,-12 2-330-16</inkml:trace>
  <inkml:trace contextRef="#ctx0" brushRef="#br0" timeOffset="4963.9469">4238 9494 758 0,'0'0'82'0,"0"0"10"16,0 0 27-16,0 0-28 15,0 0-24-15,0 0-23 16,-17-34-41-16,15 34-3 16,2 16-16-16,0 19 10 15,0 6 6-15,0 4 3 0,0-1-1 16,0-3-2-16,0-2 5 15,0-7-5 1,0-6 0-16,0-5-1 16,0-10-1-16,0-1 1 15,0-1-14-15,0-7-11 16,0-2-4-16,0 0-10 0,0 0-25 16,0-18-37-16,0-10-134 15,-10-13-221-15</inkml:trace>
  <inkml:trace contextRef="#ctx0" brushRef="#br0" timeOffset="5507.585">4182 9443 601 0,'0'0'65'16,"0"0"-9"-16,0 0 75 15,0 0-48-15,0 0-6 16,0 0-15-16,24-62-33 15,-6 62-17-15,6 0-10 16,16 0 1-16,5 0-2 16,-1 16 0-16,-1 1-1 15,-14 5-5-15,-9 2-1 16,-11 1-9-16,-9 1 5 16,-5 2-5-16,-24 2 15 15,-11 0 4-15,-2-5 3 16,1-2 1-16,10-9-2 15,8-7 10-15,9-2-6 16,5-3 12-16,7-2-12 0,2 0 12 16,0 0 5-16,0 0 5 15,0 0-12-15,19 0-19 16,16-10 3-16,9 1-7 16,7 4 3-16,2 3-7 15,-6 2-6 1,5 0 6-16,-6 0 1 0,-8 16-2 15,-9-4 8-15,-11 5 0 16,-16-4-6-16,-2 3-8 16,0 1 14-16,-20 0 18 15,-9 1 19-15,-13 0-23 16,-2-1 15-16,-6-6-11 16,-3-2-6-16,4-6 4 0,4-1-10 15,5-2-6-15,7 0-1 16,2 2-32-16,4 5-55 15,0 0-96-15,11-2-119 16</inkml:trace>
  <inkml:trace contextRef="#ctx0" brushRef="#br0" timeOffset="7714.093">2320 10550 680 0,'0'0'41'0,"0"0"68"0,0 0-15 16,0 0-6-16,0 0-35 15,0 0 3-15,9-106-21 16,-9 106-6-16,0 0-8 16,0 0-7-16,0 0-14 15,0 0-6-15,0 25 0 16,-12 19-5-16,-9 16 11 16,-10 9 2-16,0 1 2 15,2-6 5-15,6-8-9 16,7-10 2-16,7-10-1 15,5-11-1-15,2-9 1 16,0-9-2-16,2-5 0 16,0-2 1-16,0 0 2 15,0 0 2-15,0-2 12 16,8-21-1-16,10-16-9 0,4-10-5 16,1-4 5-16,-1-3-6 15,-7 0 1-15,-1 3 2 16,-5 7 2-16,-3 7-9 15,-1 10 8-15,-2 9-4 16,-1 10 0-16,-2 6 7 0,2 2-7 16,-2 2-1-16,2 0-1 15,5 0-8 1,1 14-7-16,11 20 6 16,3 10 10-16,0 7 1 15,-2-1-1-15,0-2 2 0,-2-2 4 16,-2-4-2-16,-1-6-2 15,-1 1-1-15,-6-10 1 16,3 0-1-16,-5-8-1 16,0-6-1-16,-4-1-6 15,-2-5-24-15,0 2-27 0,0-4-67 16,-2-3-29 0,-18-2-86-16,1-2-324 15</inkml:trace>
  <inkml:trace contextRef="#ctx0" brushRef="#br0" timeOffset="7928.184">2155 10814 250 0,'0'0'349'16,"0"0"-304"-16,0 0 6 15,0 0 33-15,0 0-20 16,0 0-42-16,50-2-18 16,-6-8-2-16,12 1-2 0,2-2-3 15,-3 1-88-15,-2-1-110 16</inkml:trace>
  <inkml:trace contextRef="#ctx0" brushRef="#br0" timeOffset="8250.8026">2806 10834 763 0,'0'0'91'16,"0"0"-25"-16,0 0 51 16,0 0-23-16,0 0-38 0,0 0-28 15,7 0-21-15,22 0-5 16,13-6 2-16,12-8 0 16,4-2-4-16,-5 4-44 15,0-2-53-15,-1 3-69 16,-10 2-72-16,-11-3-338 0</inkml:trace>
  <inkml:trace contextRef="#ctx0" brushRef="#br0" timeOffset="8579.8329">3083 10578 370 0,'0'0'319'0,"0"0"-283"0,0 0 85 15,0 0-24-15,0 0-15 16,0 0-37-16,-54-30-31 16,54 30-12-16,4 0-2 15,23 12-3-15,9 10 1 16,11 0 2-16,-3 3 0 16,-2 0 1-16,-5 1-1 15,-11 4 0-15,-10 0-3 16,-8 2-1-16,-8 1 2 0,0 1 2 15,-15-5 8-15,-16-3-3 16,-8-2-1-16,2-2 1 16,-3-5-5-16,9-2-8 15,4-2-4 1,11-4-56-16,9-4-50 16,7-5-115-16,2 0-405 15</inkml:trace>
  <inkml:trace contextRef="#ctx0" brushRef="#br0" timeOffset="9099.884">3937 10633 830 0,'0'0'60'16,"0"0"32"-16,0 0-1 15,0 0-18-15,0 0-37 16,-137-27-11-16,102 36-17 16,-1 19 4-16,1 11-12 0,6 7 0 15,6 2 0 1,7-5 2-16,12-6-2 16,4-8-2-16,0-10-5 15,9-5-4-15,20-6-5 16,11-8 14-16,12 0 2 15,0-5-8-15,0-17-2 16,-5-3 3-16,-11 2 3 0,-12 2-4 16,-11 1 3-16,-4-2 10 15,-9-2-3-15,0 0 0 16,0-1-2-16,0 6 12 16,-4 5 5-16,4 6 10 15,-5 6-1-15,5 2-1 16,0 0-11-16,0 0-4 15,0 0-10-15,0 2 0 16,0 20-6-16,5 10 6 16,13 4 6-16,-1-2 8 15,4-2-3-15,-1-4 9 16,-1-4-15-16,0-4-5 0,1-1-12 16,-1-8-70-16,4-3-33 15,-3-8-126-15</inkml:trace>
  <inkml:trace contextRef="#ctx0" brushRef="#br0" timeOffset="11006.9261">2334 11504 611 0,'0'0'73'16,"0"0"-19"-16,0 0 87 15,0 0-33-15,0 0-26 16,0 0-28-16,0 0-9 16,0-40-18-1,0 40-11-15,0 0-16 0,0 21 0 16,0 23-12-16,0 16 11 15,0 3 2-15,2-1 15 16,2-5-6-16,-2-9-9 16,0-2 4-16,0-7 0 15,-2-8-4-15,0-4 0 16,0-10 0-16,0-5-1 0,0-4-4 16,0-2-10-16,0-6-25 15,0 0-9-15,0 0-5 16,0 0-18-16,0-26-30 15,0-12-131-15,0-8-214 16</inkml:trace>
  <inkml:trace contextRef="#ctx0" brushRef="#br0" timeOffset="11538.0627">2271 11555 657 0,'0'0'45'0,"0"0"25"15,0 0 42-15,0 0-28 16,0 0-23-16,0 0-33 0,7-70-20 16,24 59-7-16,14 5 0 15,6 6-1-15,-4 0 0 16,-5 8 0-16,-7 13-1 16,-10 11-13-16,-9-1 1 15,-16 5-8-15,0 6 0 16,-18-1 21-16,-18-3 4 15,1-7-1-15,4-8 1 16,6-7 9-16,7-6 3 0,7-6-2 16,4-3-4-16,7-1 10 15,0 0-2 1,0 0 0-16,0 0-2 16,0-4-7-16,0-7-9 15,22-1-6-15,9 2-1 16,12 1 7-16,1 6 0 0,-1 3-2 15,-3 0 2-15,-9 8-11 16,-6 11 10-16,-10 3-11 16,-5 5 2-16,-10 4-4 15,-3 10 14-15,-30 1 8 16,-14 3 11-16,-9-4 3 16,-2-4-1-16,12-11-8 15,5-10-4-15,12-10-3 16,7-6 3-16,6 0-1 0,5 0-7 15,0-6-1-15,6-6-28 16,5 1-34-16,0-1-48 16,0 3-72-16,14-4-297 15</inkml:trace>
  <inkml:trace contextRef="#ctx0" brushRef="#br0" timeOffset="11894.0964">2909 11897 811 0,'0'0'86'0,"0"0"-37"16,0 0 35-16,0 0 11 15,0 0-14-15,0 0-48 16,13-4-16-16,20 4-5 16,19-2 7-16,8 0-3 15,6-2-3-15,3 0-4 0,1 0-1 16,-10-1-4-16,-9 2-1 16,-17-1-2-16,-17 2-1 15,-8 2-28 1,-6-3-28-16,-3 3-18 15,0-3-13-15,-3-1-13 16,-18-6-140-16,-4-7-382 0</inkml:trace>
  <inkml:trace contextRef="#ctx0" brushRef="#br0" timeOffset="12209.6954">3316 11656 551 0,'0'0'157'15,"0"0"-123"-15,0 0 70 16,0 0-11-16,0 0-37 0,0 0-12 16,0 0-37-1,0-8-5-15,25 27 8 16,6 4 26-16,0 5-24 16,3-2-11-16,-1 3 11 15,-4-1-8-15,-4-3 5 16,-9 2-9-16,-10-3 0 0,-6 3 5 15,0-1 0-15,-8 1-5 16,-25-3 5-16,-6 0 11 16,-3-4-11-16,4-4-4 15,2-3-1-15,7-6-19 16,9-2-59-16,6 0-19 0,8-5-64 16,6 0-126-16</inkml:trace>
  <inkml:trace contextRef="#ctx0" brushRef="#br0" timeOffset="12611.5357">4076 11722 842 0,'0'0'56'16,"0"0"43"-16,0 0-8 16,0 0-24-16,0 0-23 0,0 0-33 15,-73-32 5-15,44 49-13 16,-2 9-1-16,2 8 0 16,4 4-2-16,5 3 6 15,7-2 0 1,6-3 0-16,7-4 3 15,0-6-8-15,7-2 13 0,20-2 0 16,4-6 6-16,7-2-1 16,1-3-8-16,0-8-1 15,-3-1-6-15,-5-2-4 16,0 0-3-16,-2 0-13 16,-4-5-21-16,-1-10-32 0,0-2-42 15,3-12-39 1,0-7-196-16</inkml:trace>
  <inkml:trace contextRef="#ctx0" brushRef="#br0" timeOffset="13024.6589">4625 11464 897 0,'0'0'39'0,"0"0"51"16,0 0 17-1,0 0-13-15,0 0-38 0,0 0-25 16,-22-66-29 0,22 66-2-16,0 29-13 15,0 20 6-15,0 11 7 16,0 10 13-16,0-3-5 15,0 3 1-15,9-1 9 0,-1 0 12 16,-3 1-7-16,0-2-3 16,-1 2 0-16,-4-5-5 15,2-11-12-15,-2-8 3 16,3-10-5-16,-1-12 0 16,0-8 1-16,0-7-1 15,-2-8-1-15,2 1 0 16,-2-2-16-16,0 0-15 0,0 0 5 15,2-16-21-15,-2-17-56 16,12-13-93 0,3-5-135-16</inkml:trace>
  <inkml:trace contextRef="#ctx0" brushRef="#br0" timeOffset="13580.8457">4935 11569 747 0,'0'0'46'0,"0"0"58"16,0 0-15-16,0 0-24 0,0 0-40 16,0 0-25-16,-3 44 2 15,3 7-1-15,0 11 2 16,0 3 9-16,5-3 1 15,-5-4 0-15,0-5 24 16,0-9-19-16,0-13-7 16,0-11-3-16,0-11-5 15,0-6-2-15,0-3 3 0,0 0 9 16,0 0 25-16,0 0-5 16,0-16 10-16,7-12-9 15,4-8-34 1,5 2-7-16,1 7 0 15,1 6-12-15,3 7 9 16,5 6-7-16,3 4 10 16,5 4-7-16,1 0 13 0,1 0-15 15,-7 15 15-15,-2 5-16 16,-8-3 10-16,-5 1 6 16,-7 0-14-16,-5 2 11 15,-2-1-3-15,0-2 7 16,0-1 1-16,-15 0 11 15,-8-4-2-15,-4-1 13 16,-2-4-8-16,-4 0-7 0,-3-7-5 16,1 0-2-16,-4 0-1 15,6 0-42-15,4 0-63 16,7-9-86-16,22-19-238 16</inkml:trace>
  <inkml:trace contextRef="#ctx0" brushRef="#br0" timeOffset="15664.861">2534 12956 675 0,'0'0'47'0,"0"0"47"16,0 0 22-16,0 0-19 16,0 0-43-16,0 0-7 15,0 0-11-15,-40-106-9 16,23 93-9-16,-4 8-5 15,-4 3-5-15,-1 2-3 0,-3 0-5 16,-3 5 0-16,8 25-4 16,0 13 2-16,1 11 2 15,9 13 7-15,4-4-7 16,10-3 0-16,0-7 0 16,0-9 4-16,8-9-3 15,13-7 0-15,1-6 0 16,12-5 2-16,3-10 6 15,8-2-5-15,2-5-4 0,-2 0-5 16,1-8-42-16,1-10-63 16,-1-5-62-16,-3-3-283 15</inkml:trace>
  <inkml:trace contextRef="#ctx0" brushRef="#br0" timeOffset="15931.8779">2911 13136 582 0,'0'0'198'0,"0"0"-173"16,0 0 69-16,0 0-4 15,0 0-11-15,0 0-31 16,-11-6-44-16,11 6 19 0,7 0-19 15,22 0 2-15,8 0-3 16,11 0 9-16,-2-6-12 16,-1 3-50-16,-5-2-49 15,-7 2-69 1,-8-4-138-16</inkml:trace>
  <inkml:trace contextRef="#ctx0" brushRef="#br0" timeOffset="16249.8272">3075 12908 715 0,'0'0'68'0,"0"0"4"16,0 0 42-16,0 0-9 16,0 0-35-16,0 0-43 15,-6-15-27 1,10 15-3-16,23 3-10 0,9 14 13 15,4 7 1-15,0 3-1 16,-4-3-2-16,-3 4 2 16,-4 2-2-16,-6-1-1 15,-8 2 0-15,-10-1-1 16,-5-4-15-16,0 3 19 16,-29-2 14-16,-10-1-6 15,-3 1-1-15,5-3-7 0,6-5-16 16,6 0-64-16,4-3-28 15,17-8-170-15</inkml:trace>
  <inkml:trace contextRef="#ctx0" brushRef="#br0" timeOffset="16591.8479">3916 12904 1018 0,'0'0'14'16,"0"0"49"-16,0 0 11 16,0 0 15-16,0 0-25 15,0 0-54 1,0-8-10-16,0 37-19 0,7 22 19 15,-1 7 3-15,2 2 6 16,-2-6-6-16,-2-9-1 16,1-6-1-16,-3-6-1 15,0-10-1-15,-2 0-17 16,0-8-36-16,0 0-34 16,0-3-51-16,-2-8-50 0,-11-4-134 15</inkml:trace>
  <inkml:trace contextRef="#ctx0" brushRef="#br0" timeOffset="16984.9069">3725 12912 644 0,'0'0'60'15,"0"0"-20"1,0 0 91-16,0 0-22 15,0 0-32-15,0 0-34 16,27-38-29-16,12 36-10 16,11 2 7-16,7 0 3 0,5 0-8 15,-2 4-5-15,-4 10-1 16,0 4 12-16,-11 4-12 16,-11 2-2-16,-7 7-2 15,-10 1 0-15,-11 11 3 16,0 1 0-1,-6-1 1-15,0-1 22 0,-19-6-4 16,-1-7-4-16,-11 0 4 16,-9-1-9-16,-12 0 7 15,-1-4-13-15,-8-4 2 16,2-6-5-16,1-4-6 0,4-4-19 16,9-1-16-16,8-5-64 15,8 0-53-15,9 0-148 16</inkml:trace>
  <inkml:trace contextRef="#ctx0" brushRef="#br0" timeOffset="18643.3316">2416 14141 551 0,'0'0'80'16,"0"0"-16"-16,0 0 74 16,0 0-15-16,0 0-8 15,0 0-43-15,-72-68 13 16,70 68-22-16,0 0-14 16,0 0-29-16,2 0-14 15,0 10-6-15,0 20-10 0,0 11 10 16,0 8 8-16,8-1-7 15,0-2 1-15,-2-4-2 16,-3-7 0-16,-3-5 1 16,0-7 0-16,0-6 1 15,0-7-2-15,0-2-15 16,0-6-22 0,0-2-5-16,0 0-16 15,0 0 5-15,0 0-15 0,0 0-8 16,-17-2 10-16,0-16-84 15,-3-6-39-15,5-5-191 16</inkml:trace>
  <inkml:trace contextRef="#ctx0" brushRef="#br0" timeOffset="19020.7946">2135 14209 575 0,'0'0'54'16,"0"0"5"-16,0 0 34 15,0 0-13-15,0 0-19 16,0 0-33-16,-2-75-8 16,26 66 2-16,12-3-12 15,9 4 0-15,8 4 6 0,2 4-3 16,-1 0-8-16,-7 9 4 16,-5 15-9-16,-6 7-1 15,-11 1-1 1,-7 4 2-16,-9 1 1 15,-9 0 1-15,0-2 13 16,0-3-10-16,-21-2-2 0,-10 0 2 16,-9-2 16-16,-7-2-19 15,-6-2 9-15,-1-7 1 16,-2-6-6-16,3-8 2 16,6-3-3-16,7 0-4 15,11 0 3-15,9 0-1 16,6-2-3-16,8 1-11 15,2-1-21-15,4 0-72 0,0 2-54 16,0-2-128-16</inkml:trace>
  <inkml:trace contextRef="#ctx0" brushRef="#br0" timeOffset="19362.4056">2801 14383 803 0,'0'0'91'16,"0"0"-48"-16,0 0 59 15,0 0-18-15,0 0-9 0,0 0-32 16,-13-7-31-16,13 7-10 15,9 0 12-15,18 0-12 16,13 0 12-16,9 0 1 16,5-4-10-1,-4-3 10-15,0 1-15 16,-8 1-1-16,-6 1 1 0,-12 1-4 16,-10 1-30-16,-8 2-32 15,-6 0-40-15,0 0-42 16,0 0-87-16,0 0-202 15</inkml:trace>
  <inkml:trace contextRef="#ctx0" brushRef="#br0" timeOffset="19707.3936">3102 14137 667 0,'0'0'65'0,"0"0"1"15,0 0 60-15,0 0-45 16,0 0-20-16,0 0-40 16,-6-17-21-16,6 17 0 15,0 9-5-15,22 9 4 0,10 6 1 16,-1-2 3-16,2 0-2 16,-6 1 1-16,-8-6 0 15,-3 5-2 1,-7-2 0-16,-9-1-7 15,0 7-5-15,-23-1 12 16,-23 1 20-16,-12 6-7 16,-11-3 7-16,5-1-10 15,6-6-9-15,13-6-1 0,18-7-4 16,16-4-51-16,11-5-45 16,0 0-65-16,33 0-239 15</inkml:trace>
  <inkml:trace contextRef="#ctx0" brushRef="#br0" timeOffset="20056.4709">3651 14105 801 0,'0'0'78'0,"0"0"10"16,0 0 20-1,0 0-23-15,0 0-26 0,0 0-47 16,-9-12-12-16,9 22-7 16,0 21-7-16,2 10 14 15,9 1 5-15,1 2-5 16,1-4 1-16,-2-4 7 16,-2-4 0-16,-3-8-8 15,-1-8 9-15,-3-7-8 0,-2-5-1 16,0-3-1-16,0-1 0 15,0 0 1-15,0 0-3 16,0 0-7 0,0 0-19-16,-7-5-30 15,-13-16-88-15,3-2-85 16,8-9-171-16</inkml:trace>
  <inkml:trace contextRef="#ctx0" brushRef="#br0" timeOffset="20296.5295">3629 14101 679 0,'0'0'35'0,"0"0"51"0,0 0 49 16,0 0-36-16,0 0-27 16,0 0-24-16,-14-18-18 15,16 14-10-15,21 0-10 16,12-2-8-16,13-1-2 15,0 4 0-15,-3 1-10 16,-12 2-36-16,-8 0-35 16,-10 9-57-16,-15 14-87 15,0-2-97-15</inkml:trace>
  <inkml:trace contextRef="#ctx0" brushRef="#br0" timeOffset="20486.7522">3626 14270 628 0,'0'0'106'0,"0"0"-43"15,0 0 22-15,0 0-22 0,0 0-35 16,0 0-23-16,141-29-5 16,-94 23-3-16,-7 2-19 15,-9 4-52-15,-11 0-51 16,-11 0-41-16,-9 4-178 15</inkml:trace>
  <inkml:trace contextRef="#ctx0" brushRef="#br0" timeOffset="20713.8533">3733 14382 657 0,'0'0'93'0,"0"0"-1"15,0 0 5-15,0 0-8 16,0 0-39-16,0 0-24 15,40 13 20-15,-11-8 3 16,2-4-14-16,5-1-11 16,0 0-9-16,6 0-15 15,-6 0-5-15,-7-6-61 16,-7-1-58-16,-13-2-110 16,-9 4-463-16</inkml:trace>
  <inkml:trace contextRef="#ctx0" brushRef="#br0" timeOffset="22409.7278">2338 15029 666 0,'0'0'66'16,"0"0"0"-16,0 0 35 16,0 0-23-16,0 0-24 15,0 0-29-15,-25-9-22 0,25 30-3 16,0 21 0-1,0 15 14-15,0 7 17 0,2 2-1 16,6-4-7-16,-4-8-4 16,0-4 2-16,1-10-4 15,-3-12-9 1,-2-8 0-16,2-10-6 16,0-6 2-16,0 1-3 15,-2-5 1-15,0 0 2 0,0 0 1 16,0 0-5-16,0 0-1 15,0-10-14-15,0-16-37 16,-8-11-60-16,-1-7-63 16,5-6-63-16,4-1-243 15</inkml:trace>
  <inkml:trace contextRef="#ctx0" brushRef="#br0" timeOffset="22658.2954">2253 15124 575 0,'0'0'78'0,"0"0"21"16,0 0 23-16,0 0-29 16,0 0-18-16,0 0-24 15,-4-7-17-15,4 7-10 0,0 0-15 16,10-4-3-16,13 0-5 16,8-1 4-16,5-4-5 15,-5 5 0-15,0 0-1 16,-4 3-1-1,-7 1-28-15,-5 0-26 16,-3 0-38-16,-5 0-34 16,-1 3-45-16,2 8-72 15</inkml:trace>
  <inkml:trace contextRef="#ctx0" brushRef="#br0" timeOffset="22920.7136">2376 15276 422 0,'0'0'131'16,"0"0"-77"-16,0 0 31 15,0 0 21-15,0 0-10 16,0 0-33 0,-5 0-17-16,5 0 7 15,0 0-7-15,2 0-37 0,17 0-2 16,7 0-14-1,12 0 5-15,0 0-40 0,-3 0-68 16,-6 3-41-16,-10 9-51 16,-13 8-144-16</inkml:trace>
  <inkml:trace contextRef="#ctx0" brushRef="#br0" timeOffset="23143.8329">2296 15543 600 0,'0'0'167'16,"0"0"-51"-16,0 0-5 16,0 0-25-16,0 0-26 15,0 0-17 1,0 0-30-16,11 0 6 0,13 0 1 16,10 0 22-1,3 0-25-15,3 0-7 0,-5 0-8 16,-4-5-2-16,0 4-18 15,2-3-50-15,1 0-53 16,5-5-72-16,-3-3-211 16</inkml:trace>
  <inkml:trace contextRef="#ctx0" brushRef="#br0" timeOffset="23442.9639">2886 15351 741 0,'0'0'77'0,"0"0"-25"16,0 0 34-16,0 0 4 15,0 0-33-15,0 0-30 16,-2 0-7-16,2 0-1 15,9 0-13-15,15 0-4 16,14 0 21-16,3 0-13 0,-1 0-1 16,-1 0-9-16,-2-3-3 15,-4 1-56-15,-4-2-43 16,-7 4-53-16,0-5-108 16</inkml:trace>
  <inkml:trace contextRef="#ctx0" brushRef="#br0" timeOffset="23750.7722">3165 15129 22 0,'0'0'778'16,"0"0"-722"-16,0 0 29 16,0 0 3-16,0 0-6 15,0 0-36-15,-15-2-41 0,15 2 0 16,8 5-5-16,21 13 0 15,5 7 11-15,1 4-2 16,1 0-7-16,-5 5-1 16,-7 1-2-16,-5 5 1 15,-11 4-4-15,-8 0 3 16,0-4-1-16,-13-2 4 0,-5-9-2 16,-4-7 0-16,6-11-3 15,6-4-8-15,2-5-27 16,8-2-26-16,0 0-45 15,0-22-194 1</inkml:trace>
  <inkml:trace contextRef="#ctx0" brushRef="#br0" timeOffset="24242.8121">4057 15195 884 0,'0'0'69'16,"0"0"-25"-16,0 0 34 15,0 0-16-15,0 0-5 0,0 0-56 16,-76-22 12-16,55 22-13 16,-2 21-5-16,-4 6 5 15,2 10 2-15,2-1 12 16,8-5-9-1,9 1-5-15,6-13 0 16,0-3-3-16,0-8 1 0,6 1-4 16,9-6 2-16,10-3 4 15,6 0 6-15,7-14-2 16,1-6-4-16,-8-4-6 16,-10 0 4-16,-5-1 0 0,-7-1 2 15,-5 3 0 1,1 7 2-16,-2 9-1 15,-3 6 7-15,0 1-3 16,0 0-5-16,0 0-3 16,4 4-5-16,9 19 3 15,7 12 5-15,7 3 29 0,2-1 1 16,3-6-7 0,-3-5-9-16,-4-4 3 0,0-8-17 15,-4-6-26-15,-1-3 12 0,-1-5-96 16,6-7-122-16</inkml:trace>
  <inkml:trace contextRef="#ctx0" brushRef="#br0" timeOffset="25822.8252">7418 11594 574 0,'0'0'121'0,"0"0"-86"16,0 0 45-16,0 0 9 16,0 0-18-16,0 0 0 15,0 0-31-15,-17 0-19 16,17 0-2-16,0 0 2 16,0 0-2-16,0 0-14 0,0 0 3 15,10 0 2-15,19 0-2 16,9 2 7-16,7 0 5 15,-3 1-11-15,1 0 5 16,1-3-5-16,1 0 6 16,4 0-5-1,2 0-2-15,18 0-2 0,7 0-2 16,14 0 14-16,-4 0-8 16,3 0-4-16,0 0-2 15,10 0 0-15,5-3 3 16,10 3-1-16,2-5-3 15,2 3-2-15,0-2 7 16,2 0-4-16,1 2-1 16,1 0 4-16,1 0 3 15,-3 2-4-15,7-2 0 0,1 2 6 16,3-2-7-16,0 1-5 16,-1-6 2-16,10 1 0 15,3-1 3-15,15 0-5 16,12 2 5-16,13 0-1 15,6-1 13-15,10 3-14 16,-8-4 7-16,3 3 0 16,-7-3-2-16,-15 2-6 0,-12 3-2 15,-10 2 2-15,-20 0-1 16,-13 0 2-16,-10 0-5 16,0 0 4-16,-4 0 0 15,-1 0 0 1,-4 0 2-16,-9 0-1 15,-10 0 3-15,-21 0-5 0,-23 0-2 16,-8 0 2-16,-4 0-2 16,-2 0 3-16,8 0-2 15,-2 0 6-15,-2 0 1 16,-5 0 2-16,0 0-2 16,-11 0-1-16,0 0-2 15,-7 0 2-15,-2 0-1 0,0 0 9 16,0 0-10-16,0-2-1 15,0 2-3 1,0 0-2-16,0 0-7 16,0 0-38-16,0 0-31 15,-15 0-38-15,-10 0-36 16,-4 0-39-16,2 0-93 16</inkml:trace>
  <inkml:trace contextRef="#ctx0" brushRef="#br0" timeOffset="26258.7636">13263 11229 660 0,'0'0'32'0,"0"0"6"15,0 0 78-15,0 0-13 16,0 0-31-16,0 0-11 15,-16-28-30-15,16 28-11 16,0 0-9-16,0 0-10 16,0 0-1-1,0 0-6-15,2 10 1 0,19 14 5 16,8 6 3-16,8 5 6 16,6-3 10-16,6 0-4 15,-2 0-4-15,-1-2 6 16,-3 0-3-16,-5-6-4 15,-9-7-2-15,-9-3-3 16,-11-5-5-16,-5-3 0 16,-4-2-3-16,0 4-5 15,0 4-1-15,-22 7 9 0,-14 6 8 16,-6-1-7-16,-3 2 5 16,-1-3-3-16,3-1-6 15,3-1-28-15,7 2-29 16,-1-3-15-16,5-5-36 15,7-4-94 1,-1-11-206-16</inkml:trace>
  <inkml:trace contextRef="#ctx0" brushRef="#br0" timeOffset="27162.2862">8327 10790 775 0,'0'0'59'16,"0"0"6"-16,0 0 39 15,0 0-16-15,0 0-23 16,0 0-31-16,-44-29-10 0,30 29-24 16,-3 21 0-16,-8 16 0 15,7 9 0-15,-1 10 3 16,12-2-3-16,4-4 0 16,3-2 3-16,0-4-3 15,14-10-1-15,6-8-2 16,6-10 2-16,9-8 0 15,0-8-7-15,5 0 8 0,2-12 3 16,5-18 0-16,-5-7-3 16,-3-10 0-1,-10-1-3-15,-10-3-7 16,-12 1 7-16,-7 2-9 16,-7 4-5-16,-24 3 12 15,-9 15-13-15,0 6 6 16,2 17 5-16,2 3-25 15,9 3-6-15,3 20 2 0,4 7-4 16,12 9-4-16,2-1-65 16,6-3-54-16,12-8-179 15</inkml:trace>
  <inkml:trace contextRef="#ctx0" brushRef="#br0" timeOffset="27648.4271">8655 10848 784 0,'0'0'62'16,"0"0"-28"-16,0 0 23 16,0 0-28-16,0 0-22 15,0 0-5-15,2 46 2 0,10-4 19 16,-1-3 3-16,-7-8-21 15,5-2 2-15,-2-5 7 16,-7-7-6-16,5-6-1 16,-5-5-5-16,0-6 3 15,0 0 0-15,0 0 23 0,0 0 10 16,0 0 28-16,0-22-6 16,0-10-28-16,0-10-22 15,4-5-9 1,7 3-1-16,9 3-1 15,7 10-14-15,0 4 15 0,-2 13-3 16,-6 7-4-16,-1 7 3 16,-3 0-7-16,6 7-21 15,-3 19 27-15,-1 6-4 16,-6 2-13-16,-6-5 22 16,0-3-1-16,-3-2 1 15,-2-2-1-15,0-2 1 16,0-1-11-16,4-1-48 0,-2-4-57 15,9-2-38-15,3-8-98 16</inkml:trace>
  <inkml:trace contextRef="#ctx0" brushRef="#br0" timeOffset="29234.925">9643 10756 950 0,'0'0'23'16,"0"0"-10"-16,0 0 58 0,0 0-12 16,0 0-29-16,0 0-30 15,-22 14-12-15,22 26 12 16,0 14 3-16,0 3-2 15,0 1 8-15,0-5-8 16,0-2 0 0,0-5 0-16,0-10 0 15,0-10 0-15,0-12-1 16,-5-5-13-16,5-9 1 0,-2 0 12 16,-2 0 4-16,-6-11 16 15,-3-17-9-15,-3-14-9 16,3-10 5-16,-3-4-7 15,12-2-4-15,4 5 1 16,0 4 0-16,18 10-9 0,13 9 0 16,18 6-3-16,7 10 10 15,-3 8 1-15,3 6-2 16,-14 0 6-16,-6 8-21 16,-16 10 1-16,-9 2 12 15,-11 0-22-15,0 1 18 16,-13 0 5-16,-25-1 7 0,-11-1 3 15,-3-8 6 1,4-4-2-16,5-6-3 0,12-1 6 16,11 0-10-1,9 0 4-15,6 0 11 0,5 0-5 16,0 0 1 0,0 0-2-16,0 0-1 0,0 0-8 15,0 0-3-15,0 0 3 16,0 0 0-16,0 0 4 15,0 0-4-15,0 0-6 16,0 0 3-16,0 4 3 16,0 6-1-16,0 4 1 15,12 7 4-15,1 1 0 0,3 6 2 16,-1 2 4 0,1-1 1-16,-1 0-5 15,-1-3 0-15,6-4 2 16,-4-2-3-16,3-6-1 15,-3-7-1-15,7 0 6 16,-4-5-8-16,8-2 0 16,4 0-1-16,5-12 0 0,0-11-11 15,-2-9-1-15,-5-1 1 16,-8-6-8-16,-5 4 13 16,-9 3 0-16,-7 7 5 15,0 8-3-15,-2 2 4 16,-17 5 18-16,2 5-18 15,-1 2 7-15,3 3-4 0,-6 0-3 16,6 21-4-16,1 11 4 16,-1 1 0-16,15 2 14 15,0-5-13-15,0-6 4 16,13-2-2 0,12-5 1-16,8-5 5 15,9-5-9-15,3-7-1 16,11 0-8-16,-5 0-12 15,-2-7-22-15,3-8-22 16,-4-8-19-16,-3-2 27 16,-7-3-19-16,-18 0 28 0,-9-2 48 15,-11 3 7-15,0 1 7 16,-6 6 56-16,-3 8-3 16,-3 2-4-16,10 5 2 15,0 3-19-15,0 2-9 16,2 0-22-16,0 0-6 15,0 0-9-15,0 12-15 0,0 18 15 16,0 3 11-16,0-1-6 16,0-1-2-16,2-9 1 15,2-4-3-15,3-6-1 16,-2-6-7-16,-3-3 5 16,0-3-17-16,-2 0 19 15,0 0 7 1,0-3 12-16,0-21 1 15,0-10-17-15,5-4 0 0,1 3-3 16,3 9-17-16,0 11 15 16,4 6-6-16,3 7-5 15,6 2 8-15,5 2-2 16,2 18-3-16,-2 8 10 16,-7 1 5-16,-7-3-5 15,-4-4 5-15,-7-4-5 16,-2-6 0-16,0-6-6 0,0-3 2 15,0-3 4-15,0 0 9 16,0 0-8-16,0 0 21 16,0 0-4-16,0-15 8 15,0-14-18-15,0-4-8 16,7-8-8-16,15 9-11 16,5 6-8-16,2 11 11 15,-2 8-5-15,-3 7 12 16,3 0 1-16,-6 12 2 15,-2 15 2-15,-3 2-6 16,-5 4 10-16,-5-4 6 16,4-5-5-16,-6-4 5 15,3-3 6-15,-3-8-9 16,-2 0-6-16,10-6-3 0,-3 0-47 16,6-3-62-16,7 0 21 15,5-4-27-15,0-18-104 16,-8-4-62-16</inkml:trace>
  <inkml:trace contextRef="#ctx0" brushRef="#br0" timeOffset="29547.947">11076 10930 388 0,'0'0'185'0,"0"0"-80"15,0 0 17-15,0 0-6 16,0 0-36-16,0 0-28 16,0-9-39-16,-2 9-12 15,2 18 1-15,0 7 0 16,0 10 11-16,0-5 5 15,0-4-8-15,15-5 5 0,6-4-14 16,1-5 6-16,5-7 0 16,-1-5-4-16,1 0-4 15,0 0 1-15,-5-9-19 16,-7-11 16-16,-3-4 2 16,-10-6 1-16,-2-4-11 15,-4-2 7-15,-23 0-1 16,-8 3 0-16,-6 9 5 15,3 14-4-15,5 10-4 0,-3 0-4 16,3 28-36-16,4 15-29 16,13-6-87-16,16-2-225 15</inkml:trace>
  <inkml:trace contextRef="#ctx0" brushRef="#br0" timeOffset="30237.0437">11467 10886 846 0,'0'0'48'16,"0"0"12"-16,0 0 54 0,0 0-32 15,0 0-20-15,0 0-45 16,0-30-17-16,0 45-14 15,15 18 3-15,7 11 11 16,1 5 9-16,-4-7-9 16,-3-8 2-16,-1-4-5 15,-3-11 8 1,-3-10-3-16,-5-4-2 0,-2-5 1 16,-2 0 7-16,0 0-2 15,5 0 7-15,0 0 11 16,-1-19 30-16,7-15-31 15,0-8-18-15,3-6-5 16,-6-1 0-16,6 7-1 0,-3 11-4 16,0 11 4-16,-6 9-3 15,-3 10-1-15,-2 1 0 16,0 0-25-16,0 0 2 16,9 0-1-16,-5 0-25 15,12 0 28-15,-3 0 4 16,-2 1-8-16,3-1-12 15,-8 0 12-15,3 0 11 0,-7 0-5 16,-2 0 13-16,0 0 8 16,0 0 3-1,0 0-6-15,0 0-1 16,0 0 7-16,0 0 4 16,0 0 6-16,0 0 1 15,0 0 9-15,0 0-20 16,0 0 4-16,0 0-4 15,0 0-3-15,0 0-4 0,0 0-5 16,0 0-2-16,0 0 4 16,0 0-3-16,0 0 6 15,0 0 4-15,0 0 1 16,0 0 0-16,0 0 0 16,0 0 2-16,0 0-10 15,0 0-33-15,-6 0-82 16,-7 2-20-16,-1 7-96 15</inkml:trace>
  <inkml:trace contextRef="#ctx0" brushRef="#br0" timeOffset="31318.2609">11919 10832 614 0,'0'0'86'16,"0"0"3"-16,0 0 43 16,0 0-32-16,0 0-20 15,0 0-43-15,0-20-29 0,0 24-8 16,0 22-15-16,0 10 15 16,0 8 5-16,0-2 2 15,0-5-2-15,0-8 0 16,7-7-1-16,-1-5 4 15,1-10-5 1,-3-2 3-16,1-5 0 16,-5 0-1-16,9 0 6 15,4 0-7-15,7-17 13 0,9-10-4 16,2-7-9-16,-4-5-8 16,0 1 1-16,-5 2 2 15,-2 9-1-15,-6 8-7 16,-10 11 3-16,1 6 6 15,-3 2-2-15,2 0-7 16,7 17-22-16,7 17 17 0,-2 3 14 16,4-1 2-16,-6-4 5 15,-6-7 5-15,1-8-1 16,-5-8-2-16,-2-3-9 16,-2-4 2-1,6-2-2-15,-4 0 19 16,-2 0-7-16,4 0 23 0,7-8 1 15,9-18-1-15,9-10-32 16,0 1-4-16,5 8 2 16,-12 9-2-16,-11 11-8 15,-7 5 9-15,1 2-17 16,1 0 5-16,4 22-18 16,3 6 17-16,3 3 9 15,-8-5 1-15,5-8 1 0,3-4 2 16,3-4 11-16,2-5-10 15,8-2 4-15,0-3 3 16,9 0-1-16,-4-4-7 16,4-16-4-16,-5-4-3 15,-6-3-3-15,-14-2 2 16,-9 0-8-16,-4 5 0 16,0 6-2-16,-2 6-5 15,-15 8 1-15,-8 4 3 16,-2 0-3-16,3 16 8 15,1 6 2-15,8-2 7 16,6-2-16-16,9-4-26 16,0-5 7-16,0-4 0 15,9-5-12-15,9 0 26 16,6 0 25-16,5-2-13 0,-4-8 5 16,-3 1 9-16,-9 5 4 15,-3 4-3-15,-4 0 7 16,1 9-7-16,-1 22 5 15,-4 11 17-15,8 10 3 16,-4 10 31-16,5 4 10 16,3 9 3-16,-5 3-30 15,-7-2 4-15,-2-8-5 0,0-12-4 16,-2-17-16-16,-14-14 6 16,-2-11-18-1,2-6 9-15,3-8 0 16,-3 0 3-16,1-6 10 15,-3-23-9-15,3-17-8 0,3-19-12 16,12-9-4-16,0-7-30 16,12 3-16-16,17 10-10 15,6 10-21-15,7 5-11 16,1 7-92-16,-5 0-259 16</inkml:trace>
  <inkml:trace contextRef="#ctx0" brushRef="#br0" timeOffset="31518.4538">12572 10377 926 0,'0'0'58'16,"0"0"-21"-16,0 0 4 0,0 0-32 15,0 0-9-15,0 0-122 16,-7 60-172-16,-9-32-360 16</inkml:trace>
  <inkml:trace contextRef="#ctx0" brushRef="#br0" timeOffset="33111.6896">7913 12221 657 0,'0'0'55'0,"0"0"-17"16,0 0 90-16,0 0-33 16,0 0-20-16,0 0-10 15,0 0-31-15,-9-67-14 16,9 67-5-16,0 0-9 16,0 0-6-16,-7 0-10 0,5 23 0 15,-2 21 10-15,-3 7 5 16,7 5 15-16,0-4 4 15,0-11-13-15,0-9-7 16,0-9 5-16,9-9-5 16,7-3 1-1,-1-8 3-15,10-3-6 0,0 0 15 16,8-1-7-16,0-23-2 16,1-7-7-16,-3-1 1 15,-9-6 3-15,-2-1-5 16,-11 0-1-16,-2 1-6 15,-7 4 6-15,0 4 1 16,0 12 1-16,0 8-1 0,0 6 15 16,0 4-15-16,0 0-11 15,-2 4-2-15,-3 26-7 16,1 14 12-16,4 8 8 16,0-2 0-16,0-4 2 15,4-9 1 1,18-6-3-16,-2-6 1 0,7-7-1 15,-2-8-2-15,0-7-21 16,6-3 18-16,0 0-3 16,2-13 8-16,3-14 1 15,-9-1 0-15,-5-6 0 16,-9 0 3-16,-6 0 0 16,-7 2-4-16,0 8 19 0,0 10-16 15,0 5 6-15,0 9-9 16,0 0 0-16,0 3-18 15,0 23 0-15,0 12 11 16,0 4 7-16,0-4 2 16,0-4-1-16,0-11-1 15,0-9-1-15,2-5 1 16,-2-6 8-16,2-3-5 0,-2 0 2 16,2 0 9-16,-2 0 8 15,0-8 11 1,2-17-1-16,1-10-29 15,4-6-3-15,6 4-4 16,1 8-3-16,5 12-11 16,6 5-3-16,6 12 7 15,2 0-1-15,1 12-3 16,-3 22-2-16,-6 1-4 0,-5 3 18 16,-3-2 2-16,-1-5 4 15,-3-7 0-15,3-6-1 16,3-6-6-16,-4-7 6 15,3-5-11-15,1 0 11 16,8-8-2-16,-2-16 3 16,-5-10 0-16,-2-4 9 15,-7-1-6-15,-6-2 0 0,-5 5 3 16,0 11-4-16,0 12-1 16,0 6 18-16,0 7-12 15,0 0-7-15,0 3-22 16,0 23 10-16,0 12 12 15,-5 10 0-15,5-2 17 16,0-5-6-16,9-12 14 16,8-4-12-16,6-7 9 15,-1-6-14-15,7-7-7 16,-2-5 8-16,11 0-9 16,-3 0-10-16,1-17-44 15,-7-8-58-15,-9-3-33 16,-5-8-168-16</inkml:trace>
  <inkml:trace contextRef="#ctx0" brushRef="#br0" timeOffset="33557.3909">9282 12143 620 0,'0'0'45'15,"0"0"-13"-15,0 0 77 16,0 0-23-16,0 0-37 15,0 0-32-15,-2-17-1 16,2 17 12-16,0 0-4 16,0 0-11-16,0 0-6 0,0 0 18 15,0 0-3-15,0 0-6 16,0-3 6-16,0-3 1 16,0 1 1-16,0-3-7 15,-2 4 8 1,2 0 14-16,0 4-24 15,-6 0 9-15,6 0-22 0,0 0-2 16,0 12-8-16,0 20-15 16,0 14 23-16,0 8 11 15,0 2 2-15,0-1 4 16,0-6-1-16,0-1 6 16,0-7 0-16,0-8-8 15,0-8-5-15,8-11-7 0,-6-6 0 16,2-4 0-1,-4-4-2-15,0 0-2 16,5 0-21-16,-5 0-12 16,0-7-14-16,0-18-33 15,0-13-184-15,-7-7-371 16</inkml:trace>
  <inkml:trace contextRef="#ctx0" brushRef="#br0" timeOffset="33717.397">9112 12272 667 0,'0'0'144'0,"0"0"-96"15,0 0 11-15,0 0 1 0,0 0-5 16,129-16-36-16,-69 10-19 16,-4 3 0-16,-6-2-98 15,-17-2-182-15</inkml:trace>
  <inkml:trace contextRef="#ctx0" brushRef="#br0" timeOffset="33943.4171">8900 12041 851 0,'0'0'59'16,"0"0"-44"-16,0 0 20 0,0 0-35 16,0 0-11-16,0 0-111 15,41 39-42-15,-26-23-207 16</inkml:trace>
  <inkml:trace contextRef="#ctx0" brushRef="#br0" timeOffset="34577.6567">10218 12232 734 0,'0'0'45'16,"0"0"29"-16,0 0 32 16,0 0-6-16,0 0-19 15,0 0-31-15,-62-96-3 16,59 96-15-16,3 0-18 16,-2 0-14-16,2 5 0 15,-2 27-14-15,-3 19 12 16,3 11 2-16,2 6 8 15,0-4 1-15,0-3 0 0,2-2 2 16,10-6 0-16,-1-11 3 16,-5-10-13-16,-1-10 3 15,-3-9-4-15,-2-4 0 16,2-4-9 0,-2-4-25-16,0-1 3 15,0 0-1-15,0 0 21 0,0-24 2 16,0-18-23-1,-11-14-9-15,-2-11 2 0,8-2 16 16,5-3-17-16,0 5 26 16,0 9 14-16,5 10 0 15,19 9-9-15,3 13 9 16,8 7 6-16,6 8-5 16,-1 9-1-16,0 2-1 0,-2 7-1 15,-9 17 2-15,-2 3-6 16,-16 4 6-16,-11 0-10 15,0 0 5-15,-20-4 10 16,-16-2 13-16,-4-6-3 16,9-10-3-16,9-7-3 15,3-2-9-15,11 0-2 16,-3 0-51-16,9-14-51 16,2-8-117-16</inkml:trace>
  <inkml:trace contextRef="#ctx0" brushRef="#br0" timeOffset="35264.752">10773 12346 638 0,'0'0'72'0,"0"0"-32"15,0 0 32-15,0 0-11 16,0 0-43-16,107-128-8 15,-85 94-4-15,-6 0-2 16,-5 7-3-16,-9 8-1 16,-2 7 5-16,0 5-10 15,0 5 5-15,0 2 0 16,0 0 0-16,0 0-12 0,0 0-18 16,0 0 9-16,0 4 0 15,0 14 20-15,0 5 1 16,0 4 0-16,0 2 3 15,2-4 1-15,10 1 12 16,-3-3 5 0,-3-5 10-16,7-1-5 0,-1-5-1 15,-1-5-21-15,3 1 10 16,5-3 13-16,6-5-17 16,8 0-9-16,6 0 6 15,-4-9-3-15,5-14-4 16,-11-6 2-16,-4-3-2 15,-12-4 0-15,-7 6-3 0,-6 7-5 16,0 9 8-16,0 11 5 16,0 3-2-16,0 0 1 15,0 0-4-15,0 20-13 16,0 14 13-16,0 10 12 16,0-2 4-16,16-3 2 15,-3-7 9-15,8-11-3 16,-1-3-6-16,-3-8-14 0,4-6 3 15,1-4 0-15,7 0 4 16,0-2 1 0,5-18-6-16,-13-2-5 15,2-4 2-15,-17-4 1 16,-6-4-1-16,0-4-2 16,-15 0-1-16,-18 4-6 15,-5 10 1-15,-3 12-13 16,6 12 1-16,-3 0-29 0,-5 28-8 15,14 11-36-15,12 0-51 16,17-5-148-16</inkml:trace>
  <inkml:trace contextRef="#ctx0" brushRef="#br0" timeOffset="36168.424">11905 12186 685 0,'0'0'243'0,"0"0"-190"0,0 0 71 16,0 0-26-16,0 0-33 16,0 0-32-16,-31-36-18 15,4 41-13-15,-4 20 5 16,-2 9-7-16,8-1 2 15,10 0-4-15,11-5-3 16,4-2-4-16,0-6-12 16,8-8-3-16,7-2-5 0,12-8 16 15,2-2 6 1,8 0-1-16,-4-2-7 16,-4-18-2-16,-5-4 4 15,-4-6 13-15,1-6 3 16,-11-8 3-16,1-6-6 15,-1-3 3-15,-6 2 10 0,-4 2 10 16,0 9-14-16,0 8 1 16,0 10 12-16,0 8-19 15,0 8 19-15,0 6-10 16,0 0-12-16,0 0-2 16,0 0-6-16,0 18-2 15,0 23-5-15,-2 12 15 0,2 8 0 16,0-6 2-16,0-6 1 15,4-9-3-15,11-8 0 16,6-7-6-16,-5-8 6 16,-1-8-1-16,1-2-8 15,-1-7-1 1,3 0 0-16,9 0 1 16,0-19-7-16,-3-4 12 15,-8-7 1-15,-10-4-7 0,1 1 10 16,-7 10 1-16,0 4 0 15,0 11 10-15,0 8 3 16,0 0-7-16,0 0-7 16,0 0 0-16,0 23-26 15,0 11 26-15,0 8 2 16,4-4-2-16,8-8 3 16,1-8 6-16,3-4-6 0,1-8-3 15,1-4 0-15,7-6 2 16,4 0 1-16,0-4 0 15,7-16-3-15,-12-4-5 16,-4-2 5-16,-11 1 2 16,-2-6-2-16,-7 6 0 15,0 10-1-15,0 5 1 16,0 10 13-16,0 0-12 16,0 0-1-16,0 0-6 0,0 18-14 15,4 7 15 1,9 6 5-16,-1-4 1 15,3-4-1-15,3-5-28 16,3-4-44-16,0-8-45 16,10-6-44-16,8 0-127 15</inkml:trace>
  <inkml:trace contextRef="#ctx0" brushRef="#br0" timeOffset="37445.5305">12831 12075 748 0,'0'0'64'0,"0"0"-4"16,0 0 45-16,0 0-11 16,0 0-27-16,0 0-54 0,-112 25-2 15,94 11 0-15,7 1-2 16,7-1 0-16,4-1-4 16,0-7 3-16,0-7-8 15,15-4-7-15,3-7-9 16,11-5 1-1,2-5-6-15,9 0-8 16,5-5-8-16,-3-19-5 16,-2-6-5-16,-8-6 35 0,-4-8 12 15,-7-11 5-15,-5-1-5 16,-10-2 1-16,-6 5 11 16,0 7-3-16,0 11 16 15,0 9 3-15,-2 8 3 16,-2 8 3-16,-2 6-3 15,4 4-19-15,2 0-8 16,0 0-4-16,0 8-3 16,0 28-12-16,0 13 15 0,0 14 5 15,8-3 2-15,-2-4-2 16,7-3 1-16,3-9 1 16,-3-8-3-16,3-10 1 15,-3-10-3-15,3-6-1 16,-3-6 2-16,8-2-3 15,1-2-4-15,9 0-5 16,3-6-18-16,-3-16 12 0,-2-8 2 16,-10 0-2-16,-3 0 10 15,-5 7 0-15,-9 12 5 16,3 6 13 0,-5 5 1-16,0 0-8 15,0 0 4-15,0 0-10 16,0 23-14-16,0 5 14 15,0 2 0-15,0-2 2 0,0-6-2 16,0-5 1-16,5-6-3 16,-1-3-5-16,9-4 1 15,-1-4-3-15,3 0 9 16,10 0-5-16,-3-6 10 16,4-11-6-16,-3-6 1 15,-5 2-2-15,-7 2-9 16,-5 7 11-16,-6 6 7 0,0 4-1 15,0 2 3-15,0 0-4 16,2 0-10-16,6 8-4 16,-4 12 9-16,7 0-6 15,5 0 14-15,6-2-8 16,0-7 6 0,1 1-6-16,-3-9 14 15,2-3-14-15,-6 0-1 16,-1 0 0-16,-8-3-7 0,-2-9-2 15,-5 1-9-15,0-4-3 16,-5 0 12-16,-11-2 1 16,-2 0 4-16,5 0 2 15,0 5 1-15,8 0 3 16,5 3-1-16,0-4 0 16,0 4-14-16,3-4 12 15,14 6-7-15,12 0-3 0,0 5 7 16,-2 2 4-16,2 0-3 15,2 12 3-15,-2 9-3 16,-2-1 4-16,-7 1 5 16,-9-3 8-16,0 1-13 15,-2-5 18-15,-4-4-9 16,-5-2 0-16,0-1-7 16,0-2-2-16,0-1 2 15,0-1 1-15,0-3 2 0,0 0 6 16,0 0-1-16,0 0 27 15,0-21-20-15,0-7-17 16,11 2-2 0,2 2-8-16,3 7-2 15,-1 9 1-15,-1 3-1 16,-1 5 10-16,3 0 1 0,1 0 1 16,-1 10 2-16,7 3 6 15,-6 3 3-15,1 1-2 16,2-1-1-16,-2-3 22 15,-5-1-17-15,-1-1-3 16,-6-2-7-16,3-3 0 16,-5 1-1-16,-4-5-2 15,0-2-22-15,0 2-33 0,0-2-19 16,-2 0-51-16,-11 0-101 16</inkml:trace>
  <inkml:trace contextRef="#ctx0" brushRef="#br0" timeOffset="37671.5826">13778 11779 773 0,'0'0'73'0,"0"0"-73"16,0 0 43-16,0 0 24 0,0 0-27 16,0 0-40-16,-6 0-56 15,-8 0-135-15</inkml:trace>
  <inkml:trace contextRef="#ctx0" brushRef="#br0" timeOffset="37942.6395">12697 11943 797 0,'0'0'63'15,"0"0"-23"-15,0 0 40 16,0 0 11-1,0 0-25-15,0 0-40 0,64 10-15 16,-17-10 4-16,7 0 3 16,-8 0-15-16,4 0-3 15,-6 0-28-15,-3-2-59 16,-10-8-90-16,-14-1-148 16</inkml:trace>
  <inkml:trace contextRef="#ctx0" brushRef="#br0" timeOffset="43115.6196">16542 10449 750 0,'0'0'83'0,"0"0"1"15,0 0 3-15,0 0 8 16,0 0-49-16,0 0-16 15,0 0-12-15,60-104 6 16,-41 66-1-16,-6-1-8 16,-7 2 1-16,-6-1 10 15,0-1-7-15,0 0-12 0,-25 2-7 16,-8 5-6-16,-11 6 4 16,-10 12-7-16,7 7-1 15,-6 7 4-15,10 3 0 16,3 26 1-16,7 6 4 15,4 9-11-15,13 5 2 16,5-1 10 0,11 1 0-16,0-3-1 15,16 3-9-15,24-5 2 0,4-2-4 16,10-6 1-16,0-7-4 16,-10-4-6-16,-11-2 11 15,-6-4-11-15,-13-3 7 16,-10-4-3-16,-4 1 1 15,0-4-14-15,0 5 8 16,-27 1 18-16,-10-3 4 16,-15 0 10-16,-4-4-2 0,8-6 1 15,-4-2 4-15,10 0-9 16,8-6 5-16,8-8-4 16,8 0-1-16,7-5-4 15,9 4-19-15,2 0-67 16,2 3-52-16,27 5-153 15</inkml:trace>
  <inkml:trace contextRef="#ctx0" brushRef="#br0" timeOffset="43535.2888">16835 10618 783 0,'0'0'114'15,"0"0"-68"-15,0 0 54 16,0 0-4-16,0 0-13 16,0 0-40-16,-6 11-16 15,6-9-2-15,6-2-3 16,11 0-13-16,18 0-6 15,17 0 5-15,8 0-2 16,5 0 2-16,-5 0-5 0,-2-5-2 16,-4-2 3-16,-10-1-4 15,-11 3 2-15,-15 0 0 16,-7 1-2-16,-9 1 7 16,-2 1-6-16,0 0 8 15,0-1-5-15,0 3 0 0,0-2-4 31,0 2-8-31,0 0-19 0,-2-3-41 16,-13-1-26-16,-1-1-43 16,-9 0-55-16,10-6-103 15</inkml:trace>
  <inkml:trace contextRef="#ctx0" brushRef="#br0" timeOffset="43899.3685">17173 10340 541 0,'0'0'181'16,"0"0"-123"-16,0 0 55 16,0 0-2-16,0 0-30 15,0 0-45-15,-9-31-19 16,9 31-6-16,0 0-11 16,3 12 4-16,18 12-4 15,17 8 4-15,-4-2 16 16,4 0-16-16,2 0 0 15,-7-2-3-15,3-1 0 16,-12-3-1-16,-3-6 0 16,-13-4-3-16,-1-2-3 15,-7-5 0-15,0 4 5 0,-11 0 2 16,-18 6 7-16,-17 1-3 16,-10 2-3-16,-11 0 9 15,7-2-9-15,15-4-2 16,16-5 0-16,18-6-12 15,11 1-29-15,0-4-47 16,13 0-35-16,32 0-158 0</inkml:trace>
  <inkml:trace contextRef="#ctx0" brushRef="#br0" timeOffset="44434.5804">17913 10247 596 0,'0'0'252'0,"0"0"-219"16,0 0 77-16,0 0-14 15,0 0-23-15,0 0-27 0,0-54-42 16,0 54-4 0,0 31-13-16,-4 15 12 15,-5 12 1-15,-5 5 3 16,8-7-3-16,-3-4 5 15,7-5-5-15,0-11 2 16,-4-12-1-16,6-8-1 16,0-9 3-16,0-3-3 15,0-4-10-15,0 0 10 0,0 0 12 16,0-5 15-16,0-26 20 16,10-15-41-16,1-12-3 15,-3-5 2-15,4-2 1 16,-1 5-3-16,-2 9-3 15,-2 16 1-15,-5 14-1 16,5 12 23-16,-7 5-19 16,2 4 5-16,-2 0-6 0,2 0-3 15,7 4-2-15,9 26-20 16,2 14 16-16,9 7 2 16,-3-5 8-16,-1-1-5 15,-7-3 2 1,-5-4-2-16,1-4 1 15,-12-3 0-15,0-6 0 0,-2-3-12 16,0-4-10-16,0-4-12 16,0 0-20-16,-18-2-23 15,-9-1-49-15,-2-5-31 16,3-6-102-16</inkml:trace>
  <inkml:trace contextRef="#ctx0" brushRef="#br0" timeOffset="44626.5808">17871 10527 632 0,'0'0'71'15,"0"0"-25"-15,0 0 79 16,0 0-47-16,0 0-16 16,0 0-43-16,42-32-14 15,-11 27-5 1,12 4-17-16,1 1-67 15,10 0-104-15,-8-1-129 0</inkml:trace>
  <inkml:trace contextRef="#ctx0" brushRef="#br0" timeOffset="44933.6173">18424 10282 711 0,'0'0'110'0,"0"0"-66"15,0 0 83-15,0 0-33 16,0 0-31-16,0 0-26 16,-19-19-37-16,19 41-1 15,0 14 1-15,0 10 13 16,0 2 9-16,0-2-11 16,0-4-1-16,0-8 3 15,0-3-6-15,0-7 5 16,0-10-8-16,0-5-4 0,0-5 0 15,0-1 0-15,0-3-4 16,0 0 2 0,0 0-4-16,0 0-13 15,0 0-25-15,0 0-28 16,0-8-52-16,-4-19-157 0</inkml:trace>
  <inkml:trace contextRef="#ctx0" brushRef="#br0" timeOffset="45456.6682">18434 10287 398 0,'0'0'279'0,"0"0"-225"0,0 0 76 15,0 0-12-15,0 0-28 16,0 0-25 0,-17-77-43-16,17 75 17 15,2-1-13-15,18 1-20 16,11-1-6-16,14 3-6 15,7 0 2-15,-2 7-6 0,2 12-8 16,-19 11-8-16,-6 1-1 16,-14 1 3-16,-13 0-3 15,0 0-7-15,-38-2 34 16,-6-2 2-16,-12-2-2 16,5-5 6-16,4-6-1 15,16-7-3-15,13-4 0 16,14-2 3-16,4-2 12 15,0 0-4-15,0 0 18 0,0 0 3 16,8 0-8-16,17 0-23 16,13 0-3-16,-1 0-3 15,6 0 1-15,-3 8-1 16,-7 4 3-16,-6 1-6 16,-11-3 3-16,-7-1 3 15,-9 2-3 1,0-4 3-16,-9 3 14 0,-20 3 16 15,-6-1 20-15,-8-5-7 16,1 0-17-16,1-3 0 16,8-4-21-16,-7 0-5 15,0 0-4-15,-3 0-42 16,-1 0-72-16,13 2-79 16,13-1-296-16</inkml:trace>
  <inkml:trace contextRef="#ctx0" brushRef="#br0" timeOffset="47161.5337">16466 11293 805 0,'0'0'84'16,"0"0"-33"-16,0 0 54 15,0 0 14 1,-46-102-38-16,39 100-4 15,5 2-38-15,0 0-21 16,-6 0-18-16,4 22-13 16,-9 18 6-16,-3 20 7 15,3 5 0-15,-3-4 1 0,3-4-2 16,1-11 0 0,6-8 0-16,-5-10-4 15,9-8-24-15,-2-8 12 0,-2-6-4 16,6-3 2-16,0-3 3 15,0 0 16-15,0 0 7 16,0 0-1-16,0-21 15 16,6-16-5-16,4-14-15 15,11-13 0-15,-4-5 0 16,8-1 0-16,-5 4 1 0,-3 11 3 16,6 9-5-16,-10 14 1 15,-6 15 4-15,2 11 6 16,-7 6-9-16,-2 0-2 15,0 0-3-15,9 9-13 16,5 24-6-16,5 15 21 16,4 14 1-16,-3 6 2 15,-5-1 5-15,-1-3-6 0,1-11 8 32,-7-8-1-32,-2-6-7 0,-4-5 2 15,5-5-3-15,-5-7 0 16,0-3-8-16,-2-6-22 15,0-2-34-15,0-3-20 16,0-5-37-16,0-3-74 16,-2 0-42-16,-13-1-343 15</inkml:trace>
  <inkml:trace contextRef="#ctx0" brushRef="#br0" timeOffset="47363.4721">16226 11578 625 0,'0'0'76'0,"0"0"-68"16,0 0 28 0,0 0 7-16,0 0-17 15,142-3-19-15,-80-3-7 16,-1 1-34-16,-10 1-126 15,1-1-303-15</inkml:trace>
  <inkml:trace contextRef="#ctx0" brushRef="#br0" timeOffset="47643.4819">16935 11526 811 0,'0'0'69'16,"0"0"-18"-16,0 0 36 15,0 0-8-15,0 0-32 16,0 0-25 0,0-3-14-16,22 0 2 15,16 0-5-15,8-6-4 0,12 1-1 16,-6 2-52-16,-3 0-66 15,-9 0-56-15,-9-2-126 16</inkml:trace>
  <inkml:trace contextRef="#ctx0" brushRef="#br0" timeOffset="47963.4879">17113 11260 753 0,'0'0'73'16,"0"0"-11"-16,0 0 34 16,0 0-26-16,0 0-41 15,0 0-27-15,9 0-2 16,11 3 0-16,11 18 12 16,9 5-7-16,-7 3-1 0,3 5-3 15,-9 0 3-15,-9-4-8 16,-9 1-1-16,-7-5-3 15,-2 2-5-15,0-4 12 16,-21-1 1 0,-2 0 5-16,-11-2-3 15,3-6 16-15,2-3-11 16,0-4-7-16,9-2-8 16,4 0-15-16,7-2-76 0,9-4-55 15,0 0-145 1</inkml:trace>
  <inkml:trace contextRef="#ctx0" brushRef="#br0" timeOffset="48463.3972">17942 11390 697 0,'0'0'191'16,"0"0"-112"-16,0 0-3 15,0 0 20-15,0 0-38 16,0 0-29-16,-100-79-24 16,67 83-4-16,-6 27 2 15,-3 2-2-15,11 7 0 16,4 5 1-16,12-5 1 16,3-4-3-16,12-4-3 15,0-6-23-15,7-6-1 16,15-5 4-16,14-6-15 15,0-9 22-15,8 0 9 16,-4-2-13-16,1-17 14 16,-12-1 6-16,-10-5 11 0,-5-3 13 15,-3 0 2-15,-9-7 2 16,0 0-1-16,-2-3 0 16,0 9-7-16,0 10-7 15,0 9 12-15,0 10 3 16,0 0-14-16,0 0-14 0,0 14-4 15,10 19-11 1,3 10 15-16,5 3 27 16,8-4-16-16,-1-5 8 15,-1-5 6-15,1-7-25 16,2-3 0-16,0-3-33 16,-8-6-69-16,4-3-94 15,-17-7-184-15</inkml:trace>
  <inkml:trace contextRef="#ctx0" brushRef="#br0" timeOffset="50246.4108">16542 12273 579 0,'0'0'62'0,"0"0"-16"16,0 0 64-16,0 0 6 15,0 0-33-15,0 0-26 16,0 0 2-16,-58-61-8 16,58 61-23-16,0 0 2 15,0 0-14-15,0 0-12 0,-4 0-4 16,-7 26-5-16,4 15 5 15,-6 10 1-15,-1 7 1 16,5-2 0-16,3-1-1 16,-1-6-1-16,7-6 2 15,-2-7-2-15,2-9 0 16,0-13 0 0,0-2-13-16,0-3-18 15,0-5-8-15,0-2-24 0,0 0-38 16,0-2-7-16,0 0-10 15,0-29-80-15</inkml:trace>
  <inkml:trace contextRef="#ctx0" brushRef="#br0" timeOffset="50732.4831">16397 12212 631 0,'0'0'79'0,"0"0"-6"15,0 0 34-15,0 0-35 0,0 0-39 16,0 0-25-16,94-25-4 16,-36 25-4-16,-5 14 2 15,-3 7-2-15,-17-1 0 16,-6 4-12-16,-16-2 2 16,-11 4-5-16,0 2 0 15,-14 2 12-15,-24 0 3 16,-6-2 0-16,-1-5 3 0,5-8 3 15,13-7-3-15,19-5 0 16,1-3 7-16,7 0 4 16,0 0 11-16,0 0 9 15,0 0-11-15,9 0-10 16,10 0-7-16,8 0-5 16,12 0-1-16,-4 0 0 15,3 1 0-15,-7 13-1 16,-13 0 1-16,-7 0-1 15,-2-3-9-15,-9 1-5 16,0 0 15-16,-9 2 2 16,-20 2 13-16,-11 0 5 15,-5-4-9-15,-1-2-5 16,-6-4 2-16,6-4-8 0,5-2-4 16,14 0-26-16,10 0-59 15,5 0-112-15,12 0-171 16</inkml:trace>
  <inkml:trace contextRef="#ctx0" brushRef="#br0" timeOffset="51047.4339">16921 12538 801 0,'0'0'93'0,"0"0"-38"16,0 0 49-16,0 0-10 0,0 0-15 15,0 0-42-15,31-20-17 16,12 18-13-16,13-1 2 16,8 1-4-16,5-1 6 15,-2-1-7-15,-7-1-3 16,-13-2-1-16,-9 2 0 0,-16 1-6 15,-11 0-15-15,-2 0-9 16,-9 1-31-16,0 2-25 16,0-6-50-16,-15 1-132 15,-10-6-382-15</inkml:trace>
  <inkml:trace contextRef="#ctx0" brushRef="#br0" timeOffset="51372.5535">17298 12176 709 0,'0'0'56'0,"0"0"21"16,0 0 38-16,0 0-37 16,0 0-37-16,0 0-22 15,0-3-13-15,15 24-6 16,14 7 4-16,14 2-3 15,-3 0 8-15,-5-4 3 16,-1 0-10-16,-12-2 5 16,-9-2-7-16,-5-2-7 15,-8 2 4-15,0-1 0 0,-23 0-2 16,-12 2 5-16,-8-2 15 16,1 1-12-16,4 0-3 15,7-3-25-15,8-3-40 16,10-2-25-16,13-5-86 15,0-4-197-15</inkml:trace>
  <inkml:trace contextRef="#ctx0" brushRef="#br0" timeOffset="52220.5913">18428 11996 762 0,'0'0'67'16,"0"0"14"-16,0 0 39 15,0 0-38-15,0 0-40 16,0 0-33-16,0-11-9 0,0 48-17 16,0 14 13-16,0 12 4 15,2-3 6-15,7-6-5 16,-4-11 4-16,-3-6-5 16,0-9 1-16,3-8 2 15,-1-10-1-15,-4-3-2 16,2-7 0-16,-2 0 7 15,2 0 6-15,5 0 26 16,0-5 10-16,13-22-10 0,4-11-37 16,14-7-2-16,1 9-5 15,-2 6-20-15,5 14-12 16,1 9 0-16,-3 7 4 16,2 7 11-16,-13 21-5 15,-9 6 8-15,-7-1 16 16,-7 0-15-16,-6-8 6 15,0-2 6-15,-19-2 6 0,-14-6 15 16,-10-3 18-16,-3-4-13 16,-4-6-20-16,6-2 11 15,11 0-11-15,0 0-13 16,8 0-54 0,7-14-69-16,9-6-96 15,9-2-464-15</inkml:trace>
  <inkml:trace contextRef="#ctx0" brushRef="#br0" timeOffset="52623.8774">19016 11901 808 0,'0'0'52'16,"0"0"-14"-16,0 0 66 15,0 0-10-15,0 0-36 16,0 0-31-16,0-46-26 16,3 74 3-16,8 16-4 15,2 14 6-15,-1 4 10 16,-4 3-7-16,1 3 8 16,-5 2 1-1,8 0 0-15,-10 5 10 0,7-6 8 16,-7 2-17-16,-2-7 0 15,0-8 4-15,0-11-14 16,0-14-6-16,0-11 2 16,0-8-4-16,0-5 1 15,0-7 6-15,0 0-5 0,0 0-3 16,0 0-5-16,0 0-12 16,2-5-19-16,8-17-48 15,3-9-71-15,11-6-45 16,14-4-180-16</inkml:trace>
  <inkml:trace contextRef="#ctx0" brushRef="#br0" timeOffset="53126.7364">19616 12298 749 0,'0'0'56'16,"0"0"18"-16,0 0 50 15,0 0-33-15,0 0-35 0,-125-86-19 16,88 83-16-16,-6 3 3 16,1 0-12-16,2 23-12 15,-1 7 3-15,10 6-9 16,7 0 10 0,17 2-4-16,2-4 0 15,5-4-6-15,12-6-9 16,24-4-10-16,6-8 2 0,7-5 3 15,5-7 1-15,-8 0 4 16,-8-10 7-16,-9-8 8 16,-11-5 4-16,-5-1-2 15,-9-5 29-15,-1-2-9 16,-3-1 0-16,0 8-4 0,0 9 2 16,0 6 4-1,0 9 8-15,0 0-8 0,0 0-14 16,0 0-10-16,0 0-4 15,0 26-5-15,5 8 9 16,1 5 8-16,7-4 8 16,3-5-1-16,-1-3 8 15,1-5-12-15,5-6 5 16,-4-4-10-16,1-4-2 0,9-4 2 16,2-3-6-16,7-1-28 15,-5 0-49 1,-4-9-61-16,-10-14-108 15,-13-8-680-15</inkml:trace>
  <inkml:trace contextRef="#ctx0" brushRef="#br0" timeOffset="54958.4248">16611 13346 645 0,'0'0'132'0,"0"0"-23"16,0 0 9-16,0 0-33 16,0 0-12-16,0 0-7 15,0 0-24-15,0-88 15 16,-13 74-29-16,1 2-6 0,4 5-9 15,-5 0-4-15,-3 7-8 16,-7 0-1-16,-3 0-11 16,-3 21 8-16,-2 12-1 15,4 7 1-15,7 6-1 16,5 0 5-16,5 0-7 16,10-8 10-16,0-4-6 15,12-7 2-15,9-5 0 16,18-4 1-16,3-6 4 15,0-6-1-15,1-6 5 16,-10 0-9-16,1 0-6 16,-12 0-6-16,-7-6-12 15,1-2-19-15,-5 0-9 16,0-2-24-16,-4-1-15 0,6-4-98 16,8 5-115-16</inkml:trace>
  <inkml:trace contextRef="#ctx0" brushRef="#br0" timeOffset="55270.7556">17053 13415 762 0,'0'0'85'0,"0"0"-31"16,0 0 31-16,0 0 9 16,0 0-24-16,0 0-47 15,11-4-22-15,20 4 12 16,16-2-5-16,11 0 10 0,-3-1-6 16,3-2-8-16,-6 1 2 15,-7-2-6-15,-5 1-2 16,-16 2-56-16,-4-1-29 15,-11-1-32-15,-9 0-21 16,0-4-26-16,0-3-182 16</inkml:trace>
  <inkml:trace contextRef="#ctx0" brushRef="#br0" timeOffset="55627.8895">17342 13038 710 0,'0'0'54'0,"0"0"16"16,0 0 23-16,0 0-36 15,0 0-22-15,0 0-30 16,-4 22-1-16,24 5 6 16,7 2 16-16,13 2-9 15,2-2 11-15,-1 2 3 16,-6-1-14-16,-8-4-5 15,-2-1-12-15,-17-2 1 16,-3-1-3-16,-5-2 11 0,0-1-6 16,-9 0-2-16,-20 1 5 15,-4-4-4-15,-3 0 5 16,4-2 0-16,6 0-7 16,6-2-5-16,-3 1-12 15,12-4-59-15,7 1-15 16,4-2-37-16,0-4-116 15,29-4-225-15</inkml:trace>
  <inkml:trace contextRef="#ctx0" brushRef="#br0" timeOffset="56348.7875">18773 13124 655 0,'0'0'122'15,"0"0"-1"1,0 0-4-16,0 0-17 16,0 0-47-16,0 0-11 15,-13-32-4-15,9 24-12 16,-3-1-7-16,0 0-8 0,-2 7 6 16,5 0-1-16,-7 2-9 15,4 0-3-15,-6 0-2 16,0 0-2-16,-3 0 3 15,-5 0-5-15,2 0 2 16,-8 0-1-16,-2 0 1 0,0 13-2 16,-4 4-5-16,-1 5 5 15,10 4 0-15,-1 6-1 16,12 1 1 0,-1-1-1-16,14-6 3 15,0-2-4-15,0-4 2 16,12-4-2-16,5-2-10 0,12-8 4 15,7-3-1-15,4-3 2 16,7 0 2-16,-2-3-2 16,-3-14 2-16,-9 0 7 15,-6-4 0-15,-7 1 4 16,-7-8 2-16,-2-2-1 16,-8-4-5-16,4 0-1 15,-5 8-2-15,-2 6 3 16,2 13 3-16,-2 5 8 0,0 2-11 15,0 0 0-15,0 0-16 16,0 17 1-16,2 17 2 16,9 8 13-16,5-1 12 15,-1-1-4 1,10-8 11-16,2-4-13 16,0-3-6-16,-3-2-36 0,10-3-24 15,-3-5-139-15,-2-6-253 16</inkml:trace>
  <inkml:trace contextRef="#ctx0" brushRef="#br0" timeOffset="57296.8394">16482 14045 555 0,'0'0'176'0,"0"0"-114"0,0 0 43 15,0 0-9-15,0 0-10 16,0 0-23-16,-2-20-29 15,2 20-22-15,0 0-3 16,0 0-9-16,0 23-1 16,0 16 1-16,0 13 29 15,0 2 11-15,0 0-8 16,2-8-12-16,7-4 5 0,-3-5-14 16,-1-8-7-16,0-5 4 15,-3-3-7-15,-2-9 1 16,0-6-2-16,0-4-1 15,0 0 0-15,0-2-20 16,0 0-13-16,0 0-8 16,0 0-37-16,0 0-56 15,-14-6-16-15,1-17-222 16</inkml:trace>
  <inkml:trace contextRef="#ctx0" brushRef="#br0" timeOffset="57714.8656">16328 14041 711 0,'0'0'80'16,"0"0"-37"-16,0 0 24 15,0 0 0-15,0 0-39 16,0 0-12-16,116-42-2 15,-78 40 11-15,0 2-22 16,-3 0 10-16,4 11-9 0,1 11-1 16,-5 7 5-16,-2 3-7 15,-1 2 4-15,-10 4-4 16,-4-1 1-16,0-2-4 16,-12 0 4-16,-4-6 7 15,-2-5 4 1,0 0-3-16,-17-2-5 15,-12 0 19-15,-18 0 1 16,-6 1-6-16,-5-5-11 0,-4-8-4 16,-1-6 0-16,5-2-4 15,11-2-4-15,5 0-17 16,13 0-18-16,4 0-39 16,12 0-29-16,10 0-42 15,3 0-152-15</inkml:trace>
  <inkml:trace contextRef="#ctx0" brushRef="#br0" timeOffset="58083.8561">17130 14299 653 0,'0'0'138'0,"0"0"-116"15,0 0 35 1,0 0 41-16,0 0-14 16,0 0-37-16,-4-3-32 15,4 3 8-15,0 0 4 16,20 0-18-16,20 0-6 15,16 0 37-15,2 0 2 0,2 0-10 16,-4 0-29-16,-7-3 3 16,-6-1-6-16,-8-1-7 15,-8 0-23-15,-2 1-60 16,-8-1-29-16,-5-7-45 16,-8-1-84-16</inkml:trace>
  <inkml:trace contextRef="#ctx0" brushRef="#br0" timeOffset="58411.8646">17400 13989 637 0,'0'0'85'0,"0"0"-59"16,0 0 63-1,0 0-2-15,0 0-36 0,0 0-35 16,14-5-12-16,13 22 23 15,11 3 25-15,-3 2-13 16,5-3-18-16,-9 3-5 16,2 2 3-16,-1 2-8 15,-12 1-10-15,-4-3-1 16,-12-2-1-16,-4 0-1 16,0-2 4-16,-4 1 3 0,-23-2 4 15,-4-1-3-15,-8 0 2 16,6-6-2-16,2 5-6 15,2-4-19-15,5-3-44 16,8 3-60-16,12-6-14 16,4 0-103-16,8-6-263 15</inkml:trace>
  <inkml:trace contextRef="#ctx0" brushRef="#br0" timeOffset="58919.9434">18314 14200 740 0,'0'0'74'16,"0"0"-11"-16,0 0 23 16,0 0-14-16,0 0-19 0,0 0-32 15,-51-71 3-15,31 71-8 16,-7 0-14-16,-4 2 2 15,-2 21 4-15,-5 3-4 16,7 11-4-16,4 1 1 16,2-2 7-16,17-2-7 15,0-4-1-15,8-3-11 0,0-9-16 16,0-5 3-16,14-6-10 16,11-7 22-16,4 0 10 15,2 0-5-15,0-16-1 16,-4-5 0-16,-5 0 6 15,-6-6 2-15,-8-4 3 16,4 2-1-16,-8 5 2 16,1 11 5-16,-5 8 10 0,0 5 6 15,0 0-3 1,0 0-11-16,2 0-1 16,0 0-10-16,11 18 1 15,3 8 3-15,9 2 25 16,-4 2-14-16,4-3 16 15,4-1-12-15,0-5-5 0,0-5-5 16,-4-4-9-16,-7-5 0 16,-3-7-71-16,1 0-46 15,-3 0-131-15</inkml:trace>
  <inkml:trace contextRef="#ctx0" brushRef="#br0" timeOffset="60520.1866">16509 15155 305 0,'0'0'336'0,"0"0"-255"15,0 0 30-15,0 0 3 16,0 0-20-16,0 0-30 16,-36-55 0-16,34 52-3 15,2 3-19-15,-2 0-3 16,2 0-4-16,0 0-12 16,0 0-10-16,0 0-13 15,0 3-2-15,0 21-2 16,0 10-7-16,0 12 11 15,0-3 16-15,0 0-13 0,4-5 11 16,3-8-9-16,-5-2-3 16,0-8-2-16,-2-6 2 15,0-5 5-15,2-6-6 16,-2-1-1-16,0-2 0 16,0 0-8-16,5 0-16 15,-5 0 4-15,2 0-11 16,-2-2-10-16,0-18-28 15,0-9-79-15,0-8-79 16,4-1-142-16</inkml:trace>
  <inkml:trace contextRef="#ctx0" brushRef="#br0" timeOffset="60616.1866">16509 15155 603 0</inkml:trace>
  <inkml:trace contextRef="#ctx0" brushRef="#br0" timeOffset="60772.1929">16509 15155 603 0,'-54'-96'120'0,"54"96"-51"0,0 0 41 0,0 0-18 0,0-2-30 15,0 2-21-15,0-2-6 16,7-2-13-16,17 0-5 16,14-2-6-16,3-1-8 15,-8 4 0-15,-4 3-3 16,-12 0-6-16,6 0-25 15,-10 0-23-15,1 0-37 0,-6 3-55 16,-3 12-50-16,-5 2-87 16</inkml:trace>
  <inkml:trace contextRef="#ctx0" brushRef="#br0" timeOffset="60973.2573">16542 15195 342 0,'0'0'132'15,"0"0"-40"-15,0 0 21 16,0 0-20-16,0 0 6 16,0 0-35-16,-4 9-24 15,4-9 6-15,0 4-21 16,15-3-18-16,14 3 0 0,12 3-7 16,-6-1-40-16,-1 1-125 15,-14 2-170-15</inkml:trace>
  <inkml:trace contextRef="#ctx0" brushRef="#br0" timeOffset="61199.302">16509 15380 280 0,'0'0'329'0,"0"0"-253"15,0 0-3-15,0 0 37 16,0 0-16-16,0 0-46 15,19 10-13-15,8-8 33 16,2 1-16-16,2-3-28 16,10 0-9-1,-5 0-15-15,-1 0-2 0,3-7-69 16,-5-3-54-16,-2 1-109 16,-4-6-322-16</inkml:trace>
  <inkml:trace contextRef="#ctx0" brushRef="#br0" timeOffset="61530.0722">17097 15244 391 0,'0'0'470'16,"0"0"-393"-16,0 0-3 15,0 0 18-15,0 0-20 16,0 0-38-16,-2 0-7 0,16 0-8 16,17 0 8-1,9 0-9-15,6 0-2 16,-1 0-5-16,-3-4-5 16,1 2-2-16,-10-3-3 15,1 2 0-15,-12 1-1 16,-9-2-18-16,-4 4-27 0,-9 0-15 15,0 0-19-15,0-3-43 16,0 0-63-16,0-11-148 16</inkml:trace>
  <inkml:trace contextRef="#ctx0" brushRef="#br0" timeOffset="61912.4865">17309 14967 709 0,'0'0'78'16,"0"0"6"-16,0 0 8 16,0 0-10-16,0 0-28 15,0 0-25-15,-7 0-12 16,7 0-1-16,0 16-3 0,21 6 23 16,-2 4 0-16,12 0-22 15,10 0 3-15,-1-4-9 16,0 5 4-16,-7-8-8 15,-6-2-2-15,-9-1-1 16,-5 0-1-16,-11 0-3 16,-2-2-6-16,0 6-1 15,0 0 10-15,-8-2 3 16,-19 5 0-16,0-9-2 0,-2 3 7 16,-2 1-6-16,2-4-2 15,0 2-12-15,5 0-28 16,-1-2-16-1,9 2-26-15,1-2-24 16,3-2-8-16,10-6-120 0,2-6-357 16</inkml:trace>
  <inkml:trace contextRef="#ctx0" brushRef="#br0" timeOffset="62493.4796">18283 15105 410 0,'0'0'381'16,"0"0"-351"-16,0 0 65 15,0 0-37-15,0 0-22 16,0 0-16-16,-78-51-4 0,47 51-12 15,-4 0 4-15,-6 7-5 16,3 15 8-16,7 0 1 16,11 6 0-16,0 1-11 15,6-4 1-15,10 1 8 16,4-3-10-16,0-5 6 16,13-5-5-16,12-4 2 0,4-3-3 15,6-6 6-15,6 0-6 16,1-3-6-16,-2-10 4 15,-6-1-12-15,-8-2 7 16,-8 0 6 0,-2-4 1-16,-5 0 7 15,-2-5-6-15,-5 6 3 16,-4 0 8-16,0 7-6 16,0 8 8-16,0 3 4 0,0 1 2 15,0 0-6-15,0 0 5 16,0 0-9-16,0 0-10 15,2 17 0-15,8 11 5 0,3 13 32 16,5-3 12-16,-1 0-14 16,6-6 6-16,-3-8-4 15,-3-5-29-15,6-6 0 16,-5-5-6-16,4-6-2 16,-2 1-9-16,5-3-46 15,-8 0-67-15,1-9-63 16,-7-20-720-1</inkml:trace>
  <inkml:trace contextRef="#ctx0" brushRef="#br0" timeOffset="80854.9101">23321 9682 137 0,'0'0'453'0,"0"0"-393"16,0 0 27-16,0 0 46 16,0 0-58-16,0 0-14 15,0 0 0-15,0 0-9 16,0 0-16-16,0-58-4 15,0 58 1-15,0 0-13 0,0 0 0 16,-2 0-14-16,2 0-6 16,0 0 2-16,0 0-2 15,0 0-4-15,0 12-6 16,0 15 9-16,0 7 1 16,0 4 2-16,0 2-1 15,4-1 0-15,8-2 1 16,-4 0-2-16,3-6 0 15,3-6 0-15,-3-7 3 0,-5-6 0 16,0-4-2-16,-4-5 1 16,-2-3-1-16,0 0 1 15,0 0-2 1,0 0-1-16,0 0-11 16,0 0-19-16,0 0-14 15,0 0-46-15,0 0-42 0,-2 0-88 16,-17-5-210-16</inkml:trace>
  <inkml:trace contextRef="#ctx0" brushRef="#br0" timeOffset="81222.07">23005 9682 450 0,'0'0'70'16,"0"0"-15"-16,0 0 49 15,0 0-33-15,0 0-29 16,0 0 2-16,19-65-15 15,6 51-11-15,4-2 11 0,4 0-15 16,10 0-1-16,8 0-3 16,-4 6-5-16,2 4 1 15,-2 6-3 1,-12 0-3-16,4 8-4 16,-10 12-14-16,-3 7-30 0,-6 5-91 15,-7 5-59-15</inkml:trace>
  <inkml:trace contextRef="#ctx0" brushRef="#br0" timeOffset="81511.1767">22839 10160 677 0,'0'0'53'0,"0"0"2"16,0 0 58-16,0 0-54 16,0 0-36-16,0 0-10 15,-2-4-4-15,31 4 3 16,14-4 15-16,10-1-8 16,7-4-9-16,5 2-9 15,6-4-2-15,-2 6-21 16,3 0-58-16,-5 1-71 15,-5-1-84-15,-6-2-336 16</inkml:trace>
  <inkml:trace contextRef="#ctx0" brushRef="#br0" timeOffset="81986.8561">23725 9815 631 0,'0'0'38'0,"0"0"16"16,0 0 102-16,0 0-66 16,0 0-28-16,0 0-42 0,0-40-20 15,0 54-11-15,0 18 8 16,0 8 1-16,0 3 4 16,0-3 2-16,0-8-4 15,0-4-1 1,0-4 1-16,0-6 0 15,0-7-1-15,2-2 1 16,-2-6 2-16,0 0-2 0,0-3 0 16,0 0 4-16,0 0 18 15,0-12 40-15,0-12-11 16,0-13-33-16,0-2-7 16,0 1-4-16,4 2 2 15,7 6-6-15,3 9-3 16,-1 7 0-16,3 8-2 0,6 6-3 15,0 0-1-15,3 3 0 16,2 21 4-16,-8 3-7 16,2-1 1-16,-8 1 4 15,-6-5-9-15,-3-4 5 16,-4-2 0 0,0-4 6-16,0-3-8 15,0 0-17-15,0 1-29 16,0-2-36-16,0-3-61 0,0-4-85 15</inkml:trace>
  <inkml:trace contextRef="#ctx0" brushRef="#br0" timeOffset="82389.0022">24581 9615 798 0,'0'0'14'0,"0"0"-6"16,0 0 103-16,0 0-8 15,0 0-42-15,0 0-19 16,-43-68-17-16,43 68-23 0,0 8-4 15,-7 27-9-15,5 14 11 16,2 9 6-16,0 2 3 16,0-3-5-1,0-6 1-15,9-6 0 16,-2-14-3-16,2-4-1 0,-5-5 0 16,3-6 0-1,-5-6-1-15,-2-2-39 0,0-8 13 16,0 0-46-16,0 0 2 15,0 0-17-15,0 0-62 16,-11-6-68-16</inkml:trace>
  <inkml:trace contextRef="#ctx0" brushRef="#br0" timeOffset="83499.1909">24302 9842 636 0,'0'0'74'0,"0"0"-26"15,0 0 92 1,0 0-46-16,0 0-46 16,0 0-15-16,-36-44-28 0,41 39-10 15,26-1-8 1,20-2-1-16,9-2 2 0,14 1-19 16,-3-6-8-16,0 1-17 15,-5 0-24-15,-22 2-46 16,-15 1 40-16,-14-3 26 0,-10 2 60 15,-5-3 29 1,0-2 36-16,0-2-9 0,-5 3-4 16,-8 0 33-16,2 2-26 15,4 4 16 1,-2 4-20-16,5 2 1 16,4 2-29-16,0 0 6 15,0 2-29-15,0 2-4 16,0 24-26-16,0 14 22 0,0 10 4 15,0 0 4-15,11 2-1 16,-7-4 0-16,3-5 1 16,0-9-4-16,-3-12-1 15,5-6 1-15,-7-7 0 16,3-7-2-16,-5-2 2 0,2 0 10 16,3 0 1-16,-3-9 21 15,4-21-7 1,5-11-20-16,5-1 5 15,5 4-10-15,-4 9-1 0,-1 6-5 16,-3 11 3-16,-1 9-1 16,-4 3-10-16,3 0-6 15,5 9 12-15,-1 15 6 16,6 6-9-16,-13 4 10 16,1-1-3-16,-2-5 4 15,0-7 8-15,-3-2-8 16,0-7-5-16,3-4 5 15,-2-4 8-15,2-4-8 16,-5 0-13-16,4 0 5 16,10-9 8-16,4-14 6 15,9-13-6-15,-2-9-6 16,-5 6 0-16,-1 4 6 0,-13 9 10 16,1 17-8-16,-9 2 4 15,0 7-2-15,0 0 8 16,0 0-12-16,0 0 0 15,0 16-18-15,0 13 18 16,0 5 0-16,2-2 4 0,10-3 2 16,3-2-1-16,3-6-4 15,6-4 14-15,5-5-6 16,2-6-6-16,3-6 7 16,2 0-7-16,-3-3-2 15,5-20-1-15,-9-7-3 16,0-9 3-1,-4-5 2-15,-15 2-2 16,-1 2-1-16,-9 8-3 0,0 11-4 16,0 6 0-1,-11 7 4-15,-4 8-1 16,-1 0 3-16,1 0-4 0,-1 12-6 16,7 8-1-16,9 4 0 15,0 2-2-15,0 2 9 16,13-4 6-16,8 0 0 15,-4-1 3-15,-1-9-2 16,-3-2 1-16,-1-3 8 0,-10-2-4 16,-2-5 1-16,0 1 5 15,0-3-11-15,0 3-1 16,0 2-10-16,-10 4 10 16,-9 1 7-16,-4-3-7 15,3 2-5-15,3-6-35 16,-2 0-39-16,11-3-44 15,1 0-135-15</inkml:trace>
  <inkml:trace contextRef="#ctx0" brushRef="#br0" timeOffset="83716.2364">25216 9382 896 0,'0'0'33'16,"0"0"34"-16,0 0 23 15,0 0-63-15,0 0-27 16,0 0-65-16,15-8-57 16,10 33 16-16,2-3-77 15,-12-3-385-15</inkml:trace>
  <inkml:trace contextRef="#ctx0" brushRef="#br0" timeOffset="84885.8509">26635 9668 559 0,'0'0'58'16,"0"0"-32"-16,0 0 71 15,0 0 9-15,0 0-46 16,0 0-24-16,-93-83-10 0,64 83-5 16,-5 0-12-16,-3 14-1 15,6 14-4-15,-3 10 7 16,12 2-7-16,9 2 10 16,6-3-14-16,7-10 4 15,9-4-4-15,22-9-15 0,11-11-10 16,10-5 0-1,1 0 16 1,3-15-7-16,-5-12 4 0,-10-5 12 16,-18 2 0-16,-2 2 0 15,-19 2 5-15,-2 3 26 16,0 0-13-16,0 9 5 16,0 4 2-16,-2 6-9 15,2 4 9-15,0 0-24 16,0 0-1-16,0 18-20 15,-2 22 16-15,2 16 4 16,0 8 14-16,0 5-5 0,0-4-9 16,0 0 1-16,2-2 11 15,14-5-9 1,-3-4 6-16,0-11 10 0,-6-9-2 16,0-10-17-16,-7-12 7 15,0-1-7-15,0-7 0 16,0-4-1-16,0 0 1 15,-14 0 17-15,-12 0 7 16,-3-22-10-16,-8-11 4 16,2-9-13-16,8-8-5 0,8-6-18 15,7-2-8-15,12-5-11 16,0 0-18-16,29-3 9 16,16-1-3-16,11 7 23 15,6 2-4-15,3 11 18 16,-17 10 8-16,-9 9 4 15,-12 12 0-15,-23 8 0 16,-4 8 0-16,0-3 24 16,0 3-17-16,-2-1 0 15,-12-1 1-15,-1 2-8 16,5 0 0-16,6 0 3 16,2 0-5-16,2 0 2 0,0 0-3 15,0 14 1-15,0 0 1 16,2 4-2-16,12-3 2 15,5 5 1-15,2-3 3 16,-3 5 4-16,-7 2-5 16,-5 2-2-16,-4 4 0 15,-2 2 0-15,0 0 0 0,0-4 2 16,-2-5 3 0,0-6 0-16,2-6 1 15,0-5-4-15,0-1-2 16,0 0-6-16,18-3-19 15,20-2-23-15,8 0-97 16,10-9-135-16</inkml:trace>
  <inkml:trace contextRef="#ctx0" brushRef="#br0" timeOffset="85886.2685">27456 9636 660 0,'0'0'49'0,"0"0"5"16,0 0 63-1,0 0-61-15,-123-41-29 16,85 41-12-16,1 15-1 16,1 8 6-16,7 7-17 15,9 1 9-15,7 4-10 16,11-1 3-16,2-1-5 16,0-6-3-16,13-3-8 15,11-7-15-15,8-7 10 0,-1-10-20 16,0 0 14-1,-4 0 12-15,0-20 8 0,-12-4 4 16,-1-6-1-16,-10-5 24 16,-4-1 7-16,0 1-2 15,0 6 4-15,0 11 6 16,0 10-8-16,0 5 7 16,0 3-17-16,0 0-22 15,0 13-14-15,-2 20 7 0,2 4 6 16,0 4 2-16,0-5-2 15,13-9-5-15,7-3-9 16,11-7-19-16,5-7-1 16,6-6-9-1,1-4-18-15,1 0-81 16,-1-18 3-16,-10-9 25 0,-8-3 34 16,-14-4 75-16,-9 0 6 15,-2-2 79-15,0 5 1 16,-13 4-13-16,-1 8 3 15,3 10 9-15,5 6-20 16,6 3-16-16,0 0-34 16,0 0-9-16,0 23-10 15,0 7 10-15,0 6 10 0,0-2-7 16,0-6-3-16,0-3 2 16,0-8-2-16,0-9 10 15,0-1-10-15,0-7 6 16,0 0-3-1,0 0 9-15,0 0 1 16,0-8 28-16,0-18-4 0,4-9-32 16,7 1-2-16,0 4 0 15,-4 8-6-15,6 8 1 16,-1 10-5-16,-6 4-8 16,14 0 1-16,0 23 1 15,5 12 13-15,-3 7-1 16,-9-1-2-16,-4-2-5 15,-2-6 8-15,-2-8 0 16,-5-6 10-16,0-11-10 0,0-4 0 16,0-2 11-16,0-2-2 15,0 0 13-15,0 0 5 16,2-24 19-16,0-14-37 16,9-9-9-16,-3 0 0 15,6-2-11-15,7 9 10 16,-6 8-9-16,-1 15 8 15,-8 5-8-15,3 12 4 0,-5 0 1 16,6 0 2-16,3 17-4 16,0 7 2-1,-4 7 10-15,2 1-13 16,0-1 16-16,1 1-5 16,-8-6-3-16,2-1 2 15,1-6-5-15,5-5 3 16,-4-1-60-16,8-9-36 15,8-4-95-15,5 0-116 0</inkml:trace>
  <inkml:trace contextRef="#ctx0" brushRef="#br0" timeOffset="86500.2365">28288 9557 655 0,'0'0'31'0,"0"0"51"0,0 0 7 15,0 0-50-15,0 0-39 16,0 0 0-16,0 48 32 16,0-12-8-16,0 0-4 15,0 1-7-15,0-4 8 16,0-6-12-16,0-3-5 16,0-8-4-1,0-7 0-15,0-4 2 0,0-5 2 16,0 0-1-16,0 0 9 15,0 0 10-15,0-17 25 16,0-8-20-16,0-9-18 16,-7-4-8-16,5 1 1 15,2 7-2-15,0 10 0 16,0 6-3-16,0 8 3 16,9 2 0-16,6 4-8 0,7 0 4 15,5 10 0 1,-2 18 4-16,-6 4-3 0,-5 0-1 15,-7 1-3-15,-7-4-1 16,0-3 8-16,0-5 4 16,0-7-1-16,0-9 0 15,0-3 0-15,0-2-1 16,0 0 8-16,0 0 2 16,0 0 11-16,0-14 17 15,0-16-1-15,4-12-37 16,12-2-2-16,7 0-8 15,0 7-3-15,9 10-4 16,-8 11-3-16,-1 10-3 0,-3 6 21 16,0 0-17-16,-4 18 15 15,-3 8-12-15,-7 6 3 16,-4-1 8-16,4 1 0 16,-6-6 3-16,2-3-5 15,2-2-4-15,5-5-57 16,7-5-38-16,3-7-152 15,10-4-13-15</inkml:trace>
  <inkml:trace contextRef="#ctx0" brushRef="#br0" timeOffset="87234.8753">29092 9569 621 0,'0'0'101'16,"0"0"-56"-16,0 0 84 15,0 0-47-15,0 0-34 0,0 0-33 16,-138-56-6-16,103 75 6 16,-6 13-6-16,10 1 13 15,2 6-13-15,9-2-3 16,9-5 0-16,4 1-4 16,7-8-2-16,0-7-2 15,0-3-3-15,14-10-27 16,10-5 18-16,7 0 12 15,2-3-1-15,4-20-5 0,-10-3 8 16,-8-6 6-16,-5-3-6 16,-3-2-4-16,-11 2 4 15,2 10 16-15,-2 9 6 16,0 11-2-16,0 2-5 16,0 3-6-16,2 0-9 15,0 3-1-15,5 23-7 16,0 8 8-16,4 5 6 15,2-5-5-15,3-5 4 16,-3-2 8-16,3-11-5 16,-3-4-2-16,3-7 10 15,-3-5-14-15,5 0 7 0,5-2 10 16,6-22 0-16,2-10-15 16,0-3 0-16,-4-3-4 15,-3-2 0-15,-10 4-3 16,-10 4-4-16,-4 10-18 15,0 10 14 1,0 7 8-16,0 6-1 16,0 1-6-16,0 0 1 15,0 0-8-15,-2 12 12 0,0 4 2 16,-3-1-4-16,5 4-2 16,0-1 3-16,0 2 3 15,9 1 3-15,6-9 0 16,8 5 1-16,-5-3 2 15,3 1 10-15,2 2 1 16,-7 1 0-16,-1 8 0 16,-3 1-7-16,-6-4-5 15,3-2 28-15,-5-14-24 0,4 0 11 16,-2-3-4-16,3-4-3 16,9 0 2-16,9 0-7 15,11 0-5-15,-1-18-105 16,1-10-121-16</inkml:trace>
  <inkml:trace contextRef="#ctx0" brushRef="#br0" timeOffset="88160.2163">20320 11379 585 0,'0'0'37'0,"0"0"16"15,0 0 60-15,0 0-21 16,0 0-32-16,0 0-15 15,0 0-6 1,-31-18-12-16,31 18-9 0,0 0-1 16,0 0-5-16,5 0-9 15,31 0-1-15,20 0 9 16,21 0 17-16,21-6-3 16,5-14-23-16,8-8 5 15,15-6 1-15,7-4-6 16,12-6-1-16,-1-2 3 15,-12 4-4-15,-18 3-3 16,-20 7 0-16,-25 8 3 0,-27 9 0 16,-20 5 1-16,-13 6 1 15,-9 0 17-15,0 1 9 16,0 2-9-16,0 1 9 16,0 0-16-16,0-3-1 15,0 3 0-15,0 0-1 16,0-1-10-16,0 1-5 15,0 0-18-15,-7 0-43 0,-8 0-26 16,-7 14-11-16,-14 2-19 16,3-7-133-16</inkml:trace>
  <inkml:trace contextRef="#ctx0" brushRef="#br0" timeOffset="88610.3435">21420 10770 753 0,'0'0'49'0,"0"0"6"16,0 0 54-16,0 0-45 16,0 0-38-16,0 0-16 15,-14-18-10-15,14 18-4 0,14 18 4 16,10 5 14-16,10 2 4 15,4-1-5-15,4-2 2 16,3 2 0-16,-1-2-7 16,-1-2-6-16,-10-4 3 15,-4 0-3 1,-3-2-1-16,-8-4 0 16,-7-2 0-16,-1-1-2 0,-10-4 1 15,0 1-6-15,0 6 0 16,0 4 6-16,-12 5 10 15,-12 3 19-15,-5 1-8 16,-2-2-5-16,0 1-1 0,-8 0-7 16,6 2-6-16,-5 5 1 15,7-3-1-15,2 1-2 16,2-1-14-16,2 0-29 16,6 1-82-16,14-12-60 15,5-8-347-15</inkml:trace>
  <inkml:trace contextRef="#ctx0" brushRef="#br0" timeOffset="89726.2106">25468 11029 489 0,'0'0'196'0,"0"0"-158"15,0 0 84-15,0 0-15 16,0 0-51-16,2-107-2 0,-15 89-23 16,-12 0-9-16,-6 3 3 15,-10 2-18-15,-5 6-5 16,-1 7 6-16,-6 0-7 16,8 0 3-16,5 14-4 15,11 7-2-15,11-1 0 16,7 4 1-16,11 4 0 15,0 7-6-15,15-1 5 16,26 3-3-16,3-2-9 16,12-5 11-16,0-4-4 0,-5-1-6 15,-9-4 11-15,-13-1 1 16,-8-3-4-16,-17-4 1 16,-4 1-8-16,0-2-2 15,0 3 0-15,-27 0 14 16,-13 1 16-16,-11 3 10 15,-14-10-7-15,1 0 0 16,-8-4-4-16,5-5 0 16,9 0-8-16,16 0 10 15,15-10-11-15,13-2-2 0,8 1 7 16,6-3-11-16,0 0-52 16,0 2-26-16,12-1-32 15,19 1-119-15</inkml:trace>
  <inkml:trace contextRef="#ctx0" brushRef="#br0" timeOffset="90261.3483">25873 11253 708 0,'0'0'53'15,"0"0"25"-15,0 0 42 16,0 0-55-16,0 0-14 0,0 0-25 15,-13-4 3-15,13 4-2 16,0 0-2-16,0 0-10 16,0 0 2-16,0 0 3 15,9 0-4-15,9 0-3 16,11 0 3-16,13 0 9 0,5 0-10 16,4 0-2-16,-4 0-12 15,-1-3 1-15,2-3 1 16,-13-1-1-16,3 0-1 15,-7-2 6-15,-4 3-6 16,-5 0 4-16,-3 2-2 16,-17 0 3-16,0 0 3 15,-2 2 12-15,0 0-2 16,0 0 1-16,0 0-11 16,0 2-9-16,0 0-2 15,-2 0-8-15,2 0-39 16,-12 0-34-16,3 0-23 15,-1 0-39-15,-2 0-61 16,12-5-218-16</inkml:trace>
  <inkml:trace contextRef="#ctx0" brushRef="#br0" timeOffset="90663.4952">26199 11006 675 0,'0'0'55'16,"0"0"40"-16,0 0 12 0,0 0-62 16,0 0-16-16,0 0-13 15,0 0 0-15,0 0-2 16,2 9-1-16,16 6 19 16,7 4 0-16,1 1-8 15,3-2-12 1,2 0 7-16,0-1-17 0,0 3 2 15,-2-1-3-15,-4 0 0 16,-7 1 0-16,2-5-2 16,-11 1 2-16,0-1-3 15,-7-4 4-15,-2 4-3 0,0-2 1 16,0 6-3 0,-17 2 3-16,-12 1 8 15,-2 3-8-15,-10-4 10 16,10 2-9-16,2-7-1 15,9-6-19-15,13-2-41 16,7-7-15-16,0-1-30 0,14 0-113 16,30-5-91-16</inkml:trace>
  <inkml:trace contextRef="#ctx0" brushRef="#br0" timeOffset="91237.579">27033 11004 842 0,'0'0'33'15,"0"0"32"-15,0 0 77 16,0 0-63-16,0 0-45 16,0 0-21-16,0-21-12 15,0 21-1-15,-5 11-14 0,-2 22 0 16,1 11 13-16,-5 4 1 15,8-4 1-15,1-2-1 16,2-7 0-16,0-2 2 16,0-9 1-16,0-10-3 15,0-4-6-15,0-8-13 16,0-2 7-16,0 0 12 0,0 0 14 16,0-13 10-16,5-18 16 15,6-9-33 1,-5-6-7-16,3 0 0 15,-2-2-2-15,0 0 4 16,-1 8-2-16,1 5 1 16,-3 16 3-16,6 6-1 0,-8 8-6 15,0 2 4-15,0 3-3 16,-2 0 2-16,2 0-2 16,5 0-5-16,11 12-13 15,9 15 15-15,4 9 5 16,0 0 2-16,-8 0-1 15,-6-2-1-15,-3 0 0 16,-3-3 3-16,-5 2 1 0,1-2-3 16,-7-5-2-16,2-5 2 15,-2-3-2-15,0-4 1 16,0-2-14-16,0-3-17 16,0-4-23-16,0-2-30 15,0-3-10 1,-2 0-78-16,-9 0-25 15</inkml:trace>
  <inkml:trace contextRef="#ctx0" brushRef="#br0" timeOffset="91442.1982">27035 11173 383 0,'0'0'246'16,"0"0"-236"-16,0 0 51 16,0 0-17-16,0 0-40 15,0 0 0-15,150-31-4 0,-106 28-16 16,-7 0-54-16,1 2-168 16</inkml:trace>
  <inkml:trace contextRef="#ctx0" brushRef="#br0" timeOffset="91829.2586">27764 10976 400 0,'0'0'330'15,"0"0"-320"-15,0 0 78 16,0 0 19-1,0 0-62-15,0 0-11 16,-12-8-23-16,12 8-4 16,0 0 2-16,0 8-8 0,-4 15 7 15,0 7 20-15,-1 8 3 16,1 0-11-16,4 0 6 16,0-1 4-16,0-6-12 15,0-3-12-15,0-4 6 16,0-6-8-16,0-3 3 15,0-6-5-15,0-4 1 0,0-4-3 16,0-1-5-16,0 0-8 16,0 0-16-16,0 0 7 15,0 0-21-15,0-6-31 16,-2-18-41 0,0-6-214-16</inkml:trace>
  <inkml:trace contextRef="#ctx0" brushRef="#br0" timeOffset="92419.3206">27744 10953 391 0,'0'0'247'0,"0"0"-216"0,0 0 62 15,0 0 11-15,0 0-34 16,0 0-21-16,0 0 4 15,0 0-13-15,2 0-3 16,23-5-8-16,8 1-6 16,11-1-18-16,1 5-5 15,-9 0 2-15,-12 0-2 16,-3 4-5-16,-6 11-1 16,-4 8-12-16,-9 0-11 15,-2 2 3-15,0-2 10 16,-20 1 16-16,-2-3 2 15,-9-3 2-15,2-4 1 16,0-1-4-16,-3-8-1 16,12-1 15-16,5-4-13 0,4 0-2 15,8 0 3-15,1 0 9 16,2 0-2-16,0 0 2 16,0 0-10-16,14 0-4 15,13-6 2-15,4 3-3 16,2 3 3-16,5 0-8 15,-5 0 2-15,-4 3 5 0,-4 11 1 16,-7 2-6-16,-7 2 6 16,-5 3-12-1,-1 0 6-15,-5-1 1 16,0 0 2-16,0 2-2 16,-13-1 10-16,-10 0 12 15,-4-2 2-15,-6-5-10 16,-7-5-5-16,-3-4 9 0,-1-5-11 15,2 0 18-15,6 0-20 16,7-3-2-16,5-12-21 16,12-6-104-16,12-3-111 15</inkml:trace>
  <inkml:trace contextRef="#ctx0" brushRef="#br0" timeOffset="97584.1599">23410 12048 682 0,'0'0'105'0,"0"0"-50"16,0 0 41-16,0 0 6 15,0 0-39-15,0 0-20 16,0 0-5-16,-38-49-7 15,36 49-2-15,0 0-9 16,0 0-14-16,2 0 1 16,0 0 2-16,-10 11-9 15,4 13 0-15,-7 11 0 16,-1 8 5-16,10 3-3 16,-3 2 0-16,7 0-2 15,0 0 1-15,0-6 0 0,0-3 0 16,0-12 1-16,0-5 0 15,0-8 2-15,0-3-3 16,0-8 1-16,0-1-2 16,0-2 2-16,0 0 4 15,0 0 4-15,0 0-3 0,0 0 22 16,0 0-2 0,0 0-9-16,0 0 10 15,0 0-22-15,7 0 0 16,9 0-6-16,7-4-1 15,18-4 0-15,8-1-5 16,2 0-4-16,3 6-17 0,-10-2 8 16,-1 3-7-16,-3 1-7 15,-11 1-48-15,-2 0-3 16,-12 0-18-16,-1 0-24 16,-12 0-72-16,-2 0-200 15</inkml:trace>
  <inkml:trace contextRef="#ctx0" brushRef="#br0" timeOffset="97965.0019">23900 12123 711 0,'0'0'85'0,"0"0"12"16,0 0 20-16,0 0-42 15,0 0-34-15,0 0-13 16,0-8-15-16,0 8-13 16,0 7 0-16,0 17-9 15,0 10 9-15,10 7 8 0,-6-2 2 16,5-3 8-16,-5-6-8 15,3-5-5-15,-2-5-1 16,-5-5-4-16,0-4 11 16,0-6-11-1,2-1-2-15,-2-4-18 16,0 3-20-16,0-3-17 0,0 0-17 16,0 0-17-16,-14 0-65 15,-3-21-140-15</inkml:trace>
  <inkml:trace contextRef="#ctx0" brushRef="#br0" timeOffset="98395.7973">23780 12143 460 0,'0'0'171'0,"0"0"-136"15,0 0 94 1,0 0 4-16,0 0-82 15,0 0 2-15,0-60 6 16,0 59-30-16,0-1 7 16,27 2-19-16,16 0-7 0,7 0-2 15,13 0 1-15,-3 5-4 16,-2 11-4-16,-9 2 0 16,-9 3-2-16,-11 1 1 15,-11 2-16-15,-7-2 11 16,-4 5-6-16,-7-6 6 0,0 3 3 15,-7 1 4-15,-13-4 0 16,-8-1 11-16,-11 2-1 16,-5-4-1-16,1 0-1 15,-1-1 1 1,2-6-1-16,13 1-9 16,0-3 3-16,13-5-4 0,3-1 0 15,3-3-13-15,8 0 10 16,0 0-22-16,2 0-11 15,-2 0-43-15,-5 0-49 16,5 0-119-16,2-5-378 16</inkml:trace>
  <inkml:trace contextRef="#ctx0" brushRef="#br0" timeOffset="99618.2367">24302 12414 505 0,'0'0'77'0,"0"0"-3"16,0 0 42-16,0 0-8 15,0 0-47-15,0 0 2 16,24 0-10-16,1-16-9 15,-1-4-27-15,12-7 5 16,-5 1-5-16,-4-1-7 16,0-1 8-16,-12 5-13 15,-8 0 7-15,-7 3-6 16,0 2-4-16,0 5-1 16,0 6-2-16,-7 4-10 0,-4 3 10 15,-4 0-11-15,-3 9 12 16,-7 15-3-16,-2 8 2 15,10 2 0-15,5-3-2 16,10-4-1-16,2-3 4 16,0-5-2-1,10-6-2-15,7-1 1 0,12-8 3 16,14-4 2-16,-1 0-2 16,7-2-5-16,2-16-3 15,-2-3 6-15,-9-5-6 16,-2-1 1-16,-16 1 6 15,-8 1-2-15,-12 0-3 16,-2 3 5-16,0 6-19 16,-7 4 3-16,-8 3 11 0,1 6-2 15,5 1 4-15,5 2-1 16,4 0-6-16,0 0 11 16,0 0-22-16,0 0 2 15,0 8 13-15,2 6-2 16,9 4 9-16,3 2 7 15,1-3-5-15,-8 4 1 16,0-4 4-16,-3 3-1 16,-2-5 3-16,3-3 4 0,-3 0-1 15,-2-4-4-15,4-4-1 16,1 0 0-16,2-1-7 16,6-3-5-16,7 3-9 15,9-3-5-15,9 0-27 16,-3-3-105-1,4-11-194-15</inkml:trace>
  <inkml:trace contextRef="#ctx0" brushRef="#br0" timeOffset="99918.2881">25098 12108 716 0,'0'0'78'0,"0"0"3"15,0 0 42-15,0 0-48 16,0 0-48-16,0 0-18 0,-2-16-9 16,2 25 0-16,-5 16-2 15,0 7 2-15,3-1 16 16,0 4 0-16,2-5 10 16,0-2-16-16,0-5-8 15,0-3 14-15,0-6-16 16,0-5-3-16,0-3 2 15,0-2 1-15,0 1-43 16,0-5-45-16,0 0-17 16,0 0-30-16,2-5-35 15,-2-19-412-15</inkml:trace>
  <inkml:trace contextRef="#ctx0" brushRef="#br0" timeOffset="100104.3107">25046 11967 631 0,'0'0'49'0,"0"0"-30"15,0 0 98-15,0 0-30 16,0 0-87-16,0 0-1 0,-6-23-66 16,6 46-93-16,13 7 0 15,-4 2-136 1</inkml:trace>
  <inkml:trace contextRef="#ctx0" brushRef="#br0" timeOffset="100516.1843">25240 12138 707 0,'0'0'35'16,"0"0"80"-16,0 0 17 15,0 0-54-15,0 0-23 16,0 0-22-16,-2-21-16 16,2 21-17-16,0 0-3 0,0 21-6 15,0 9 3-15,7 10 6 16,6-1 4-16,1-4 0 16,-1-5-1-16,0-3-3 15,-1-8 2 1,-8-5 1-16,0-8-3 15,1-4 1-15,-3-2-1 0,-2 0 17 16,0 0 19-16,0 0 4 16,2 0 10-16,2-9-1 15,6-20-32-15,3-8-17 16,5-2-1-16,7-5-5 16,-4 6-16-16,6 5-1 0,0 11-18 15,0 10-14-15,0 10-31 16,-7 2-43-16,4 2-33 15,-4 17-83-15,-4-1-227 16</inkml:trace>
  <inkml:trace contextRef="#ctx0" brushRef="#br0" timeOffset="102041.9919">25784 12222 653 0,'0'0'64'16,"0"0"41"-16,0 0 25 16,0 0-41-16,0 0-42 15,0 0-16-15,-109-42-18 0,80 42 11 16,-2 14-17-16,2 10-1 16,6 5-5-16,8-3 4 15,6 1-3-15,9-1-2 16,0-6 0-16,0-3-25 15,2-8-9-15,18-3-9 16,7-6 18-16,9 0 16 16,-1-4-10-1,4-16-9-15,-8-4 3 0,-5-1 23 16,-10-7 2-16,-5 6 6 16,-9 1 27-16,0 7 0 15,-2 8 0-15,0 7 12 16,0 3-15-16,0 0-22 15,0 0-8-15,0 7-8 0,0 16 7 16,0 0 0-16,3-1 1 16,8-2 0-16,2-6-3 15,3 0-8-15,9-6-5 16,-4-4-2-16,8-4 11 16,5 0-12-16,-10 0-20 15,3-10-6-15,-2-13 33 16,-7 0 11-16,-7-7-4 15,-5-4 0-15,-6-4 5 16,0-4 10-16,0-4 5 16,-4 3 10-16,-7 3-4 15,-3 5-4-15,6 8 14 16,-1 10-15-16,4 10 13 16,3 7-5-16,-3 0-20 15,3 0-4-15,0 12-13 0,0 24 8 16,2 10 5-16,0 6 7 15,0-1 1-15,0-5 2 16,0-6 3-16,0-4-2 16,0-8-9-16,4-6 1 15,5-4-2-15,0-6-1 0,0-6-6 16,2-2-3-16,-6-2-9 16,6-2 0-1,4 0 18-15,3-12 5 16,5-14-5-16,-6 0-4 15,-3 0-16-15,-5 3 20 16,-7 10 3-16,-2 6-3 16,0 5 0-16,0 2 14 15,0 0 6-15,0 0-20 0,0 9-8 16,4 13-5-16,8 7 13 16,-1-4 5-16,-1-4-4 15,11-4-1-15,-1-2 4 16,5-8 2-16,3-5 1 15,4-2-7-15,4 0 0 16,-5-8 3-16,-10-10-7 0,2-4 0 16,-9-2 3-16,-8-3 1 15,-1 0 4 1,-5 3 0-16,0 10-2 16,0 7 6-16,0 7-8 15,0 0 0-15,0 0-18 16,-7 23 10-16,3 5 8 0,-4 0 3 15,8-3 1-15,0-2-4 16,0-8 8-16,8-2-7 16,9-3 0-16,6-6 2 15,-1-4 1-15,2 0-4 16,3 0-1-16,-11-6-10 0,-3-10 5 16,-13-1-3-16,0 0-7 15,0-3-20-15,-27-1 15 16,-4 7 11-16,-3 1 1 15,11 6-3-15,0 4 1 16,17 3 9-16,0-2 0 16,6 2-8-1,0-2 10-15,0-5 3 16,0-3-3-16,21-1-30 0,6-1 24 16,4 4 5-16,2 5-7 15,5 3 7-15,5 0 1 0,-1 8 0 16,1 11-1-16,-12 0 4 15,-5 4 6 1,-10 0-6-16,-12-6-3 16,-4 3 7-16,0-4-6 15,0 1 12-15,0-8 6 16,-4-1 6-16,4-8-19 16,0 0-2-16,-2 0 16 15,2 0 11-15,0 0 21 0,0-10-5 16,0-18-26-16,0-6-18 15,4-4-3-15,14 3 0 16,4 8-7-16,-6 6-11 16,1 14-6-16,1 7 11 15,3 0 7-15,-4 0-2 16,3 19 4-16,1 3 2 16,-8 2-1-16,3 1 6 0,-10-2 5 15,3-6 3-15,-3-3-11 16,1-7 13-16,-7 2-13 15,3-5 2-15,-3 0-6 16,0-1-2-16,0-3-26 16,0 0-76-1,0 0-28-15,-14 0-91 0</inkml:trace>
  <inkml:trace contextRef="#ctx0" brushRef="#br0" timeOffset="102270.0339">26471 11805 595 0,'0'0'48'0,"0"0"-42"15,0 0 35-15,0 0-41 0,0 0-46 16,0 0-172-16,0 28-183 16</inkml:trace>
  <inkml:trace contextRef="#ctx0" brushRef="#br0" timeOffset="102521.0643">25829 11959 649 0,'0'0'43'16,"0"0"13"-16,0 0 49 16,0 0-46-16,0 0-29 15,0 0 12-15,85 29 16 16,-32-29-19-16,5 0-25 15,-5 0-14-15,-3 0-31 16,-10 0-113-16,-18 0-267 16</inkml:trace>
  <inkml:trace contextRef="#ctx0" brushRef="#br0" timeOffset="103881.1578">24754 13626 518 0,'0'0'100'0,"0"0"14"15,0 0 8-15,0 0-43 16,0 0-44-16,0 0-7 16,0 0-9-16,12-77-4 0,-12 59 21 15,0 0-9-15,-14 1 8 16,-20-3-21-16,-1 1-9 16,-17 5-2-1,4 8-3-15,3 4 0 16,1 2 0-16,8 2 0 15,7 16-5-15,7 6 4 16,1 2 0-16,8 3 1 0,7 3-4 16,6 2 2-16,0 4-4 15,21-1 0-15,8 0 2 16,10-3 1-16,3-1 1 16,2-7 2-16,-3 1 1 15,-8-3-1-15,-10-2 0 16,-10-4-4-16,-11-2-5 0,-2-2 0 15,0-1 5-15,-2 1 4 16,-25 0 10-16,-15-2 9 16,-12-1-2-16,-6-2-1 15,0-4-14-15,2-5 7 16,4 0-5-16,12 0-3 16,15-3 14-16,12-8-15 15,15 0-16-15,0-1-27 16,15 0-80-16,28-4-101 15,8-2-230-15</inkml:trace>
  <inkml:trace contextRef="#ctx0" brushRef="#br0" timeOffset="104250.0797">24984 13796 729 0,'0'0'93'16,"0"0"-15"-16,0 0 28 16,0 0-43-16,0 0-16 15,0 0-30-15,-2-6-4 16,2 6 5-16,0 0-9 15,15 0 4-15,21 0 14 0,13 0-5 16,11 0-4-16,-2 0-6 16,-4 0 0-16,-10 0-12 15,-11 0 0-15,-10 0 0 16,-14 0 1-16,-4 0-2 16,-5 0-18-16,0 0 0 15,0 0-34-15,0 0-8 16,0 0-54-16,-5-11-25 15,-6-2-170-15</inkml:trace>
  <inkml:trace contextRef="#ctx0" brushRef="#br0" timeOffset="104562.4778">25252 13564 74 0,'0'0'533'15,"0"0"-463"-15,0 0 66 16,0 0-22-16,0 0-45 15,0 0-50-15,-19-25-14 0,19 33-3 16,19 16 8-16,10 2 27 16,4 3-11-16,7-4-1 15,3-1 3-15,-10-3-16 16,-4 1-11-16,-7-2-1 16,-13 0-1-16,-2 1-1 15,-7 0-3-15,0 1 3 16,-14 2-1-16,-14-2 3 15,-15-2 4-15,1 1 8 16,-3-4-12-16,7 1 0 0,7-4-6 16,15-4-61-16,3 2-18 15,13-3-84-15,0-6-124 16</inkml:trace>
  <inkml:trace contextRef="#ctx0" brushRef="#br0" timeOffset="105061.5352">25713 13626 727 0,'0'0'41'0,"0"0"104"16,0 0-37-16,0 0-49 15,0 0-43-15,0 0-16 16,0-14-1-16,-2 48-8 0,-9 9 9 15,-1 3 10-15,6-2-8 16,-3-7 5-16,7-7-7 16,0-8 2-16,0-7 0 15,2-3-2-15,0-7 0 16,0-5-5-16,0 0 5 16,0 0 9-16,0 0 13 15,0-26 10-15,2-11-28 0,11-10-4 16,3-5 1-16,-1-2 2 15,-2 1-1-15,3 5 1 16,-10 12-3 0,4 12 1-16,-6 9-1 15,1 15 0-15,-3 0-1 16,4 0-9-16,10 17-6 0,6 15 16 16,-2 8 3-16,1 4-2 15,-6-1 6-15,1-1 1 16,-5-9-6-16,-5-2-1 15,4-5-1-15,-10-5 0 16,0 0-1-16,0-3-25 16,0-2-39-16,0-4-24 0,0-2-15 15,-14-6-98-15,7-4-34 16</inkml:trace>
  <inkml:trace contextRef="#ctx0" brushRef="#br0" timeOffset="105231.5106">25684 13846 539 0,'0'0'90'0,"0"0"13"0,0 0 46 15,0 0-72-15,0 0-32 16,0 0-21-16,0-16-24 16,29 11-8-16,13-4-8 15,14 3-37-15,0 1-50 16,-5-2-95-16,-2-3-136 15</inkml:trace>
  <inkml:trace contextRef="#ctx0" brushRef="#br0" timeOffset="105563.5546">26215 13633 137 0,'0'0'552'15,"0"0"-496"-15,0 0 97 16,0 0-59-16,0 0-30 0,0 0-11 15,-23-36-28-15,23 36-13 16,0 0-1 0,0 8-11-16,0 23-7 15,0 10 7-15,0 3 6 16,0-1 3-16,0-9-8 16,0-4-1-16,0-7 9 0,0-3-7 15,0-8-1-15,0 0 1 16,0-7-2-16,0-3-12 15,0 0-29-15,0-2-2 16,0 0 4-16,0 0 16 16,0-18-7-16,0-14-132 0,9-4-55 15,3-3-266-15</inkml:trace>
  <inkml:trace contextRef="#ctx0" brushRef="#br0" timeOffset="106064.7476">26215 13633 428 0,'15'-76'60'0,"-15"60"51"16,0 2 4-16,0 2-19 0,4 5-23 15,1-2-4-15,-3 3-19 16,3 1-9-16,6-2 0 16,4 2-30-16,14 2-5 15,12 3-4-15,1 0-2 16,1 0-1-16,-10 18 1 15,-9 2-4-15,-8 3-4 16,-12 0-7-16,-4 5-9 16,0 1 14-16,-20 0 10 0,-14 0 0 15,1-5 1 1,2-6 2-16,4-6 4 16,8-5-6-16,-2-2 2 15,15-5 2-15,-3 0-1 16,6 0 7-16,3 0 0 15,0 0-8-15,0 0 10 0,10 0-13 16,9 0 3-16,8 0-3 16,8 0 0-16,4 0-1 15,1 0 1-15,0 14 0 16,-7 4-1-16,-6 3 1 16,-11 6-1-16,-5-5-9 0,-9 1 3 15,-2-3 7-15,0-3 4 16,-15 1 9-16,-14 0 20 15,-14 1-11-15,1-3-8 16,-12-5-11 0,-2-3-3-16,-1-4-1 15,1-4-40-15,-2 0-77 16,15-2-153-16</inkml:trace>
  <inkml:trace contextRef="#ctx0" brushRef="#br0" timeOffset="107991.1359">25906 14418 528 0,'0'0'83'16,"0"0"13"-16,0 0 21 15,0 0-48-15,0 0-31 16,0 0 11 0,0 0 5-16,6-36-21 15,-6 30-3-15,0-1 9 0,0 2-11 16,-12-4-5-16,1 1-13 15,-1 0-1-15,-3 1-5 16,-1 0 1-16,-1 5-6 16,1 2 1-16,-6 0-4 15,0 0 3-15,-5 6-1 16,4 12-7-16,4 7 9 16,5 0 1-16,5 1 2 15,7 1-6-15,2-1 0 0,0-7-1 16,9-2-7-16,9-5-7 15,9-4 0-15,2-6 8 16,-1-2 4-16,1 0 2 16,-2 0-1-16,0-14 5 15,-5-4 6-15,1-4-5 16,-6-4 3-16,-1-1-2 16,-5-5 4-16,-2 1 0 15,-4 0-4-15,-1 9 0 16,-2 7 15-16,3 8-8 15,-3 5 2-15,-2 2-8 16,0 0-3-16,0 0-3 0,0 10-9 16,11 16-5-16,-2 8 16 15,6 4 2 1,-1-3 2-16,1-6 4 0,-1-3-5 16,1-3-2-16,-1-2-5 15,6-4-54-15,-4-5-65 16,1-8-155-16</inkml:trace>
  <inkml:trace contextRef="#ctx0" brushRef="#br0" timeOffset="108554.4453">26411 14270 118 0,'0'0'351'0,"0"0"-276"16,0 0 70-16,0 0-21 0,0 0-24 15,0 0-23-15,-9-12-7 16,9 12-26-16,0 0-15 16,0 0-15-16,0 0-14 15,0 23 0-15,0 12 8 16,4 6 6-16,5 2 6 0,-5-2-10 16,4-2-1-16,-4-7-4 15,0-4 2 1,3-6-1-16,-5-6-5 15,2-7 1-15,-2-6-2 0,-2-3-22 16,6 0-15-16,-4 0-12 16,-2 0-14-16,0-3-8 15,2-18-131-15,9-9-290 16</inkml:trace>
  <inkml:trace contextRef="#ctx0" brushRef="#br0" timeOffset="109040.1301">26475 14217 599 0,'0'0'46'0,"0"0"30"16,0 0-8-16,0 0-47 15,0 0-21-15,0 0 9 0,118 0-1 16,-82 9-2-16,-9 6-3 15,2 2 3-15,-13 4-6 16,-10-1-8-16,-6 2 5 16,0 0 3-16,-4-1 12 15,-16-2 0-15,-7-2 5 0,-2-5 2 16,2-2-4-16,10-7-2 16,3-3-7-16,7 0 4 15,5 0 2-15,2 0-1 16,0 0-3-16,0 0-7 15,0 0-1 1,0 0-6-16,0 0-14 16,11 0 9-16,11 0 3 15,7 7 8-15,7 0 0 0,-5 5 3 16,-4 1-3-16,-2 3 0 16,-10-2-1-16,-10-4 2 15,-5 2 0-15,0-4 4 16,-5 6 0-16,-29-2 12 0,-3 0 0 15,-7-4-10-15,1-3-7 16,3-5-4-16,2 0-27 16,11-11-117-1,13-13-254-15</inkml:trace>
  <inkml:trace contextRef="#ctx0" brushRef="#br0" timeOffset="110175.8829">26061 15173 492 0,'0'0'39'16,"0"0"86"-16,0 0-50 15,0 0-21-15,0 0 3 16,0 0-10-16,-85-37 10 16,69 33-9-16,-1 1-11 0,-6 1 1 15,3-1-16-15,-3 3-7 16,0 0 4-16,-14 0-15 16,-3 5-2-16,5 10 5 15,4 3 0 1,4 0-4-16,12 6-3 15,1 2 6-15,5 2-6 0,9-2 0 16,0-2 1-16,0-7-1 16,21-2-7-16,10-5 5 15,6-3 0-15,3-7-5 16,2 0 5-16,-3 0-1 0,-12-9 0 16,-8-5-8-16,-3-4 11 15,-5-2 3-15,3-4 1 16,-3-4-1-16,-5 4 2 15,4 2-5-15,-4 8 4 16,1 3 1-16,-5 8 0 16,0 1 2-16,-2-3 2 15,0 5 3-15,0 0-7 16,0 0-5-16,0 0-4 16,2 0 0-16,10 17-6 0,1 4 10 15,2 8-5-15,1-1 4 16,0-2 1-16,-1-2 1 15,1-7-1 1,-1 4-1-16,6-7-26 16,6-4-77-16,4-6-39 15,11-4-117-15</inkml:trace>
  <inkml:trace contextRef="#ctx0" brushRef="#br0" timeOffset="110811.038">26569 14987 630 0,'0'0'40'15,"0"0"35"-15,0 0 70 16,0 0-67-16,0 0-21 0,0 0-21 15,-13-14-9-15,13 14-6 16,0 0-16-16,0 2-5 16,-7 20-2-16,2 6 2 15,3 10 7-15,0 3 8 16,-3 0-4-16,3 1-2 16,0-3 3-16,2-6-11 15,0-4 4-15,0-6-4 16,0-9 0-16,0-5 5 15,0-3-5-15,0-4 3 16,0-2-4-16,0 0 4 16,0 0 6-16,0 0 5 15,0 0 3-15,0-5 13 0,0-7-15 16,2-11-15-16,7 5-2 16,5-4-1-16,-1 4-6 15,3 2-8 1,-1 4 0-16,5 0 13 0,3 9-7 15,-4 3-5-15,6 0 5 16,0 0-2-16,-3 7 6 16,2 6-3-16,-4 6 0 15,-4 0 9-15,-5 1-9 16,-4-3-40-16,-7-2 47 0,0-3 1 16,0-1 1-16,-9-3 11 15,-9 4-1-15,-9-6 0 16,-1 3-7-1,-11-9 5-15,4 0 1 0,-3 0-4 16,5-6-5-16,4-7-2 16,6 0-47-16,12 1-48 15,7 1-108-15,4-1-540 16</inkml:trace>
  <inkml:trace contextRef="#ctx0" brushRef="#br0" timeOffset="112517.0608">27443 14797 483 0,'0'0'59'0,"0"0"41"15,0 0-3-15,0 0-16 16,0 0 2-16,0 0-16 15,0 0-15-15,8-60-2 0,-8 60-18 16,0 0-4-16,0 0-15 16,0 0 2-16,0 0-15 15,0 0 0-15,0 10-9 16,-2 18 2-16,-11 12 7 16,-1 12 6-1,-1 2 0-15,-1 1 7 16,1 2-2-16,1-3-6 15,3-5 1-15,5-1-1 0,-3-2-4 16,2-9 8-16,5 1-6 16,-5-6 2-16,5-9 11 15,-2 0-11-15,-3-6 0 16,2-8 5-16,3 0-10 16,-3-5 3-16,5-4-3 0,0 0 0 15,0 0-15-15,0 0 3 16,0 0-24-16,0 0-41 15,0 0-50 1,7-18-78-16,22-6-576 16</inkml:trace>
  <inkml:trace contextRef="#ctx0" brushRef="#br0" timeOffset="113064.8416">27939 15033 549 0,'0'0'118'0,"0"0"-95"16,0 0 95-16,0 0-51 16,0 0-50-16,0 0-7 15,-110-40 3-15,76 40 8 16,1 6-3-16,-8 15 2 15,1 5 7 1,3 3 7-16,8 1-5 16,6 1-15-16,12-5-14 0,6-6 2 15,5-4 0-15,0-5-2 16,14-2-18-16,15-6 10 16,13-3 5-16,1 0-4 15,-1-9 4-15,-7-12 1 16,-6 2-9-16,-6-2 8 15,-6-1 3-15,-5-2 0 0,-3 6 1 16,-7 2-1-16,-2 4 11 16,0 8 10-16,0 3 2 15,0 1-5-15,0 0-8 16,0 0-8-16,0 0-2 16,0 1-7-16,0 22 7 15,8 4 3-15,0 1 11 16,5-2 1-16,-5-3-6 0,4-5-3 15,-1-2-1 1,1-2-5-16,-6-6-4 16,5-2-33-16,5-3-38 15,1-3-64-15,6 0-85 16,4-3-330-16</inkml:trace>
  <inkml:trace contextRef="#ctx0" brushRef="#br0" timeOffset="114152.8797">28330 15086 194 0,'0'0'140'0,"0"0"-54"16,0 0 26-16,0 0-21 16,0 0-25-16,0 0 13 15,78-32 47-15,-69 25-37 16,-3 6-15-16,-6-2-5 15,0 1-7-15,0 1-12 16,0-5-2-16,0 3-7 16,0-3-19-16,-4-2-14 0,-7-1-8 15,-7 0-2 1,-5 7-3-16,2 2-9 16,-15 0 10-16,3 4-3 15,-1 15 4-15,-4 8 1 0,11-1 2 16,2 2 0-16,10-2-4 15,9-3-8-15,6-5-12 16,0-6-3-16,0-2 3 16,15-5 1-16,12-2 12 15,2-3 3-15,4 0 5 16,3 0-3-16,-7-11-15 16,-9-3 8-16,-2 0 3 15,-5-4 2-15,2-4 4 0,-1-2 2 16,-5 0 0-16,-3 2-1 15,2 7 3-15,-8 6 7 16,2 7 4-16,-2-1 2 16,0 3 3-16,2 0-9 15,-2 0-2-15,0 0-5 16,2 5-1-16,5 16-3 16,7 2 4-16,1 5 22 0,-1-1-15 15,1-6 15 1,1-3-12-16,-1 1 0 15,1-10-7-15,1 0-3 16,6-5-48-16,4-4-44 16,2 0-127-16</inkml:trace>
  <inkml:trace contextRef="#ctx0" brushRef="#br0" timeOffset="120474.7208">30011 11753 771 0,'0'0'66'16,"0"0"2"-16,0 0 49 16,0 0-37-16,0 0-37 15,0 0 1-15,0 0-11 16,0 0-14-16,-25-39 0 0,25 39-15 15,0 0-4-15,0 0-5 16,0 23-9-16,-2 19 5 16,0 12 9-16,-2 4 10 15,4-2-8-15,0-6 1 16,0-4-2-16,0-6 1 0,0-6-2 16,0-10 0-16,0-5 2 15,0-7-2-15,0-7 2 16,0-2-1-16,0-1-1 15,0-2 2 1,0 0 2-16,-3 0 6 16,-2 0 7-16,1-16 5 0,-5-17-21 15,-5-4 0-15,4-11-1 16,-3-1-3-16,1 3 0 16,8 0-1-16,-1 4 3 15,5 8-4-15,0 4 3 16,0 4 0-16,9 4-5 15,7 4 2-15,9 4-8 16,4 5 6-16,-1 9-4 16,4 0-1-16,-4 0-4 0,-1 21-15 15,0 2 15-15,-11 6 7 16,-3-3-12-16,-11-3-7 16,-2 3 9-16,0-7 18 15,-4-1-13-15,-21 0 3 16,-6-3 11-16,-3-2 6 0,1-3-3 15,4-6 2-15,12-2-5 32,3 1 1-32,12-3 10 0,2 0-5 15,0 0-6-15,0 0 10 16,0 0-1-16,0 0 0 16,0 0-8-16,0 2-1 15,0 3-7-15,0 9-1 16,13 6-1-16,5 6 9 15,4-1 1-15,3-4 0 16,1 0 7-16,-1-3 0 0,-7-6-2 16,-3-2-3-16,-3-3 1 15,-6 0-4-15,1-3-12 16,-5-3-29-16,-2-1-36 16,0 3-9-16,0-3-25 15,0 0-84-15,0 0-302 16</inkml:trace>
  <inkml:trace contextRef="#ctx0" brushRef="#br0" timeOffset="121438.5392">30452 12027 639 0,'0'0'105'0,"0"0"-7"16,0 0 35-16,0 0-50 15,0 0-25-15,0 0-25 16,-9-4-4-16,9 4-10 16,0 0-1-16,0 0-12 15,0 0 7 1,0 0-5-16,0 0-2 0,0 0 3 16,0 0-2-16,0 0-4 15,0 0 9-15,0 0-7 16,0 0-1-16,0 0-4 15,0 0 3-15,0 0 3 16,0 0-6-16,0 0 2 16,0 0 10-16,0 0-4 0,0 0 1 15,0 0-2-15,0 0-5 16,0 0 16-16,0 0-10 16,0 0-2-16,0 0-6 15,0 0 5-15,0 0-8 16,0 0 8-16,0 0-3 15,0 0-2-15,0 0 0 16,0 0 1-16,0 0-2 0,0 0-2 16,0 0 2-16,0 0-3 15,0 0-2-15,0 0-2 16,0 0 1 0,0 0-7-16,0 0 2 15,0 0 5-15,0 0 5 16,0 0 1-16,0 0-1 15,0 0 2-15,0 0 3 16,0 0-1-16,0 0-1 0,0 0 1 16,0-1 4-16,0-4 4 15,0-4 6-15,0-3-12 16,0-5-2-16,0 0 0 16,0-4-2-16,0-2 1 15,0 6-1-15,0 1 0 16,0 3 0-16,0 6 0 15,0 2 1-15,0 5-1 16,0 0 0-16,0 0 0 0,0 0-2 16,0 0 0-1,0 0-8-15,0 0 5 16,0 0-12-16,0 12-4 16,0 20 4-16,0 5 17 15,0 7 0-15,0-4 0 16,0-6 0-16,0-1 2 0,0-6-2 15,0-5-1 1,0-1 1-16,0-6-20 0,0-5-10 16,0-1-27-16,0-1-9 0,0-4-31 15,0 0-37-15,0-4-54 16,0 0-84 0</inkml:trace>
  <inkml:trace contextRef="#ctx0" brushRef="#br0" timeOffset="121822.548">30408 11834 524 0,'0'0'110'0,"0"0"-93"15,0 0 85-15,0 0 14 16,0 0-73-16,0 0-22 15,60-87-9-15,-22 84-1 16,-1 3-8-16,6 4-1 16,1 19 3-16,-2 7-4 0,-3 2 4 15,-6 4-10-15,-8-1 5 16,-10-4-1-16,-6-1 1 16,-9-4 2-16,0 0 0 15,0-2 17-15,-29-4 8 16,1 1 8-16,-15-7-14 15,-1 0-2-15,-8-7-16 16,-4-1 1 0,8 0-8-16,-2-6 0 0,15 0-13 15,8 0-35-15,11 2-41 16,14 0-93-16,2-2-62 16</inkml:trace>
  <inkml:trace contextRef="#ctx0" brushRef="#br0" timeOffset="122486.6763">30900 12114 646 0,'0'0'131'0,"0"0"-44"16,0 0 15-16,0 0-26 0,0 0-20 15,0 0-29 1,9 0 5-16,7 0-4 0,9-13-14 16,6-3-1-16,4-1-9 15,-8-3 0-15,-12 7-2 16,-6 1 5-16,-4-3-2 16,-5 3-5-16,0-3-1 15,0 1 0 1,0 6-4-16,-9 2 3 0,-2 4 2 15,-3 2-10-15,-1 0 7 16,-1 2-2-16,-6 16 3 16,8 4 2-16,6 0-1 15,3-3 1-15,5-2-1 16,0-2-6-16,5-3-2 0,17-5-4 16,9-3 11-16,9-4-7 15,12 0 6-15,-4-4-19 16,6-15 2-16,-9-6 9 15,-7-1-2-15,-18-1-6 16,-7 3 12-16,-13 1-7 16,0 3 4-16,0 4-13 15,-4 6 20-15,-8 2 0 16,5 6 3-16,5 2 0 16,2 0 0-16,0 0 0 15,0 0-5-15,0 0-13 16,0 13 3-16,0 7 12 15,0-1-3-15,7 6 6 0,2-2 0 16,0 2 9-16,0-1-5 16,-3-7-4-16,-3 0-4 15,-1-3 4-15,3-7 3 16,-3 1-3-16,9-1-58 16,0-6-53-16,9-1 9 15,2 0-48 1,-1-9-312-16</inkml:trace>
  <inkml:trace contextRef="#ctx0" brushRef="#br0" timeOffset="122702.6799">31467 11927 44 0,'0'0'631'16,"0"0"-574"-16,0 0 95 16,0 0-53-16,0 0-49 0,0 0-30 15,-2-12-18-15,2 27-2 16,0 12 0-16,0 4 0 15,0-4 21-15,2-1-16 16,4-6-4-16,3-1 10 16,-5-3-11-16,3-4 0 15,-2-3-26-15,-1-3-38 16,3-1-18-16,-1-5-113 16,3 0-125-16</inkml:trace>
  <inkml:trace contextRef="#ctx0" brushRef="#br0" timeOffset="122904.7025">31540 11754 630 0,'0'0'70'0,"0"0"-48"0,0 0 119 15,0 0-52-15,0 0-47 16,0 0-40-16,-13-32-2 15,13 49-46-15,0 12-58 16,0 10 5-16,11-6-60 16,11-8-223-16</inkml:trace>
  <inkml:trace contextRef="#ctx0" brushRef="#br0" timeOffset="123290.7349">31687 11879 719 0,'0'0'43'0,"0"0"68"0,0 0 31 15,0 0-92-15,0 0-17 16,0 0-24-16,-12-12-9 16,12 12-5-16,0 20-17 15,8 11 22-15,5 2 7 16,-1 1-6-16,-4-2 13 15,1-3-5-15,2-6-5 16,-6-5-3-16,-1-5 1 16,3-8 5-16,-7 0-7 15,2-5 3-15,-2 0 4 0,2 0 11 16,-2 0 20-16,0 0 17 16,2-21-7-16,5-11-44 15,-4-8-4-15,5 4-2 16,1 6-12-16,2 9-8 15,1 6-7-15,-2 7-20 16,9 6-16 0,10 2-70-16,0 8-43 0,8 18-68 15,-3 0-199-15</inkml:trace>
  <inkml:trace contextRef="#ctx0" brushRef="#br0" timeOffset="124776.0839">32159 11981 714 0,'0'0'33'0,"0"0"108"15,0 0-31-15,0 0-47 16,0 0-31-16,0 0-26 16,-57-42 10-16,37 50-16 15,-7 16 1-15,2 2-1 16,3 2 0-16,9-2-1 0,-3-4 0 15,9-6-8-15,3-4-6 16,4-5-14 0,0-5-11-16,0-2-2 15,0 0 10-15,0 0 2 16,11 0 29-16,0-14 1 16,7-9 4-16,-2 4-2 0,-8 2 3 15,-3 7 0-15,0 6 8 16,-3 4 0-16,-2 0-5 15,2 0-8-15,7 16-17 16,2 9 14-16,5 0 3 16,1-2 0-16,1-6 7 15,3-5-3-15,0-6-1 16,2-3 3-16,4-3-2 0,-5 0 1 16,3-9 3-16,-1-10-1 15,-6-7-1-15,0-2-6 16,-7-5 6-16,0-3-6 15,-7-1 1-15,-1-7 2 16,-3-2 3-16,0 3 2 16,0-3 1-16,0 6 4 15,0 7 4 1,-5 13 4-16,3 10-8 0,2 6 5 16,-5 4-18-16,5 0-5 15,-2 13-7-15,2 24-6 16,0 10 17-16,0 5 2 15,0-5 2-15,0-1-2 16,2-5-1-16,10-4 0 16,-1-8 6-16,0-11-3 15,-5-4-3-15,4-7-5 16,-4-5-5-16,7-2 5 0,3 0 5 16,9-5 0-16,0-15-11 15,-8-6 1-15,-3-4 8 16,-3 0-2-16,-5 5 3 15,1 8 1-15,-5 8 2 16,-2 6 12-16,0 3-10 16,0 0-4-16,0 0-10 15,5 22-14-15,4 12 22 0,4 2 2 16,-4-6 1-16,2-2 1 16,-2-6 3-16,0-6-5 15,2-4-7-15,0-5 3 16,5-3-1-16,1-4 2 15,-1 0 3 1,5-7 2-16,-11-15-2 0,-5-6 0 16,-3-4-3-16,-2 0-12 15,0 6 11-15,0 8 4 16,0 10 7-16,0 6-3 16,0 2 1-16,0 0-5 15,2 4-15-15,2 20 14 16,2 8 1-16,2-2 4 0,-1-6 0 15,-1-4-2-15,4-6 3 16,1-3-5-16,-1-3 1 16,4-4 4-1,6-4-5-15,2 0-1 16,-1-8-16-16,-2-12 7 16,-7-6 8-16,-8-6-10 0,-4-2-8 15,0 1-3-15,-13 3-7 16,-12 10 28-16,1 6-4 15,1 6 3-15,8 6-2 16,5 2 1-16,8-2-2 16,2 2 3-16,0-2-16 0,0 0-2 15,0 2-13-15,32-3 18 16,4 3 16-16,10 0 6 16,4 0-6-1,-6 3 1-15,-1 17 3 16,-3 8-4-16,-9 2 0 15,-9 5 3-15,-9-4 0 0,-8-4-1 16,-5-5 20-16,0-7-2 16,0-5 1-16,0-2-9 15,0-4 10-15,0-1-18 16,0-3 21-16,0 0-8 16,0 0 12-16,0 0 14 15,0-25-16-15,2-10-27 16,7-5-9-16,4-1 7 15,10 7-10-15,4 8 6 16,2 12 0-16,-3 10-7 16,0 4 13-16,-5 4-7 15,-5 24 2-15,-5 2-5 0,-5 2 10 16,-1-2 10 0,1-8 3-16,4-3 9 15,-6-7-7-15,0-5-1 16,1-2-3-16,-3-1-11 15,0-3 0-15,0 1-5 0,-2 0-50 16,0-2-43-16,0 0-102 16,0 0-155-16</inkml:trace>
  <inkml:trace contextRef="#ctx0" brushRef="#br0" timeOffset="124993.1052">33125 11680 672 0,'0'0'69'16,"0"0"-57"-16,0 0 53 15,0 0-41-15,0 0-24 16,0 0-88-16,-7-7-128 0,5 18-315 15</inkml:trace>
  <inkml:trace contextRef="#ctx0" brushRef="#br0" timeOffset="125257.1125">32452 11754 603 0,'0'0'59'15,"0"0"-24"-15,0 0 89 16,0 0-44-16,0 0-40 0,0 0-11 16,0 0-12-1,0 0 8-15,6 0-24 0,25 0 0 16,19 0-1-16,10 0-22 15,9 0-77-15,-13 0-162 16</inkml:trace>
  <inkml:trace contextRef="#ctx0" brushRef="#br0" timeOffset="126113.1913">30564 13098 677 0,'0'0'40'0,"0"0"96"15,0 0-36-15,0 0-31 16,0 0-30-16,0 0-15 16,-29-92 16-1,18 82-21-15,-3 4 2 16,-1 1-8-16,-3 4 1 15,-11 1-14-15,-9 0 2 0,-3 24-2 16,1 4 0-16,9 8-3 16,11 0-2-16,11 3-4 15,9 0 6-15,0 0-21 16,7-3 16-16,22-2-11 0,2-3 12 16,10 0 7-16,3-5 0 15,-11-2 0-15,-4-6-2 16,-11-2 2-16,-9-7-2 15,-5 0 2-15,-4-1-16 16,0-2 4-16,0 2 0 16,-19 2 12-16,-18 2 1 15,-9-4 21-15,-3-4-14 16,-2-4-4-16,2 0-4 16,9 0 0-16,13 0-10 15,11 0-36-15,16-7-53 16,2-2-81-16,37-2-334 15</inkml:trace>
  <inkml:trace contextRef="#ctx0" brushRef="#br0" timeOffset="126420.262">30764 13346 810 0,'0'0'70'0,"0"0"23"16,0 0-21-1,0 0-34-15,0 0-21 16,0 0-15-16,20 0-1 16,11 0 18-16,12 0-4 15,6 3-2-15,7-3 1 16,-5 0-8-16,-7 0-1 15,-6 0-5-15,-13 0 0 0,-7 0-17 16,-7 0-25-16,-9 0-33 16,-2 0-21-16,0 0-80 15,-7-3-86-15</inkml:trace>
  <inkml:trace contextRef="#ctx0" brushRef="#br0" timeOffset="126735.9496">31016 13094 611 0,'0'0'101'0,"0"0"-48"15,0 0 52-15,0 0-63 16,0 0-42-16,0 0-4 16,-2 32 4-16,17-2 1 0,10 3 18 15,0-4-8-15,4 0 16 16,0-4-8-16,-12 1-10 15,-1 1-7-15,-7-3-2 16,-9 4-3-16,0-4 3 16,-11 0 2-16,-20 1 9 15,-14-2-3-15,3-5-2 0,2-1 6 16,9-3-12-16,6-2-15 16,7-3-52-1,9-1-56-15,9 0-101 16</inkml:trace>
  <inkml:trace contextRef="#ctx0" brushRef="#br0" timeOffset="127349.4086">31683 13078 845 0,'0'0'16'15,"0"0"103"-15,0 0-20 16,0 0-58-16,0 0-18 16,0 0-23-16,-14 30-10 15,-3 21 10-15,-6 11 4 16,5-4-3-1,3-8 5-15,6-8 5 0,2-9-10 16,2-7 0-16,5-6 2 16,0-11-3-16,0-3-3 15,0-4-16-15,0-2-1 16,0 0 13-16,0 0 7 16,0 0 11-16,9-17 7 0,5-12-5 15,-1-8-9-15,1-6-1 16,-1-11 2-16,1-3 3 15,-1 3-8-15,-5 8 0 16,4 12 0-16,-3 10 1 16,-5 7 0-16,-2 10 4 15,0 2-1-15,-2 2 5 16,0 3-5-16,0 0-2 16,0 0-2-16,0 0 0 0,6 0-7 15,0 28-15-15,9 17 10 16,3 4 11-1,0 3 1-15,0-5 5 16,-7-6-5-16,3-2 2 16,-10-8-2-16,0-2 0 15,3-5 0-15,-7-4-9 16,2-3-3-16,0 2-33 16,-2-7-40-16,0 0-38 0,0-6-117 15,0-6-232-15</inkml:trace>
  <inkml:trace contextRef="#ctx0" brushRef="#br0" timeOffset="127545.5147">31573 13383 489 0,'0'0'141'0,"0"0"-93"16,0 0 71-1,0 0-44-15,0 0-57 0,0 0-14 16,42-8-8-16,8 5 4 16,8 0-40-16,4-1-98 15,-4-4-179-15</inkml:trace>
  <inkml:trace contextRef="#ctx0" brushRef="#br0" timeOffset="127854.0845">32086 13118 658 0,'0'0'41'0,"0"0"48"0,0 0 40 16,0 0-78-16,0 0-30 15,0 0-21-15,-4 12 6 16,4 20-4-16,-2 11 20 15,2 1 10-15,-7 0 1 16,7-8-12-16,0 0-11 16,0-10 3-16,0-8-8 15,0-2-4-15,0-6 2 0,0-2-3 16,2-1-23-16,3-4-50 16,-5-3-52-16,0 0-62 15,0 0-2 1,2-16-339-16</inkml:trace>
  <inkml:trace contextRef="#ctx0" brushRef="#br0" timeOffset="128420.6782">32102 13068 568 0,'0'0'78'16,"0"0"-5"-16,0 0 62 0,0 0-54 15,0 0-46-15,0 0-3 16,0-20-12-16,0 20 0 16,2 0-18-16,15 0-1 15,13 0 4 1,1 4-2-16,-2 6-1 16,-9 3-1-16,-5 1-1 15,-5 3-6-15,-8 5-16 16,-2 4-3-16,0 2 18 0,-7-2 1 15,-19-4 6-15,-1-3 0 16,-4-5 15-16,4-5-3 16,0-1-5-16,9-5-3 15,3-2 1-15,3-1-1 16,10 0-1-16,2 0 0 0,0 0 2 16,0 0-5-16,0 0-3 15,2 0-8-15,18 0 11 16,11 0 0-16,9 0 1 15,3 4-1 1,-1 6 0-16,-6 3-1 16,-12 1 1-16,-1-2-3 15,-10 4-6-15,-1 0 2 16,-10 2-10-16,-2-1 5 0,0-3 7 16,0 3 5-16,0-5 0 15,-16 0 11-15,-6-2 3 16,-5-3 1-16,-8-2 2 15,-2-1-4-15,0-4-10 16,1 0 11-16,9 0-14 16,9 0-9-16,9 0-26 0,9-6-54 15,0-2-152-15</inkml:trace>
  <inkml:trace contextRef="#ctx0" brushRef="#br0" timeOffset="134651.9897">31803 13980 391 0,'0'0'137'0,"0"0"-14"0,0 0 14 16,0 0-55-1,0 0-32-15,0 0-16 0,0 0-7 16,0 0-15-16,0-20-3 15,-2 20-7-15,-5 0-1 16,-4 7 3-16,-4 15-1 16,-6 7 7-16,-3 10 7 15,-3 5 2-15,2 0 5 16,6-2 0-16,-2-4-11 0,13-5-2 16,-4-7-4-16,10-6-5 15,0-8 4-15,2-7-5 16,0-1 0-16,0-4 1 15,0 0 5 1,0 0-3-16,0 0 4 16,0 0 19-16,0 0 9 0,0-11 8 15,2-16-24-15,14-9-19 16,6-6-2-16,2-2-3 16,5-2-10-16,0 2 6 15,0 2-2-15,-4 6 10 16,0 7 0-16,-15 5 1 15,-1 9 3-15,-4 0 0 16,0 7-2-16,-3 2 5 0,-2 4-4 16,0 2-3-16,0 0 0 15,0 0-5-15,0 0-1 16,0 0-11-16,0 0 9 16,0 18-6-16,0 10 13 15,0 7 1-15,0 2 0 16,0 4 7-16,0 1 0 15,0 0-5-15,0-6 3 16,0-1-3-16,6-2 0 0,1-5-2 16,-3-5 2-16,6-3-1 15,-8-7-1 1,0-3 1-16,0-4 0 16,0-1-1-16,-2-5-1 15,0 0-10-15,0 0-11 16,0 0-26-16,0 0-23 15,0 0-14-15,0 0-14 16,-18 0-46-16,-1-11-58 0,0-3-329 16</inkml:trace>
  <inkml:trace contextRef="#ctx0" brushRef="#br0" timeOffset="134926.8428">31594 14221 391 0,'0'0'68'0,"0"0"27"15,0 0-35-15,0 0-30 16,0 0-30-16,0 0-2 16,13 0 2-16,11 0 33 15,10 0 14-15,1 0-8 16,4 0-15-16,-2-4-9 15,3-1-12-15,-9 5 3 16,-6 0-6-16,-7 0-18 16,-7 0-39-16,-4 0-6 15,-5 0-89-15,-2 0-71 16</inkml:trace>
  <inkml:trace contextRef="#ctx0" brushRef="#br0" timeOffset="137390.4382">32338 14018 364 0,'0'0'124'0,"0"0"-59"15,0 0 53-15,0 0-47 16,0 0-2-16,0 0 10 0,0-79-12 15,0 72-11-15,0 5 16 16,0 1-18-16,-5 1-16 16,5 0-10-16,0 0-9 15,-2 0-15-15,2 0-4 16,0 0-7-16,-4 1 0 0,-1 13-1 16,-4 6 7-16,0 5 0 15,1 2 2-15,1 5 0 16,-2-1-1-16,2 5 1 15,1-4-1 1,1-2 0-16,3 5 0 16,0-9 0-16,2-6 0 15,0 1 2-15,0-7-2 16,0-3 1-16,-2-6 2 0,2 2-3 16,-2-7 0-16,2 0 0 15,-3 0 3-15,3 0 1 16,0 0 4-16,0 0-2 15,0 0 5-15,0 0 4 16,0-7-1-16,0-9-10 16,0-2-4-16,3 1-8 15,5 2 3-15,1 1-2 16,5 2 4-16,-1 2-4 0,2 3-1 16,3 0-2-16,3 5 2 15,-11 0 2-15,9 2-3 16,-9 0-3-1,1 0 3-15,3 6 6 16,-1 8-4-16,1 2 3 16,-5 2-3-16,-5-3 2 0,-2 2 2 15,-2-1 3-15,0-3-2 16,0-1 0-16,-6-3 2 16,-13 3 2-16,-2-2-2 15,-2-2 1-15,1-4 0 16,-3-4-2-16,8 0 0 0,1 0-27 15,3-4-41-15,4-14-92 16,9 0-155-16</inkml:trace>
  <inkml:trace contextRef="#ctx0" brushRef="#br0" timeOffset="138992.6056">31787 14869 440 0,'0'0'106'0,"0"0"-3"16,0 0 37-16,0 0-69 16,0 0-7-16,0 0-18 15,0 0-3-15,25-99-4 16,-25 97-11-16,0 2-2 15,0-2 1-15,0 2-10 16,0-1-1-16,-9-2-8 16,-11 3-7-16,-7 0-1 0,-6 0-1 15,-1 17-1-15,1 9 0 16,6 3-1 0,5 6 1-16,9 0 1 15,3-3-2-15,8-6 0 16,2-6-5-16,0-3-8 15,14-5-4-15,15-3 8 0,2-9 4 16,2 0 5-16,1 0-2 16,-10 0-1-16,1-17 6 15,-3 1 1-15,-6-4 0 16,-3 0 1-16,-6-6 4 16,0-8-1-16,-1 4-1 15,3-1 1-15,-9 12 3 16,2 10 7-16,0 6-15 0,-2 3 5 15,0 0-5 1,0 0 0-16,0 2-15 0,0 22-11 16,0 6 16-16,3 0 10 15,4-2 2-15,-1-7 4 16,3-1-5-16,0-3 2 16,2-5-3-16,0-3-10 15,1 0-21-15,5 2-48 16,8-11-93-16,-1 0-95 0</inkml:trace>
  <inkml:trace contextRef="#ctx0" brushRef="#br0" timeOffset="139595.7976">32251 14703 529 0,'0'0'95'15,"0"0"-20"-15,0 0 76 16,0 0-76-16,0 0-42 16,0 0-14-16,0-17-6 15,0 17-12-15,0 0-1 16,0 12 0-16,0 12 2 0,0 5 11 16,0 3 0-1,0 4-2-15,0 0 1 0,0 0-3 16,0-2-2-16,0-6-5 15,0-5 4-15,0-4-5 16,0-6 1 0,0-6 0-16,0-2-1 15,0-5 2-15,0 0-2 16,0 0 8-16,0 0-1 0,0 0 4 16,0 0 11-1,0-3 4-15,0-13-14 0,0-3-13 16,7-1-2-16,4 3-6 15,2-1-1-15,1 4 8 16,-1 0-7-16,3 2 8 16,-3 4-3-16,1 1 3 15,-4 4-1-15,9 3-2 16,-7 0-5-16,7 3 2 0,-2 16 4 16,-1 1-3-1,-5-4-5-15,-5 7 4 0,-6-11-1 16,0 5-3-16,0-5 10 15,0-2 1-15,-8 2 13 16,-15-2 8-16,2-2-9 16,-8-2-2-16,0-3-4 15,-1-3 3 1,8 0-10-16,2 0-8 0,2 0-41 16,7-6-65-16,4 1-93 15,7-1-208-15</inkml:trace>
  <inkml:trace contextRef="#ctx0" brushRef="#br0" timeOffset="152646.746">23279 12683 493 0,'0'0'123'0,"0"0"-84"16,0 0 23-16,0 0 25 15,0 0-23-15,0 0-22 16,0 0-11-16,-2-3-4 0,2 3 12 15,0 0-19 1,0 0 7-16,0 0-1 16,6 0-21-16,21 0 15 15,13 0 0-15,9 0 1 16,7 0 1-16,2 0-5 16,2 0-3-16,3-7-1 15,3 2-3-15,3-2 7 16,2 0-16-16,3-2 3 0,-5 1 4 15,0 4-8-15,-9 0 8 16,-4 0-7-16,-2 1 4 16,-7 2-5-16,-1-1 4 15,2 0 3-15,-2 0 7 16,1 0-4-16,9-4 6 0,1 2 0 16,9-3-11-16,-14 0 10 15,0 1-14-15,-5-1 10 16,-5 2-4-16,-2 0 10 15,-1 0-6-15,-8 1 6 16,9-1-9 0,4 0-6-16,7-1 13 0,7 0-15 15,0 1 11-15,3 1-10 16,-3-1-1-16,-8-1 0 16,2-1 4-16,-7 3-3 15,-3 3-1-15,-7 1-1 16,-1-2 1-16,-3 2 0 15,12 0 2-15,15 0-4 0,19 0 4 16,8-2 4-16,0 2-6 16,-12 0-2-16,-19 0-1 15,-16 0 3 1,-22 0 0-16,-5 0 0 16,-7 0 0-16,2 0 0 15,4 0 1-15,1 0-1 16,5 0 0-16,11 0 1 15,17 0-1-15,10 0 0 0,-2 0 2 16,-9 0-1-16,-18 0 0 16,-14 0-1-16,-7 0 0 15,-2 0-2-15,0 0 2 16,4 0 4-16,-6 0 0 16,2 0-4-16,0 0 0 0,2 0-1 15,5 0 1-15,-3 0 0 16,2 0 1-16,-2 0 2 15,1 0-3-15,-5 0 1 16,0 0 0 0,7 0-2-16,0 0 0 15,13 0 1-15,7 0 0 0,12 0-3 16,1 0 3-16,-5 0-1 16,-3 0 5-16,-18 0-8 15,-12 0 1-15,-2 0-20 16,-2 0-22-16,0 0-28 15,0 0-57-15,0 0-42 16,0 0-124-16,0 0-403 0</inkml:trace>
  <inkml:trace contextRef="#ctx0" brushRef="#br0" timeOffset="154250.6831">29841 12340 327 0,'0'0'236'16,"0"0"-195"-16,0 0 43 16,0 0 16-16,0 0-20 15,0 0-27 1,-18 0-25-16,18 0 17 16,0 0-6-16,0 0 0 15,0 0-28-15,0 0 18 16,0 0-7-16,0 0 0 0,20 0 4 15,16 0-5-15,13 0 1 16,9 4 3-16,0 0-7 16,3-1 0-16,-11-3-7 15,6 0 6-15,0 0-8 16,-2 3-2-16,-3-1-1 16,-2 2-5-16,2-1 6 15,1-2-5-15,5 1 2 16,5-2 4-16,4 5-6 15,5-4-2-15,-7 3 3 0,-1 0 8 16,-5 2-11-16,-2 0-5 16,4-1 5-16,0-2 5 15,-4 1-3-15,-3 1-2 16,-2-2-1-16,-1-1 1 16,-6 2 2-16,3-1 2 15,-1-2 0-15,2 1 1 16,-4 0-5-16,5 2 0 15,5 0-4-15,2 1 4 0,-1-3 8 16,-2 1-8-16,8 1 0 16,-10 1-4-16,-2-1 4 15,2-3 0 1,-1-1 0-16,-4 2 7 16,8 0-7-16,-7 0 2 15,-1 1-2-15,6-2 0 16,4 2 2-16,-6-2-1 15,6-1-1-15,-2 0 1 0,0 0 0 16,-6 0 0-16,4 0-1 16,-5 0-1-16,6 0 0 15,-11 0 1-15,3 0 0 16,6 0 1-16,-2 0-1 16,7 0 0-16,2 0-2 0,-7 0 1 15,3 0 0-15,-8 0-4 16,4 0-4-16,-8 0 9 15,-11 0-3-15,4 0-2 16,-8 0 1-16,0 0 4 16,-5 0-2-1,-3 0-3-15,0 0 10 0,2 0-10 16,-6 0 8-16,3 0-3 16,2 0 0-16,-2 0 0 15,-7 0 0-15,-4 0 0 16,-5 0-2-16,0 0 2 15,-2 0 0-15,2 0 1 16,-2 0-1-16,5 0 0 16,-5 0 0-16,0 0 0 15,0 0-1-15,0 0 2 0,0 0-2 16,0 0 1-16,0 0 0 16,0 0 0-16,0 0 0 15,0 0-6-15,0 0-63 16,-34 0-54-16,-22 0-26 15,-17-1-88-15</inkml:trace>
  <inkml:trace contextRef="#ctx0" brushRef="#br0" timeOffset="166927.592">22195 16545 616 0,'0'0'83'0,"0"0"19"16,0 0 33-16,0 0-54 15,0 0-36-15,0 0 0 16,0 0 1-16,0 0-4 16,-77-120 1-16,52 104 4 15,0-6-15-15,-2 10-3 16,5-2-10-16,-2-1 0 15,6 14-5-15,5 1-2 16,-5 0-6-16,-5 6-6 0,4 30 0 16,-6 13-1-16,5 9-4 15,1 3 5-15,13-3 0 16,6-8 6-16,0 1-6 16,14-9 0-16,5-8 2 15,10-6-6 1,5-9 9-16,0-4-10 0,8-11 1 15,-2-4-11-15,-3 0-19 16,6 0-33-16,-1-14-7 16,1-5-47-16,1 2-53 15,-6-1-129-15</inkml:trace>
  <inkml:trace contextRef="#ctx0" brushRef="#br0" timeOffset="167233.6934">22490 16802 581 0,'0'0'172'16,"0"0"-100"-16,0 0 49 15,0 0-33-15,0 0-42 16,0 0-29-16,-29-6-7 16,18 26-4-16,-3 6 7 15,-1 8 4-15,1 2-6 0,1-7-3 16,1 4-5-16,8-5-3 16,2-6-5-16,2-3-54 15,0-7-78-15,6-10-103 16,19-2-414-16</inkml:trace>
  <inkml:trace contextRef="#ctx0" brushRef="#br0" timeOffset="167643.55">22880 16552 631 0,'0'0'36'16,"0"0"7"-16,0 0 84 16,0 0-32-16,0 0-50 15,0 0 2-15,-23-15-11 16,23 15 1-16,-2 0-18 15,2 0-6-15,0 10-11 16,0 16-2-16,0 6 20 0,0 4 3 16,9 0-9-16,-3-4 6 15,4-1 9-15,-10-6-22 16,4-6 7 0,-2-1-10-16,-2-4 5 15,5-7-3-15,-5 7-6 16,2-9-13-16,-2 1-34 0,0-5-25 15,0-1-35-15,0 0-20 16,0-1-62-16,0-19-271 16</inkml:trace>
  <inkml:trace contextRef="#ctx0" brushRef="#br0" timeOffset="168048.4639">22643 16511 528 0,'0'0'62'16,"0"0"-10"-16,0 0 38 15,0 0-12-15,0 0-36 16,0 0-11-16,65-102-1 16,-36 97-12-16,13 0-2 15,-1 5-6-15,1 0 1 16,1 0-4-16,-1 8-3 15,-9 12-3-15,0 6-1 16,-6 6-3-16,-11 3 0 16,-5 0 3-16,-9-3 0 15,-2 3 3-15,0-6 7 16,-4-3 1-16,-19 1 8 0,-8 0 6 16,-9 2 7-16,-9 1-12 15,-5-4 6-15,6-5-17 16,3-4-4-16,7-7 0 0,11 0-5 15,12-6 0-15,10-1-2 16,-2-1-24 0,5-2-32-16,2 0-57 15,0 0-121-15</inkml:trace>
  <inkml:trace contextRef="#ctx0" brushRef="#br0" timeOffset="168371.5776">23205 16721 723 0,'0'0'112'0,"0"0"-46"0,0 0 25 15,0 0-29-15,0 0-42 16,0 0-20-16,0-5-10 16,0 29 10-16,0 6 0 15,0 8 10-15,0 2 18 16,0-2-5 0,0-2-12-16,0 0-11 15,0-4 2-15,0-3-2 16,0-5 0-16,0-6-77 0,0-5-49 15,0-13-171-15</inkml:trace>
  <inkml:trace contextRef="#ctx0" brushRef="#br0" timeOffset="168734.0037">23613 16443 669 0,'0'0'53'16,"0"0"33"-16,0 0 18 15,0 0-64-15,0 0-26 16,0 0-7-16,-4 56 6 15,4-12 30-15,0 0-7 16,2-4-4-16,0-6-22 16,5-1 15-16,-7-9-10 0,2-4-11 15,-2-2 0-15,2-9-2 16,-2 5-2-16,0-5-5 16,0-3-42-16,0-4-51 15,0-2-30-15,0 0-80 16,0-14-391-16</inkml:trace>
  <inkml:trace contextRef="#ctx0" brushRef="#br0" timeOffset="168975.5891">23626 16404 590 0,'0'0'56'16,"0"0"22"-16,0 0 64 15,0 0-34-15,0 0-49 16,0 0-4-16,-19-75-18 0,19 75-13 16,0 0-13-16,0 0-11 15,13 0 3-15,18 0-3 16,2 0 0-16,8 0-5 16,1 0-17-16,-7 0-19 15,1 5-30-15,-7 2-75 16,-11 3-107-16</inkml:trace>
  <inkml:trace contextRef="#ctx0" brushRef="#br0" timeOffset="169199.5837">23657 16587 586 0,'0'0'123'0,"0"0"-40"15,0 0 30-15,0 0-54 16,0 0-49-16,0 0-9 16,94-33-1-16,-63 20-5 15,0 9-50-15,-6 4-48 16,-7 0-64-16,-11 4-107 16</inkml:trace>
  <inkml:trace contextRef="#ctx0" brushRef="#br0" timeOffset="169393.5529">23680 16731 505 0,'0'0'130'0,"0"0"-26"15,0 0 7-15,0 0-39 16,0 0-31-16,0 0-13 16,-13 9 9-16,26-5 7 15,7 0 3-15,7-3-17 16,2-1-13-16,0 0-17 15,-1 0-2-15,1 0-63 16,-2-11-94-16,4-8-295 16</inkml:trace>
  <inkml:trace contextRef="#ctx0" brushRef="#br0" timeOffset="170701.5136">25104 16517 64 0,'0'0'463'0,"0"0"-367"0,0 0 21 16,0 0 2-16,0 0-42 15,0 0-26-15,0-34 12 16,0 22-11-16,0-4 17 16,-2-3-3-16,-9-1-12 15,-5-1-20-15,1 4-6 16,-5 4-1-16,-1 4-6 15,-1 8-15-15,-4 1-6 0,-3 0-1 16,0 23 0 0,0 15 1-16,2 8-6 15,9 0 5-15,5 3 1 16,6-5-1-16,7-4 1 16,0-6-1-16,9-7-11 15,14-8-2-15,-2-7-8 16,10-5 3-16,-2-7-6 15,8 0 0-15,-9-2 14 0,-6-20-6 16,1-3-2-16,-10-5 1 16,-1-7 12-16,-10 0 3 15,-2-5 0-15,0 3 3 16,0 0 3-16,0 17-2 16,0 8 12-16,0 10 7 15,0 4-7-15,0 0-13 16,0 0-1-16,0 26-13 15,6 4 11-15,10 7 3 16,2-3 3-16,-2-5-2 16,-1 0 1-16,-1-8-2 15,1-3 1-15,-1-6 2 0,1-7-2 16,-1-5-2-16,1 0-1 16,3-5 1-16,6-17 0 15,-2-14-1-15,3-8-12 16,0-9-11-1,-6-10 1-15,-3 8 10 0,-9 16-2 16,-7 13 10-16,0 12 2 16,0 12-2-16,0 2 4 15,-7 0 0-15,1 0-6 16,-6 10 3-16,8 8-5 16,-3 3 6-16,7 2 1 15,0 0 3-15,0 0 0 16,0-1 0-16,11-4 0 0,1 4 0 15,-1-3-7-15,3 2 7 16,-8 2 11-16,5-4-1 16,-5 1 3-16,4-1-7 15,1-5 5-15,-5-1 8 16,6-5-13-16,1-2 8 16,0-1-2-16,3-3 2 0,-3-2-11 15,7 0 17-15,5-2-11 16,2-18-5-16,0-11-4 15,-6-3-11-15,2-8-10 16,-7-2 13 0,-10 4-6-16,1 4 2 15,-7 12 5-15,0 12 6 16,0 6 1-16,0 6-6 16,0 0 6-16,-7 0 1 0,-1 16 1 15,-8 14-2-15,-3 12 2 16,11 0 7-16,-1 1 2 15,9-5-3-15,0-6 3 16,2-5 0-16,21-3 3 16,8-8-11-16,9-7 1 15,5-9-4-15,10 0 0 16,1-4-52-16,0-15-49 0,-9-4-173 16</inkml:trace>
  <inkml:trace contextRef="#ctx0" brushRef="#br0" timeOffset="172357.5568">26693 16401 569 0,'0'0'58'15,"0"0"-3"-15,0 0 84 16,0 0-43-16,0 0-53 16,0 0 1-16,0-26-23 0,0 26-3 15,0 0-6-15,0 2-10 16,0 28 1-16,0 12-3 16,0 6 12-16,0 2 19 15,0-4-3-15,8-8-12 16,-4-6 2-16,3-9-16 15,-5-7 7-15,0-9-7 16,-2 0 6-16,2-7-4 0,-2 0 1 16,0 0 5-1,0 0 12-15,0-7 13 0,0-20-9 16,0-10-22 0,0-3-4-16,4-8 0 15,6 4-3-15,1 2-5 16,2 4 0-16,3 14 5 15,-1 5-5-15,1 14-2 0,-1 5 1 16,8 0-6-16,-3 16-5 16,5 10 6-16,-8 12 6 15,-1-2-2-15,-7 0 8 16,-3-4 0-16,-4-3 1 16,-2-8 1-16,0-4 1 15,0-9-1-15,6-3-14 16,-4-3 6-16,0-2-29 0,9 0-1 15,5-6 13-15,3-20-1 16,12-10-28-16,1 0 13 16,-3 2-7-16,-7 4 26 15,-1 6 19-15,-11 4 3 16,-1 8 21 0,-7 8 18-16,-2 2 2 15,0 2 0-15,0 0-15 16,0 0-15-16,0 0-11 0,0 22-1 15,2 6 1-15,4 9 21 16,-4-4 4-16,0-3-1 16,4-3-8-16,1-8 2 15,5-5-3-15,-6-4-7 16,3-7-3-16,-1-2 1 0,6-1 6 16,6 0-5-16,-2-12-4 15,9-11-3-15,-10-9-9 16,1-6 1-16,-9-5 0 15,-4-1 1-15,-3 0 1 16,-2 12-1-16,0 10 3 16,0 10-2-16,-9 6 1 15,-6 6 1-15,-8 0 1 16,3 4-11-16,-6 22 3 16,8 6 9-16,-3 0-13 15,15-1-53-15,6-8-38 16,0-7-74-16,0-9-123 15</inkml:trace>
  <inkml:trace contextRef="#ctx0" brushRef="#br0" timeOffset="172795.669">27634 16160 610 0,'0'0'70'0,"0"0"19"16,0 0 62-16,0 0-73 16,0 0-17-16,0 0-19 0,0-10-10 15,0 10-7-15,0 0-16 16,0 8-6-16,-2 22-1 15,0 8 7-15,0 12 10 16,-3 3 9-16,5 3 10 16,0 0-14-16,0-12 5 15,0 0-19-15,0-9 16 0,0-12-17 16,0 0-6 0,0-9-2-16,0-2 0 15,0-7 3-15,0-5-4 16,0 0-3-16,0 0-1 15,0 0-13-15,0 0-4 16,-6-10-10-16,-4-8-53 16,2-8-82-16,-1-7-87 15,7-1-472-15</inkml:trace>
  <inkml:trace contextRef="#ctx0" brushRef="#br0" timeOffset="173012.2026">27380 16385 596 0,'0'0'88'0,"0"0"-8"16,0 0 40-16,0 0-62 16,0 0-38-16,0 0-12 15,42-2 11-15,1 2 14 16,8-2-13-16,-4-4-20 15,5 0 0-15,-8-2-48 0,-11 2-87 16,-10-3-278-16</inkml:trace>
  <inkml:trace contextRef="#ctx0" brushRef="#br0" timeOffset="175813.7102">28243 16284 643 0,'0'0'24'16,"0"0"30"-16,0 0 94 15,0 0-80-15,0 0-18 0,0 0-13 16,-32-37-23-16,30 37-11 16,0 0-3-16,-2 23 0 15,2 14 0-15,2 11 11 16,0 6-10-16,2 2 2 16,18-1 3-16,2-11-4 15,5-9-1-15,-7-7-1 0,5-10 1 16,-6-7-1-1,-1-8 14-15,1-3-14 16,-4 0 0-16,1-1 3 16,1-21-1-16,6-11 3 15,-5-6-4-15,-5-5 1 16,0-9-1-16,-8 2-1 0,-1 4 1 16,1 15 1-1,-5 11 0-15,0 16 12 0,0 5 0 16,0 0-14-16,0 0 0 15,2 14-22-15,4 19 19 16,6 10 3-16,1 1 2 16,-2 0 5-16,5-10-1 15,-3-10-5-15,1 0 7 0,-1-12-5 16,1-4 0-16,-10-4 2 16,7-4-5-1,-5 0 0-15,8 0 0 16,3-26 8-16,4-14-8 15,-1-6 0-15,-3-6-13 16,-5-1-2-16,-5 9 7 0,-7 10 0 16,0 13 4-16,0 11-2 15,0 7 1-15,0 3-10 16,-5 0 2-16,3 13-2 16,2 15 3-16,0 11 12 15,0 5 1-15,15-3 1 16,8-5-2-16,4-2 1 0,-5-10-1 15,0-2 3-15,-4-3-3 16,-7-7 0-16,1-3-3 16,-12-1 0-16,0-2-3 15,0-2-4-15,-14 6 8 16,-11-3 2-16,-4-5 4 16,3-2 3-16,6 0-4 15,6 0 7 1,5 0-1-16,7-5-1 15,2-2-8-15,0-2-3 0,6 1-8 16,17 0-10-16,6 2-4 16,2 0-7-16,5 2-5 15,-3-3-8-15,0-2 0 16,-4-3 17-16,0-2 15 16,-8 0 11-16,-3-4 2 15,-7-8 1-15,-5-4 11 0,1-2 11 16,-7 0 8-16,0 6 11 15,0 4-8-15,0 4-4 16,0 12-6-16,0 1 11 16,0 5-5-16,0 0-10 15,0 0-9-15,0 0-11 0,-9 15-4 16,7 13 2-16,-2 10 2 16,4 2 0-1,0 1 2-15,0-6-1 16,0-9 0-16,15-4-1 15,-1-6 0-15,5-6-10 16,6-6-6-16,6-4-20 16,10-2 32-16,-1-24-37 0,-5-8-25 15,-4-5 21-15,-8-8-30 16,-8 1 51 0,-10-6 22-16,-5 7 2 15,0 8 6-15,0 6 20 0,0 11 19 16,-7 3 13-16,-2 6-16 15,5 5-2-15,2 2-12 16,-3 4 10-16,3 0-27 16,-1 0-11-16,1 7-5 15,0 19-5-15,2 13 10 0,0 14 3 16,0 7 9-16,0 4 5 16,0 2 3-16,7 4-2 15,6 0 0-15,0-1 2 16,3 5-3-16,-3-7 1 15,3 0-5-15,-1-7-11 16,6-8 7-16,-5-6-4 16,-3-15-2-1,-5-9-3-15,2-15 1 0,-4-2 5 16,-1-5-3-16,-3 0 4 16,4 0 9-16,6-19 6 15,1-14-17-15,1-13-5 16,-3-13-21-16,-7-2-9 15,-2-11 1-15,-2 5 2 16,0 1 1-16,-8 12 15 16,-19 9 7-16,0 18 0 15,-2 8 4-15,2 7-4 0,0 4 3 16,8 3 1-16,5 2 0 16,7 1 0-16,7 2-5 15,0 0 4 1,0-2-16-16,0 2-15 0,5 0-7 15,15 0-5-15,18 0 26 16,7-5 6-16,5-8 7 16,0-8-16-16,-8 2-8 15,-11 0 1-15,-6-1 28 16,-15 11 0-16,-4-1 17 16,-6 3 49-16,0 4-11 15,0 1-10-15,0 2 8 0,0 0-13 16,0 0-21-16,0 0-19 15,0 5-1-15,0 21-9 16,0 3 9-16,0 3 1 16,0-6 3-16,6-4-2 15,5-6 1-15,3-3-2 0,1-6-7 16,3-7-9 0,7 0-4-16,1-4 12 15,3-24-6-15,-2-12 7 16,-7-4-2-16,-9 0 4 15,-7 6 5-15,-4 9 4 16,0 15 9-16,0 13 11 16,0 1 5-16,0 0-27 15,0 10-2-15,-6 24 0 0,-5 4 2 16,11 4 5-16,0-4 3 16,0-6-1-16,11-5 1 15,7-10-1-15,-1-3-4 16,4-6 4-16,3-6-1 15,10-2 4-15,-1 0-8 16,9-20 5-16,-1-12-9 16,1-16-6-16,-9-8-12 15,-2-4 6-15,-8-5 0 16,-12 9-3-16,-11 8 8 16,0 8 3-16,-18 8 2 15,-4 10 1-15,-3 4 2 16,8 9 4-16,3 7-4 0,5 2 13 15,3 0-11-15,4 5-3 16,-10 23 0-16,10 14 2 16,2 6 14-16,0 5 0 15,0 9 3-15,2 0 13 16,12-2-4-16,-1-4 9 16,1-10-7-16,1-6-8 15,5-10 2-15,3-4-11 16,5-6-3-16,1-8 2 0,2-5 3 15,8-7 0-15,-6 0-8 16,9-14-7-16,1-15-7 16,-3 3-36-16,-11-2-74 15,-9 7-35 1,-11 4-114-16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44:05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2514 1905 847 0,'0'0'64'0,"0"0"4"16,0 0 60-16,0 0 12 0,0 0-62 15,0 0 8-15,0 0-36 16,0-10-21-16,0 10-3 16,0 0-12-16,0 0-13 15,0 0-2-15,0 0-1 16,0 18-2-16,0 11-7 16,-4 10 10-16,0 9 1 0,-2-4 6 15,6-4-6 1,0-1 0-16,0-7-6 0,0-4-12 15,0-2-28-15,0-5-12 16,0 0-47 0,0-5-30-16,0-7-40 15,0-9-51-15,0 0-211 16</inkml:trace>
  <inkml:trace contextRef="#ctx0" brushRef="#br0" timeOffset="556.0628">2434 1744 703 0,'0'0'72'0,"0"0"24"16,0 0 11-16,0 0-26 15,0 0-13-15,0 0-22 16,-18-10-20-16,13 10-5 15,-8 4-3-15,-5 14-11 16,-6 10 4-16,-3 11-8 16,3 9 2-16,-1 8 3 15,4 2 0 1,4 6-8-16,9 5 4 0,2-6 4 16,6 2 0-16,0-9-8 15,0-7 5-15,12-4 3 16,13-6-1-16,4-7-1 15,4-5-1-15,5-7-3 16,6-8 0-16,3-8 5 16,7-4 0-16,4 0 2 0,4-16-4 15,-4-12 2-15,-3-10 6 16,-8-4-5-16,-7-13 1 16,-9-8-5-16,-8-10 3 15,-12-1 1-15,-11-2-2 16,0 10-1-16,-13 9-1 0,-16 11 1 15,-7 13 2-15,-7 8-2 16,-12 8-4 0,-10 5-1-16,-6 5 0 15,-2 7-11-15,5 0 4 16,13 12-8-16,12 12-31 16,10 7-17-16,13-2-40 15,11 12-11-15,9 1-63 16,9-2-98-16</inkml:trace>
  <inkml:trace contextRef="#ctx0" brushRef="#br0" timeOffset="1202.0599">4435 2235 786 0,'0'0'96'0,"0"0"-45"16,0 0 68-16,0 0-19 16,-42-128-24-16,26 98-13 15,-1 2-23-15,-3 2-4 0,-5 5-13 16,0 7 3-16,-4 5-16 16,0 1-6-16,0 8-4 15,-4 0-3-15,0 5 1 16,-1 21-1-16,5 3-2 15,10 5-3 1,7 2 5-16,8 4-6 16,4 0-13-16,0 1 13 0,20-4-9 15,11 0 6-15,7-7 5 16,4-5-1-16,3-4 2 16,-3-5 4-16,-7-2-12 15,-6-2 7-15,-12 0 4 16,-9-3-2-16,-8 2-7 15,0-1 10-15,-4 4 0 0,-21 0 2 16,-8 3 14-16,-13-4 5 16,-4-1-3-16,-4-1-8 15,6-6 3-15,5-1-10 16,5-2 2-16,9-2-1 16,11 0-2-16,5 0-2 15,9 0-9-15,2 0-33 16,2 0-47-16,0 0-88 15,21 0-162-15</inkml:trace>
  <inkml:trace contextRef="#ctx0" brushRef="#br0" timeOffset="1573.9307">4892 2322 846 0,'0'0'70'15,"0"0"1"-15,0 0 53 16,0 0-28-16,0 0-31 16,0 0-43-16,-19-6-9 0,19 6 6 15,0 0-7-15,6 0-7 16,16 0-1-16,14 0-1 15,17 0-2 1,13 0 18-16,5 0-8 16,0-2-2-16,-9-5-3 15,-10 2-3-15,-13 1-2 16,-12-1 0-16,-11 4-1 16,-9-2-7-16,-5 3 5 0,-2 0-20 15,0 0-15-15,0 0-39 16,-18-1-38-16,-13-3-68 15,-3-2-226-15</inkml:trace>
  <inkml:trace contextRef="#ctx0" brushRef="#br0" timeOffset="1951.9565">5225 2025 414 0,'0'0'392'15,"0"0"-341"-15,0 0 66 16,0 0-16 0,0 0-10-16,0 0-28 0,-11-4-22 15,11 4-13-15,0 0-8 16,13 6-16-16,18 13-3 16,10 4 8-16,7 9 9 15,-1-3-13-15,-5 3-4 16,-2-3 0-16,-9 0 1 15,-6 0-2-15,-9-2-2 16,-7-1 1-16,-9 0 0 16,0 0 1-16,-7 6 2 15,-24 0 3-15,-10 0 4 0,-1 0-1 16,5-8-5-16,3-2-2 16,5-6-1-16,11-1-14 15,3-3-24-15,5-2-37 16,4-6-51-16,2-4-79 15,4 0-314-15</inkml:trace>
  <inkml:trace contextRef="#ctx0" brushRef="#br0" timeOffset="3968.9282">6352 2104 281 0,'0'0'247'0,"0"0"-141"15,0 0-6-15,0 0 8 0,0 0-24 16,0 0-17-16,0 0 2 16,14-37-13-16,-14 37 6 15,0 0-38-15,5 0 25 16,-3 0-28-16,-2 0-10 0,0 0-10 16,0 0-1-16,0 6-9 15,0 25-8 1,0 15 13-16,-9 10 4 15,-7 4 3-15,-4-7-3 16,5-4-2-16,-6-8 2 16,6-4 2-16,1-11-2 15,3-12-4-15,9-6-13 16,2-6 7-16,0-2-10 0,0 0 18 16,0 0 2-1,0-2 4-15,0-25 5 0,0-14-6 16,11-11 1-16,5-12-1 15,1-2 0-15,2-2 0 16,3-1 1-16,-5 15-1 16,2 14-1-16,-9 15 5 15,0 10 3-15,-8 9 0 0,0 4-6 16,-2 2 1-16,0 0-5 16,0 0-7-16,0 0 5 15,5 0-7 1,3 20-13-16,6 16 14 15,1 10 8-15,1 10-1 16,4 1-1-16,-6-2 4 16,-1-5-1-16,-3-5 0 0,4-7-1 15,-3-10 3-15,-1-3-2 16,-4-8-1-16,-4-3-1 16,5-2 1-16,-5-2 0 15,0 0-21-15,0-6-37 16,-2 1-24-16,0-4-21 15,0-1-13-15,0 0-22 16,0-4-144-16</inkml:trace>
  <inkml:trace contextRef="#ctx0" brushRef="#br0" timeOffset="4177.5209">6279 2396 575 0,'0'0'57'0,"0"0"0"15,0 0-20-15,0 0 14 16,0 0-25-16,0 0-19 16,27-8 3-16,2 4-11 0,9-4 1 15,4-2-90-15,-4-5-160 16</inkml:trace>
  <inkml:trace contextRef="#ctx0" brushRef="#br0" timeOffset="4547.564">6809 2119 798 0,'0'0'94'0,"0"0"18"16,0 0 3-16,0 0-30 0,0 0-14 15,0 0-21-15,0-18-33 16,0 18-1-16,0 0-16 16,5 10-3-16,-2 17-8 15,1 12 2-15,5 11 9 16,-1 3 4-16,6-7-2 15,-5-9 0-15,-3-4-1 16,6-8-1-16,-8-8 3 16,1-5-3-16,-3-6 0 15,0-4-3-15,0 2-14 16,-2-4-32-16,2 0-29 16,-2 0-19-16,0 0-36 15,0 0-29-15,-8-4-205 16</inkml:trace>
  <inkml:trace contextRef="#ctx0" brushRef="#br0" timeOffset="5088.9959">6843 2118 672 0,'0'0'61'0,"0"0"32"16,0 0 29-16,0 0-45 0,0 0-42 15,0 0-10-15,-5-35-7 16,28 29-16-16,12-2 0 16,8 2-2-1,8 6 0-15,-6 0 0 16,-12 0-3-16,-8 10-14 16,-12 9-1-16,-9 8-14 15,-4 2-15-15,0 7 38 16,-29-3 2-16,-4-1 7 0,0-5 7 15,6-11-4-15,7-6-1 16,13-7 4-16,5-3 4 16,2 0 10-16,0 0-12 15,0 0 17-15,0 0-16 16,4 0 8-16,14 0-17 16,11-5-2-16,15 1 2 0,-1 1 0 15,-3 3-1-15,-4 0-8 16,-12 0 2-16,-5 12 1 15,-11 2 1-15,-6 3-11 16,-2 1 15-16,0 4 1 16,-4 0 22-1,-21-2-3-15,-4 0 7 0,-6-6-5 16,-5-4-9-16,7-5 0 16,-4-2-3-16,6-3-2 15,7 0-3-15,2 0-3 16,6 0-1-16,3-3-34 15,4 0-55-15,2-1-85 16,7 0-222-16</inkml:trace>
  <inkml:trace contextRef="#ctx0" brushRef="#br0" timeOffset="5571.7245">7619 1889 649 0,'0'0'193'0,"0"0"-165"15,0 0 73-15,0 0-5 16,0 0-27-16,0 0-11 0,-23-22-27 15,23 22-15-15,0 0-7 16,0 0 1-16,0 7-10 16,0 20-2-16,0 13 2 15,0 10 1-15,0 5 12 16,0 10 1-16,5 0 2 16,0 3 16-16,1 0-6 15,1-3-6-15,-5 2 8 16,0-5-10-16,-2-2-8 0,0-4 18 15,0-3-24-15,0-9 1 16,0-8-5-16,0-12 12 16,-2-10-11-1,0-8-1-15,2-4-3 16,0-2 3-16,0 0 5 16,0 0-2-16,0-2-6 0,0-16-9 15,0-8-72 1,0-8-69-16,0-7-62 0,16 0-98 15</inkml:trace>
  <inkml:trace contextRef="#ctx0" brushRef="#br0" timeOffset="6123.7817">8198 2196 873 0,'0'0'66'16,"0"0"45"-16,0 0 32 15,0 0-35-15,0 0-53 16,0 0-25-16,-29-95-9 0,7 95-7 16,-12 0-14-16,-3 18-2 15,-3 16 1-15,1 7-1 16,8 7-3-16,7 2 5 15,8-4-5-15,10-7 0 16,6-7 0-16,0-9-14 16,2-5 7-16,18-6 0 0,7-7 8 15,13-5 4 1,0 0 1-16,0-9 0 0,-4-11 0 16,-7-2 8-16,-9-5-8 15,-4 1 2-15,-8-7-1 16,1-4 1-1,-9 1 1-15,0 3 2 0,0 5 7 16,0 12 4-16,0 7 3 16,0 7 0-16,0 2-11 15,0 0 1-15,0 0-10 16,0 0-2-16,0 11-14 16,14 12 7-16,3 12 9 15,8 5 2-15,-3-4 0 0,5-4 3 16,-4-4 3-16,-2-8 1 15,4-5-9-15,-7-8 0 16,6-2-4-16,-6-5-19 16,-2 0-74-16,2 0-92 15,-7 0-130-15</inkml:trace>
  <inkml:trace contextRef="#ctx0" brushRef="#br0" timeOffset="8561.9358">4271 3313 360 0,'0'0'223'0,"0"0"-155"16,0 0 44-16,0 0 0 16,0 0-24-16,0 0-18 15,0 0-6-15,-2-29-7 0,0 29-12 16,-2 0-8-16,0 0-12 16,4 0-23-16,-4 3-2 15,-5 19-3-15,-5 19-2 16,-5 14 5-16,-4 8 5 15,3 3-2-15,-2-8-2 16,6 3 2-16,1-5-2 16,1-3-1-16,3-13 0 15,5-11 0-15,1-12 0 0,5-14-2 16,0-3-1-16,0 0-3 16,0 0 6-16,0 0 1 15,0-11 3-15,0-24 0 16,11-11 3-16,2-10-5 15,8-2-2-15,-6 0 0 16,3 5 0-16,0-2 0 16,4 6 9-16,-6 8-9 0,-1 7-2 15,-3 5 2-15,-6 9 0 16,1 6 4-16,-5 6-1 16,0 2 3-1,-2 3 1-15,0 3 5 16,0 0-9-16,2 0-2 15,-2 0-1-15,0 0 0 16,0 0-2-16,0 0 0 16,2 0-9-16,4 9 0 0,7 12 0 15,3 11 9-15,3 2 0 16,4 5 4-16,-3 2 2 16,-3-1-4-16,2 3 0 15,-2-4 0-15,-1 1 0 16,-1 0-1-16,1-2 0 15,-5 2-1-15,1-1 3 16,-6-7-2-16,-2-6 2 16,1-8-1-16,-3-8 0 0,-2-3-2 15,0-4-13-15,0-3-4 16,0 0 4-16,0 0-2 16,0 0 4-16,0-15-15 15,-4-6-67 1,-7-11-70-16,-1 0-140 15</inkml:trace>
  <inkml:trace contextRef="#ctx0" brushRef="#br0" timeOffset="8860.0327">4159 3633 544 0,'0'0'91'0,"0"0"-82"16,0 0 50-16,0 0 23 16,0 0-24-16,0 0-30 15,0 0-19-15,0 0 4 0,2-2-7 16,12-4 0-16,-1-2-6 15,5 6-7-15,4 2-38 16,9-2-62-16,8 2-47 16,-2-6-210-1</inkml:trace>
  <inkml:trace contextRef="#ctx0" brushRef="#br0" timeOffset="9294.0351">4805 3607 657 0,'0'0'123'0,"0"0"-82"16,0 0 53-16,0 0-11 16,0 0-34-16,0 0-9 15,-2 0-2 1,2 0-12-16,0 0 12 0,0 0-18 16,2 0-4-16,21 0-6 15,10 0 8-15,12 0-1 16,4-3-10-16,0-6-2 15,0 3-6-15,-2 0 8 16,0 0-6-16,-7 2-1 16,-9 0-1-16,-14 2-20 15,-3 2-4-15,-9 0-28 0,-5 0-19 16,0 0 7-16,0 0-23 16,-7 0-33-16,-18 0-95 15,-6-7-405-15</inkml:trace>
  <inkml:trace contextRef="#ctx0" brushRef="#br0" timeOffset="9660.0878">5027 3356 677 0,'0'0'86'0,"0"0"-19"15,0 0 31-15,0 0-24 16,0 0-25-16,0 0-28 15,0 0-10-15,-8-1-11 16,8 1-1-16,16 5 0 16,7 16 1-16,8 3 0 15,5 3 1-15,1 0 0 16,3 2 0-16,-7-4 0 16,2 1 1-16,-12 1-2 0,0-1-1 15,-9-3-2 1,-8 3 2-16,-6-1-8 15,0-2 9-15,-16 4 1 16,-13-4 5-16,-2-3-1 16,-2-4 3-16,-1-3-8 0,5-5 0 15,0-2-5-15,5 2-39 16,-3-1-69-16,7 1-108 16,9-3-427-16</inkml:trace>
  <inkml:trace contextRef="#ctx0" brushRef="#br0" timeOffset="10048.128">6022 3328 894 0,'0'0'60'16,"0"0"-22"-16,0 0 55 16,0 0-14-16,0 0-21 15,0 0-30-15,-13-12-26 16,13 24-2-16,0 24-10 16,0 13 10-16,0 6 12 0,0 6-6 15,0-3-4-15,0 0 17 16,5 0-5-16,3-5-5 15,0-11 0 1,-4-10-6-16,0-12-2 16,-1-7 2-16,-1-10-5 15,-2-1 2-15,0-2-8 16,0 0-12-16,0 0-14 16,0-8-10-16,-5-24-40 15,-17-12-101-15,2-6-136 0</inkml:trace>
  <inkml:trace contextRef="#ctx0" brushRef="#br0" timeOffset="10634.9104">5974 3345 87 0,'0'0'620'15,"0"0"-593"-15,0 0 73 16,0 0-13-16,0 0-30 15,0 0 4-15,-10-19-45 16,10 19-9-16,21 0-2 16,16 0-4-16,17 0 0 15,6 0 0-15,3 0 2 16,-5 15-3-16,-11 4-1 16,-12 5-2-16,-12 2-4 15,-19 3-15-15,-4 0 0 16,-7 2 21-16,-24-1 0 15,-9-2-1-15,-6-4 4 16,3-4 10-16,7-6-7 16,7-11 6-16,11 0 1 15,5-3 1-15,4 0-4 16,9 0 3-16,0 0 5 16,0 0-2-16,0 0-4 0,0 0-8 15,15-3 7-15,8-2-7 16,15-3-3-16,7 7 1 15,3 1-5-15,-5 0-4 16,-7 0 0-16,-12 17-3 16,-2 3-11-16,-10 1 15 15,-6-2 3-15,-4 1 4 16,-2 0 2-16,0-2-1 0,0 0 7 16,-13 0 2-16,-20 3 11 15,-19-1 0 1,-8 1-3-16,-9-10-7 15,7-3-11-15,10-6 4 16,15-2-3-16,6 0 0 16,10-4-1-16,7-10-28 0,6 2-48 15,8-2-92-15,0-4-464 16</inkml:trace>
  <inkml:trace contextRef="#ctx0" brushRef="#br0" timeOffset="12538.9063">6994 3442 573 0,'0'0'129'0,"0"0"-52"16,0 0 50-16,0 0-28 16,0 0-38-16,0 0-25 15,0-39 12 1,-4 32-2-16,-7 0-2 0,-3 0-14 15,-5 2-14-15,-4 2 5 16,-4 3-9-16,-2 0-9 16,0 0 2-16,0 8-3 15,-2 13-2-15,4 6-2 16,1-1 1-16,8 11 0 16,5 4 1-16,6 0-3 15,5 5 1-15,2-4-3 0,0-2 5 16,16-5 6-16,5-7-6 15,6-10 0-15,10-4 0 16,7-12 7-16,7-2-1 16,5-2 1-16,-1-21-7 15,-8 0-7-15,-5-2-35 16,-8 1-52 0,-5-2-33-16,-5 4-82 0,-1-2-433 15</inkml:trace>
  <inkml:trace contextRef="#ctx0" brushRef="#br0" timeOffset="13002.014">7416 3240 792 0,'0'0'65'0,"0"0"8"16,0 0 49-16,0 0-21 15,0 0-24-15,0 0-28 0,-22-26-24 16,22 26-6 0,0 0-10-16,0 0-9 15,0 0 0-15,0 20-10 16,0 14 5-16,7 12 5 15,8 11 2-15,1 2 4 16,-1 2-1-16,1 3 6 16,-3 5 8-16,3 6-5 0,-5 4 15 15,-3-3-3-15,0-9-16 16,-4 0 3-16,-4-10-8 16,0-14 4-16,0-10-4 15,0-20-2-15,0-6-3 16,0-7-7-16,0 0 6 15,0 0 0-15,0 0-14 16,0 0-20-16,0-17-26 16,2-15-33-16,7-12-108 15,7-14-76-15</inkml:trace>
  <inkml:trace contextRef="#ctx0" brushRef="#br0" timeOffset="13571.05">7855 3252 776 0,'0'0'50'16,"0"0"-4"-16,0 0 73 15,0 0-54 1,0 0-22-16,0 0-12 15,-4-15-30-15,4 15-2 16,0 13 1-16,0 24-8 0,0 14 8 16,4 9 7-16,9 1 2 15,-3-3-1-15,-4-9 2 16,-1-8 2-16,-1-7-10 16,-2-8 3-16,0-9 1 15,-2-5-6-15,5-10 4 16,-3-2-3-16,0 0 7 15,-2 0 12-15,0 0 19 0,0-9 5 16,0-14-7-16,0-8-30 16,7 0-7-1,4 0-1-15,7 7 0 16,4 4-9-16,5 5-1 0,6 6 4 16,4 6-1-16,0 3-1 15,3 0-13-15,-4 9 10 16,-5 7-7-16,-9 3 8 15,-1-2 1-15,-13 1 7 16,-1-2-11-16,-7 0 10 16,0 0 0-16,0-2 4 15,-23 2 0-15,-5 2 5 0,-8-6 6 16,-2-2 5 0,3-6-12-16,1-4-4 15,3 0-3-15,0 0-20 16,2-15-44-16,15-11-124 15,14-9-436-15</inkml:trace>
  <inkml:trace contextRef="#ctx0" brushRef="#br0" timeOffset="15963.9284">4213 4694 702 0,'0'0'124'15,"0"0"-67"-15,0 0 69 16,0 0-39-16,0 0-18 16,0 0-12-16,0 0-17 15,0 0-12-15,-14-2-9 16,14 2-10-16,0 0-9 15,-2 0-1-15,2 13-5 16,0 20-4-16,0 16 10 16,0 10 2-16,2 2 8 0,2-7-7 15,-1-7 0 1,2-9-3-16,-3-6 0 0,2-9 0 16,-2-5 0-1,-2-4 0-15,0-2-5 0,0-7-26 16,0 2-35-16,0-2-23 15,-2-1-31-15,-18-4-41 16,-2 0-206-16</inkml:trace>
  <inkml:trace contextRef="#ctx0" brushRef="#br0" timeOffset="16563.9872">4141 4708 719 0,'0'0'75'15,"0"0"-19"-15,0 0 60 16,0 0-36-16,0 0-42 16,0 0-23-16,41-49-13 15,-2 42 6-15,9 7-8 16,4 0 0-16,9 2-6 15,-8 15 2-15,-5 6-1 16,-15 0-22-16,-16 3-3 16,-15 6-2-16,-2 5 20 15,-15-3-1-15,-30 1 13 0,-1-7 6 16,1-10-1 0,9-6 6-16,12-6 0 0,6-4 2 15,8-2-4-15,4 0 9 16,6 0 10-16,0 0-6 15,0 0-5-15,0-2-3 16,0-2 1-16,8-2-9 16,18-4-6-16,14 1-5 15,9 7 1-15,2 2 4 16,-5 0 0-16,-9 4-11 0,-10 15 8 16,-10 1-7-16,-7-1 0 15,-10 0 7-15,0 3-4 16,-3 0 7-16,-23 0 10 15,-11 4 8-15,-9-4-2 16,-3-6-4 0,2-3 4-16,2-10-4 15,3-3 0-15,3 0-4 0,6 0-6 16,12 0-2-16,7-8-3 16,5 4-22-16,9-4-27 15,0 2-46-15,2-5-92 16,32-8-390-16</inkml:trace>
  <inkml:trace contextRef="#ctx0" brushRef="#br0" timeOffset="16968.0587">4969 4973 808 0,'0'0'89'16,"0"0"-48"-16,0 0 66 16,0 0-16-16,0 0-34 15,0 0-21 1,-21 0-18-16,21 0-4 0,0 0-9 15,16 0-5-15,12 0 0 16,15 0 3-16,15 0 11 16,7 0 8-16,6 0-20 15,-1 0 10-15,-4 0-4 16,-8-8-5-16,-11 0 1 16,-14 0-4-16,-10 1-2 0,-13 6-1 15,2-1-15-15,-10 2-12 16,-2 0-45-16,0 0 1 15,0 0-40-15,0-2-25 16,0-5-87 0</inkml:trace>
  <inkml:trace contextRef="#ctx0" brushRef="#br0" timeOffset="17344.0676">5436 4730 680 0,'0'0'37'0,"0"0"62"16,0 0 14-16,0 0-60 15,0 0-7-15,0 0-31 16,-6-6-15-16,6 6-6 16,0 2 3-16,13 14-5 0,9 8 8 15,14 6 4-15,-3 2-4 16,-2 0 4-16,3 0-1 15,-5-3-3-15,-7-5 2 16,-3-2-1-16,-9-4 5 16,-3-3-6-16,-3-4 1 15,-4-2-1-15,0 0 1 16,0 1 10-16,-28 6 8 0,-13 0-2 16,-7 2 5-16,-8-3-18 15,4 2-4 1,13-7 0-16,7 2-31 15,8 0-58-15,8 0-42 16,11-2-137-16</inkml:trace>
  <inkml:trace contextRef="#ctx0" brushRef="#br0" timeOffset="19017.7772">6578 4796 529 0,'0'0'128'0,"0"0"-12"15,0 0 9-15,0 0-29 16,0 0-36-16,0 0 4 16,-12-56-20-16,-3 42-14 15,-12 2 18-15,3 3-32 16,-10 2-7-16,-3 7 5 0,-4 0-10 16,1 0-4-1,0 22-2-15,3 10-2 0,8 7-2 16,8 6 5-16,10 5-11 15,11-4-5-15,0-7 1 16,22-11-5 0,9-7-5-16,6-12 6 0,-2-4-6 15,-4-5 26 1,3 0 1-16,-10-3-1 0,5-11 6 16,-5-8-1-16,-1-2 12 15,-5-6-5-15,-1-7 5 16,-3 0-3-16,-1-4 6 15,-1 3-3-15,-4 8-10 16,-1 8 0-16,-5 12 0 16,-2 6 5-16,0 4 4 15,0 0-13-15,0 0-3 0,0 0-4 16,0 14-4-16,0 11-10 16,9 9-4-16,2 4 22 15,2 0 1-15,-1-2 3 16,-1-8-2-16,2-2 2 15,1-8-4-15,-3-6-2 16,5-4-1 0,-1-2-28-16,5-6-29 0,9 0-15 15,2 0-34-15,3-12-43 16,-3-14-195-16</inkml:trace>
  <inkml:trace contextRef="#ctx0" brushRef="#br0" timeOffset="19307.4467">6963 4646 719 0,'0'0'90'15,"0"0"-3"-15,0 0 29 16,0 0-29-16,0 0-20 16,0 0-33-16,-17-30-28 0,17 30-6 15,0 20-4 1,0 15-10-16,0 11 14 15,2 5 2-15,7 0 1 16,-1-10-3-16,0-5 2 16,0-7 5-16,1-7-6 15,-3-8-1-15,0-4 0 16,-2-5-3-16,-2-5-11 16,0 0-35-16,-2 0-16 0,0 0-18 15,0 0-7-15,0-14-22 16,0-9-154-16</inkml:trace>
  <inkml:trace contextRef="#ctx0" brushRef="#br0" timeOffset="19852.348">6910 4618 673 0,'0'0'77'15,"0"0"2"-15,0 0 41 16,0 0-51-16,0 0-20 16,0 0-16-1,0-12-31-15,22 12-2 16,11 0-1-16,12 0 1 0,5 4 3 16,-6 6-3-16,-9 6 0 15,-10 2-6-15,-9-1-7 16,-9 4-7-16,-7 4-8 15,0-2 1-15,-21 1 27 16,-10 0 0-16,-7-5 3 16,-2-5 0-16,2-7-2 15,7-2 1-15,11-4 5 16,13-1-6-16,7 0 0 0,0 0 8 16,0 0-9-16,2 0-3 15,21-6 3-15,10 1 0 16,12-4 0-16,-1 5-1 15,-4 4 1-15,-1 0-3 16,-6 0-1-16,-8 9-4 16,-10 5 5-16,-7-1-6 15,-8 4-2-15,0-1 6 0,0 0 5 16,-10 2 2-16,-15-1 12 16,0-6 4-1,-1-2-3-15,2-2-4 16,-5-3-10-16,-3-4-2 15,3 0 1-15,5 0-17 16,5 0-31-16,9 0-38 0,5 0-140 16</inkml:trace>
  <inkml:trace contextRef="#ctx0" brushRef="#br0" timeOffset="20306.3797">7536 4539 800 0,'0'0'77'0,"0"0"-62"16,0 0 74-16,0 0-28 0,0 0-10 15,0 0-22-15,0-7-26 16,0 7-3-16,0 25-9 16,4 18 9-16,10 9 4 15,-1 6-1-15,1 4 18 16,-3 2-2-16,-2 4 3 0,0-1 15 16,-2-1-3-16,-3-8 7 15,0-6-13-15,1-5-9 16,-3-12-6-16,1-5 4 15,-1-10-5-15,0-10-5 16,-2-8-4-16,0-2-1 16,0 0 2-16,0 0 2 15,0-3 4 1,0-11-6-16,0-6-4 0,0-10-41 16,0-7-57-16,0 0-55 15,0-4-45-15,24 1-206 16</inkml:trace>
  <inkml:trace contextRef="#ctx0" brushRef="#br0" timeOffset="20702.4159">8113 4691 718 0,'0'0'99'15,"0"0"-52"1,0 0 63-16,0 0-15 16,0 0-27-16,0 0-25 15,-8-46-23-15,-3 46-6 16,-7 0-2-16,-3 1-3 16,6 9-5-16,-3 8-8 15,-7 8 7-15,8 4-5 16,-8 6 4-16,7 0 3 0,7-2-1 15,9 1 0-15,2-6 9 16,0-2-7-16,0-4-1 16,18-4 3-16,6-3 3 15,15-4-3-15,7-9-4 16,12-3 13-16,2 0-2 16,-2-1-15-16,-2-17 0 0,-7-2 0 15,-11 0-36-15,-4 0-40 16,-10 6-29-16,-11 2-74 15,-13 6-193 1</inkml:trace>
  <inkml:trace contextRef="#ctx0" brushRef="#br0" timeOffset="22849.9809">4377 5979 496 0,'0'0'128'15,"0"0"-52"1,0 0 52-16,0 0-27 15,0 0 2-15,0 0-19 16,0 0-14-16,0-4-16 0,0-4-3 16,-4 2-10-16,-2-2-9 15,-3 2-5-15,-3 0-13 16,-3 2-3-16,-1 2-10 16,-9 2-1-16,-2 0 0 15,-4 11-2-15,-4 17-3 16,1 7 4-16,3 11 0 15,4 5 0-15,12 2-1 16,6-2 1-16,4-7-1 16,5-3 0-16,8-10-4 15,13-7 3-15,11-4 1 0,3-8 2 16,10-8 10-16,1-4-3 16,6 0-3-16,0-2-2 15,-4-12-2-15,-3 0-9 16,-9 7-26-16,-14 0-27 15,-11 6-38-15,-7 1-39 16,2 0-51-16,0 0-163 16</inkml:trace>
  <inkml:trace contextRef="#ctx0" brushRef="#br0" timeOffset="23198.0113">5002 6156 803 0,'0'0'58'0,"0"0"6"15,0 0 35-15,0 0-38 16,0 0-17-16,0 0-15 15,-10-11-18-15,10 11 3 16,12 0-7-16,17 0-6 16,15 0 3-16,14 0 20 15,7 0-19-15,-3 0 4 16,-2-7-6-16,-4-1-1 16,-13-2-2-16,-9 1-8 15,-15 6-28-15,-9 1-29 16,-8-3-16-16,-2 1-51 0,0-6-114 15</inkml:trace>
  <inkml:trace contextRef="#ctx0" brushRef="#br0" timeOffset="23562.8082">5289 5835 803 0,'0'0'51'15,"0"0"22"-15,0 0 29 16,0 0-47-16,0 0-22 16,0 0-27-1,-4-7-6-15,22 21-10 0,9 11 9 16,8 5 1-16,7 0 3 16,-6 2-1-16,-5 1-1 15,-4 0 10-15,-9 2-11 16,-7-1-4-16,-11-3-2 15,0 1 6-15,-4-1-3 16,-19-2 6-16,-6 0 8 16,-9-3-11-16,3-2 15 15,-1-8-7-15,5-2-5 0,4-4 2 16,13-5-5-16,6-1-23 16,6-3-24-16,2-1-37 15,0 0-30 1,0 0-78-16,0 0-251 0</inkml:trace>
  <inkml:trace contextRef="#ctx0" brushRef="#br0" timeOffset="24144.2701">6344 5913 748 0,'0'0'81'0,"0"0"-30"16,0 0 58-16,0 0-25 0,0 0-25 16,0 0-18-16,2-44-11 15,-2 44-3-15,-9 0-18 16,-11 0-6-16,-9 2-3 15,-9 22-4-15,1 10 0 16,-4 8 2-16,12 4 2 16,14-3-3-16,8-6-4 15,7-6-2-15,0-7-2 16,22-5 8-16,11-8-8 0,8-7 4 16,5-4 7-16,4 0 0 15,-1-15 0-15,-7-11-8 16,-7 1 8-16,-8-1 0 15,-6-2 4 1,-13-2 7-16,-1-4 8 16,-7-2 14-16,0-1-18 0,0 8 21 15,0 4-16-15,0 9 0 16,0 11-1-16,0 5-6 16,-2 0-1-16,2 0-12 15,0 0-4-15,0 11-6 16,0 24 0-16,6 11 9 15,12 1 1-15,3 1 0 16,-4-7 1-16,3-7 0 0,-7-5-1 16,6-10-1-16,-4-1-4 15,-6-4-69-15,2-2-55 16,-7-4-86-16,-4-7-386 16</inkml:trace>
  <inkml:trace contextRef="#ctx0" brushRef="#br0" timeOffset="26106.0382">7108 5845 430 0,'0'0'129'0,"0"0"-35"15,0 0 29-15,0 0-20 16,0 0-20-16,0 0-8 0,2-49-14 16,-2 42-9-16,-4-1-12 15,-7 0 0-15,-3-2-9 16,1 2-13-16,2 2-3 16,2 2-6-16,0 2 4 15,3 2-7-15,-2 0-3 16,2 0-3-16,-5 6-2 0,-5 18-2 15,1 12 1-15,1 6 3 16,5 0-3-16,7-3 2 16,2-4 0-1,0-5-3-15,2-2 4 16,19-3-3-16,0-8 3 0,6-5 3 16,2-4 0-16,0-3-3 15,7-5-1-15,0 0-12 16,-2 0-21-16,1-2-42 15,-4-13-35-15,5 0-75 16,-9-6-309-16</inkml:trace>
  <inkml:trace contextRef="#ctx0" brushRef="#br0" timeOffset="26572.7118">7710 5599 103 0,'0'0'717'0,"0"0"-687"15,0 0 46-15,0 0 30 0,0 0-38 16,0 0-25-16,-22-21-23 16,22 21-17-16,0 10-3 15,0 17-10-15,0 11 10 16,0 13 11-16,0 6-2 16,0-1 17-16,6 2-3 15,2 1-2-15,-2 0-6 16,-4 5-6-16,0 3 6 15,-2 0 1-15,0-4 0 0,0-7-7 16,0-12-1-16,0-14-7 16,0-14 4-1,0-7-5-15,0-7 1 16,0-2-1-16,0 0 5 16,0 0-2-16,0 0-3 15,0-11-8-15,0-10-34 16,0-8-73-16,0-5-59 0,0-2-121 15</inkml:trace>
  <inkml:trace contextRef="#ctx0" brushRef="#br0" timeOffset="26942.7397">8055 5738 802 0,'0'0'69'15,"0"0"-52"-15,0 0 49 16,0 0 9-16,0 0-19 0,0 0-14 16,-8-14-25-16,8 14-17 15,0 21-1-15,0 9 1 16,6 12 0-16,6 8 25 15,-3-4-17-15,1-4 10 16,0-5 0-16,-1-8 1 16,-3-4-11-16,-2-7-3 15,-4-7-3-15,5-2-2 16,-5-6 0-16,0 0-1 0,3-3 1 16,-3 0-17-16,2 0-29 15,-2 0-14-15,0 0-41 16,0 0-45-16,0-18-163 15</inkml:trace>
  <inkml:trace contextRef="#ctx0" brushRef="#br0" timeOffset="27607.8528">8169 5707 502 0,'0'0'153'0,"0"0"-120"16,0 0 80-16,0 0-23 15,0 0-24-15,0 0-27 0,-4-20-10 16,4 20-7-16,0 0-5 16,0-2-10-16,4-1-7 15,21 3-2-15,2 0 1 16,2 0 1-16,-2 0-1 15,-6 5-6-15,-2 5-1 16,-9 2 1-16,2 1-5 16,-10 3-7-16,-2-4 0 15,0 8 8-15,-2 6 9 16,-25-3 2-16,-6 0-4 16,2-6 8-16,-5-1 1 0,14-8-5 15,6 0-2-15,7-4 2 16,9-2 6-16,0-2-4 15,0 0 1-15,0 0 3 16,0 0 4-16,0 0 0 16,4 0-2-16,21-2 0 15,4-7-8-15,4 2 2 0,5 3-5 32,3 4 5-32,-1 0-2 0,-3 0 0 15,1 0-9-15,-11 2 9 16,-7 7 0-16,-7 5-1 15,-3-1 1-15,-6-1 0 0,-4-2 5 16,0 2 3-16,0 0 6 16,0 3 0-16,-16-1 4 15,-11 4 1-15,-13 0 4 16,-2-1-8-16,-7 2-7 16,-5-7-8-16,4-2 11 15,7-5-9-15,9-2 1 16,14-3 0-16,5 0-3 15,4 0-14-15,-9 0-26 0,-7 2-64 16,-9 2-134-16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44:57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3700 1898 607 0,'0'0'52'0,"0"0"14"0,0 0 46 16,0 0-55-16,0 0 32 15,0 0-52-15,27-118 22 16,-27 101-16-16,0-2 8 16,0 4-2-16,0 0-7 15,-10 6-9-15,-7-2-9 16,-6 5-7-16,-3 3-6 0,-8 0-11 15,-3 3-1-15,-1 0 0 16,-3 20-2 0,1 7 2-16,7 4-1 15,2 3 1-15,6 5-1 16,10-1-2-16,8-2-1 16,7 4-2-16,0 1-9 15,11 5 9-15,27-3 0 16,6-5 4-16,6-3 3 0,-1-8 0 15,-1-3 1-15,-5-3-1 16,-7 1-4-16,-7-2 1 16,-14-4-1-16,-8 0-23 0,-7-5 20 15,0 4 5-15,-3-1-1 16,-20 1 3 0,-11-3 3-16,-4-3 4 15,0-4 0-15,0-5 1 16,1 0-1-16,-2 0 5 15,3-1-4-15,5-9-8 0,2 0 0 16,7 2-5-16,7 2-18 16,-1 0-19-16,9 4-32 15,3-1-37-15,4 2-38 16,0-1-160-16</inkml:trace>
  <inkml:trace contextRef="#ctx0" brushRef="#br0" timeOffset="619.0171">4088 2166 753 0,'0'0'66'0,"0"0"14"16,0 0 16-16,0 0-15 15,0 0-26-15,0 0-13 16,-12-2-16-16,12 2 0 16,0 0-7-1,0 0-9-15,0 0 1 16,0 0-7-16,0 0 0 16,0 0 3-16,0 0-3 0,0 0 0 15,14 0 11-15,6 3 5 16,9-1 9-16,9-2 0 15,11 0 1-15,11 0 7 16,9 0-23-16,7 0 3 16,5-5-8-16,-4-2 0 15,-5 0-3-15,-12 2-5 16,-11 1 8-16,-18 2-6 16,-15 1-1-16,-12 1-2 0,-4-3 1 15,0 3 1-15,0 0 2 16,0 0-1-16,0-2-3 15,0 2-3-15,0-2-4 16,0 1-6-16,0-2-17 16,-16 3-35-16,-5 0-59 15,-4 0-29-15,2 0-47 0,8-1-108 16</inkml:trace>
  <inkml:trace contextRef="#ctx0" brushRef="#br0" timeOffset="1107.0928">4678 1895 397 0,'0'0'330'0,"0"0"-268"16,0 0 61-16,0 0-4 15,0 0-41-15,0 0-25 16,-10-12-24-16,10 12-21 15,0 0 5-15,0 0-5 16,0 0-8-16,0 1-6 16,0 13-1-16,13 5 7 15,7-1 5-15,0 3-2 0,6-1-3 16,-1-1 6-16,0 0 4 16,-1-2-7-16,5 1-1 15,3 0 2-15,-6-2-1 16,-2-2 5-16,-3-4-6 15,-10-4-2-15,2 2 8 16,-8-3-5-16,-3-5-3 0,-2 0 0 16,0 0-1-1,0 1 0 1,0 5-1-16,-9 4 4 0,-18 6-2 16,-4 6 9-16,-4 0 5 15,3 1-10-15,3-3 2 16,7-2-6-16,-1 0 0 15,2-2-2-15,0 0-14 16,1-2-45-16,3-4-32 0,1-4-59 16,3-6-142-16</inkml:trace>
  <inkml:trace contextRef="#ctx0" brushRef="#br0" timeOffset="2108.0744">2180 1671 655 0,'0'0'63'0,"0"0"-45"15,0 0 22-15,0 0 5 0,0 0-10 16,0 0-19-16,-27 14-10 15,2 1 27-15,-2-1 3 16,3-4-10-16,2-5 2 16,4-5-8-16,5 0 6 15,1 0 7-15,3 0-1 16,1-12 4-16,-2-7-23 16,6-1 9-16,2 1-19 0,2-2 15 15,0 3-12-15,0 4-1 16,14 0-5-16,5 3-2 15,6 10-1-15,4 1-1 16,4 8-3-16,1 24 3 16,-5 7-5-1,-9 8 4-15,-16 7-6 16,-4 7 9-16,-6 1-1 0,-23-1 2 16,-5-6 1-16,-6-8 0 15,0-12 2-15,6-7-1 16,5-10 2-16,7-12-1 15,5-1 2-15,1-5 7 16,0 0 2-16,-2-8 4 0,5-15 4 16,2-4-14-16,4-7-4 15,7 5-1-15,0 0 1 16,0 8-3 0,23 9-5-16,6 12-1 15,8 0-2-15,1 10 0 16,-3 13 2-16,-6 0-11 15,-4 3-8-15,-2-3-14 16,-3-3-17-16,-5-3-23 0,3-8-22 16,-2-8-76-16,-3-1-179 15</inkml:trace>
  <inkml:trace contextRef="#ctx0" brushRef="#br0" timeOffset="2689.2497">2184 1465 675 0,'0'0'26'16,"0"0"-1"0,0 0 108-16,0 0-49 15,0 0-26-15,0 0 7 0,-125-67-26 16,88 67-19-16,-6 0 2 15,-6 2 1-15,0 14-8 16,0 6 14-16,0 5-14 16,2 5 10-16,3 9-7 15,-1 2-9-15,5 3 2 16,6 9-3-16,8 1-3 0,5 15 4 16,8 9-2-16,11 7-5 15,2 8 6-15,0-9-2 16,15-8 0-16,12-13-6 15,4-14 0-15,12-8 1 16,8-11 1 0,9-10-2-16,12-8 5 0,12-14-5 15,13 0 6-15,0-22 5 16,1-14-3-16,-9-8-5 16,-6-2 4-16,-10-4-4 0,-8-2 5 15,-11-5-4-15,-15 1-3 16,-14-9 20-1,-16-8-7-15,-9-4 15 16,0-1-20-16,-31 5-8 16,-16 2 0-16,-9 5-1 15,-10 4 0-15,-13 9-1 0,-8 11-4 16,-8 15 1-16,-3 8-9 16,8 15-4-16,19 4-14 15,22 0 9-15,14 18-57 16,12 14-14-16,10 17-25 0,13 2-38 15,0-2-97-15</inkml:trace>
  <inkml:trace contextRef="#ctx0" brushRef="#br0" timeOffset="4730.0018">5604 1740 506 0,'0'0'202'16,"0"0"-162"-16,0 0 59 0,0 0-1 15,0 0-19-15,0 0-9 16,0 0-24-16,0-69-8 16,0 69-13-16,0 0-7 15,0 0-12 1,-2 0 2-16,-1 0-8 15,-4 17-8-15,-6 19-2 0,-5 18 10 16,-9 10 4-16,0 7-4 16,6-5 10-16,-2-4-9 15,3-11-1-15,5-8 0 0,1-14 1 16,7-12-1 0,3-7 0-16,4-5 0 0,0-5 0 15,0 0-2-15,0 0-4 16,0 0 6-16,0-11 5 15,13-22 7-15,7-22-12 16,14-19 0-16,1-8 0 16,2-3-2-1,-6 9 2-15,-10 15 0 0,0 6 1 16,-10 15 0-16,-2 8 2 16,-7 9 3-16,3 9 6 15,-5 7 13-15,0 5-9 16,0 2 1-16,0 0-11 15,0 0-6-15,0 0-7 16,6 14-7-16,8 20-3 16,3 11 14-16,4 10 3 15,-4 3 0-15,-1 0 0 0,-3 3 0 16,1-5 2-16,-3-7-2 16,-3-6 0-16,2-9 0 15,-1-6 0-15,-3-8-1 16,-2-6-6-1,2-2-16-15,-4-6-6 16,-2-1-14-16,2-4-22 0,-2-1-26 16,0 0-23-16,0 0-52 15,-12 0-49-15</inkml:trace>
  <inkml:trace contextRef="#ctx0" brushRef="#br0" timeOffset="4955.0075">5507 1917 206 0,'0'0'415'0,"0"0"-401"16,0 0 40-16,0 0 28 16,0 0-34-16,0 0-22 15,-10-8-26-15,28 8 7 0,13 0-7 16,11 0 11-16,7-4-9 15,7 0-2-15,-3-1-71 16,-6 2-161-16</inkml:trace>
  <inkml:trace contextRef="#ctx0" brushRef="#br0" timeOffset="5329.8685">6063 1724 745 0,'0'0'110'16,"0"0"-71"-1,0 0 76-15,0 0-20 16,0 0-31-16,0 0-30 15,-14-7-29-15,14 7-5 16,0 12-4-16,0 22-10 0,0 9 14 16,0 10 1-16,0 1 6 15,0-4-2-15,0-2-4 16,0-8 2-16,0-8-2 16,0-6 1-16,0-8-1 15,0-4-1-15,0-5-3 16,0 3-8-16,0-7-36 0,0-1-85 15,-4-4 83-15,-9 0-154 16,-3-7-156-16</inkml:trace>
  <inkml:trace contextRef="#ctx0" brushRef="#br0" timeOffset="5906.9882">5980 1714 552 0,'0'0'104'16,"0"0"-82"-16,0 0 98 15,0 0-32-15,0 0-7 16,0 0-30-16,0-38-23 16,0 36-16-16,27 2-12 15,11 0 2-15,11 0-1 0,9 0 2 16,-9 11-1-16,-6 2 0 15,-12 8-4-15,-14-2-3 16,-5 7-14-16,-12 2-13 16,0 1 18-16,-4 2 13 15,-23 1 1-15,-4-2 3 16,-1-3-3-16,3-9 6 0,7-8-5 16,6-6 11-1,7-1-2-15,5-3 3 16,4 0 0-16,0 0-5 15,0 0 4-15,0 0-4 16,0 0-8-16,13 0-5 16,16 0 1-16,9-7 2 15,9 3-1-15,4 0 2 16,-7 4-4-16,-8 0 3 0,-9 2 2 16,-9 11-6-1,-14-1-7-15,-4 2 0 0,0 7 7 16,0 2 6-16,-22-2 6 15,-12 4 12-15,-5-6 9 16,-1-3-4-16,-1-4 5 16,3-3 3-16,7-5-23 15,2-4-2-15,4 0-2 0,3 0-2 16,5 0-2-16,3 0-20 16,3 0-40-16,4 0-64 15,7-2-106-15</inkml:trace>
  <inkml:trace contextRef="#ctx0" brushRef="#br0" timeOffset="6421.0279">6892 1426 727 0,'0'0'75'16,"0"0"-25"-16,0 0 47 15,0 0-21-15,0 0-12 16,0 0-32-16,0-10-16 15,0 10-9-15,0 0-7 16,0 15-2-16,0 14 2 16,-2 17 2-16,2 12 5 0,0 8-2 15,0 6 7-15,0 4 24 16,0 6-9 0,0 0-3-16,-2 3 6 15,-3 1-2-15,-1-5-10 16,-4-5 0-16,4-8-8 15,-1-12 6-15,5-10-12 16,0-16-4-16,2-7 2 16,0-15-2-16,0-7 0 0,0-1-1 15,0 0-3-15,0 0-2 16,0 0-2-16,0-16-14 16,0-12-59-16,0-6-67 15,0-4-42-15,15-4-284 16</inkml:trace>
  <inkml:trace contextRef="#ctx0" brushRef="#br0" timeOffset="7021.0569">7459 1668 830 0,'0'0'45'0,"0"0"-38"16,0 0 93-16,0 0-25 15,0 0-50-15,0 0-11 0,0-9-14 16,0 38-10-16,0 16 9 16,0 13 1-16,0 3 3 15,-5 0-1-15,0-7 3 16,1-10-3-1,-1-9-2-15,1-12 3 16,4-9-3-16,-2-10 0 16,2-4 11-16,0 0-11 15,0 0 5-15,0 0 2 0,0-18 12 16,0-22 10-16,0-16-23 16,0-12-2-16,6-4-4 15,8 3 0-15,-1 11 0 16,0 6 2-16,3 11-2 15,-1 9 0-15,-1 13 0 16,-1 9 2-16,-5 6 3 0,-6 4-2 16,0 0-3-16,7 0-2 15,7 12-5-15,5 14 6 16,8 12 2-16,-4 9-1 16,-7 1 1-16,-3 1 12 15,-4 6-8 1,-3-6 7-16,-2 0 4 0,-4-3-16 15,0-8 9-15,3-2-5 16,-5-10 0-16,2-6-1 16,0-1-6-16,-2-10 1 15,2-1-14-15,-2-5-41 16,0-2-12-16,0-1-55 16,0 0-47-16,-11-16-196 15</inkml:trace>
  <inkml:trace contextRef="#ctx0" brushRef="#br0" timeOffset="7237.0609">7454 1872 587 0,'0'0'49'0,"0"0"5"0,0 0 60 16,0 0-39-16,0 0-27 15,0 0-27-15,-5-13-17 16,10 10-3-16,21-1-2 16,11-3-41-1,7-1-72-15,1-1-141 16</inkml:trace>
  <inkml:trace contextRef="#ctx0" brushRef="#br0" timeOffset="7671.007">8240 1706 819 0,'0'0'29'0,"0"0"87"16,0 0-7-16,0 0-26 15,0 0-36-15,0 0-4 16,-28-26-25-16,8 26-1 16,-7 0-16-16,-6 8 9 15,-5 12-9-15,-3 6-1 16,1 3 1 0,9 2 2-16,4 6 3 0,12 1-3 15,1 2 3-15,12-2-2 16,2-4 12-16,0-2-7 15,16-4 8-15,13-9 6 16,15-2 7-16,8-11 5 16,6-6 1-16,-1 0-23 15,-1-8-13-15,-7-10-2 16,-7 0-6-16,-13 4-33 0,-10 3-55 16,-17 8-49-16,-2-1-90 15,-7 2-592-15</inkml:trace>
  <inkml:trace contextRef="#ctx0" brushRef="#br0" timeOffset="10179.8884">3532 3055 785 0,'0'0'44'16,"0"0"21"-16,0 0 28 0,0 0-14 15,0 0-16-15,0 0-34 16,0 0-17-1,-8-5 0-15,3 5-8 16,-5 22-4-16,-9 24 0 0,-10 18 1 16,-2 18 18-16,-4 9-8 15,-1 3 25-15,5-4-16 16,2-12 2-16,6-15-13 16,5-19 5-16,7-14-10 15,7-14-4-15,2-8 1 16,2-4-1-16,0-4 5 0,0 0-4 15,0 0 3-15,0 0 7 16,0-26 4-16,17-21-12 16,10-14-3-1,2-16-14-15,4-3 0 16,-1-4 3-16,-3 0-5 16,-3 7 1-16,1 7 8 15,-4 12 6-15,-4 12 1 0,-5 13 1 16,-3 15 3-16,-7 11-3 15,-4 2 6-15,0 5-2 16,0 0-3-16,0 0-2 16,0 0-6-16,0 12-7 0,10 19 1 15,1 11 12-15,0 6 1 16,2 4 0-16,-4 4 4 16,0 0 4-1,-2 5 3-15,0-1-3 16,-1-2-2-16,1-9-1 15,-3-3 0-15,1-11-3 16,-3-7-2-16,3-4 0 16,-3-7 0-16,0-3-1 0,-2-9 0 15,0 0 0-15,0-1-2 16,0-4-11-16,0 0-26 16,0 0-31-16,0 0-25 15,-18 0-38-15,0-4-69 16,5-11-222-16</inkml:trace>
  <inkml:trace contextRef="#ctx0" brushRef="#br0" timeOffset="10403.8957">3254 3517 566 0,'0'0'111'0,"0"0"-93"16,0 0 70-16,0 0-8 16,0 0-32-16,0 0-34 15,45 0-6-15,-1-6 11 16,12-5-4-16,6 2-15 16,-1-3-24-16,-3 1-93 15,-9 2-169-15</inkml:trace>
  <inkml:trace contextRef="#ctx0" brushRef="#br0" timeOffset="10824.2874">4049 3449 898 0,'0'0'34'0,"0"0"47"16,0 0 26-1,0 0-13-15,0 0-30 16,0 0-42-16,-6-7-2 16,6 7-2-16,0 0-6 0,2 0-8 15,21 0 2-15,12 0 6 16,10 0 13-16,10 0-14 15,3 0-2-15,8-1-7 16,3-3 3-16,-3-6 5 16,-8 4-9-16,-6-1-1 15,-23 2-1-15,-10 1 0 0,-9 2 0 16,-8 2-5 0,-2 0-4-16,0 0-9 15,0 0-15-15,-5-3-17 16,-19 1-50-16,-9 2-45 15,-8-3-44-15,8-8-104 16</inkml:trace>
  <inkml:trace contextRef="#ctx0" brushRef="#br0" timeOffset="11210.3181">4377 3202 586 0,'0'0'163'15,"0"0"-94"-15,0 0 72 0,0 0-26 16,0 0-32-16,0 0-36 16,-10-17-21-16,10 17-5 15,0 0-12-15,0 0-9 16,8 13 0-16,17 6 6 16,2 1 0-16,2-1 2 15,0 0-6 1,2 4-2-16,2 0 1 15,5-3-1-15,-5-1 5 0,-4 2-2 16,-2-2-1-16,-2-1 11 16,-10 1-3-16,-3-1-4 15,-6-5 4-15,-6 4-6 16,0 5-3-16,0 0 5 16,-22 6 10-16,-14 0-1 15,-8-1-14-15,-5-1 9 16,-1-2-10-16,4-2-17 0,8-3-46 15,7-1-36-15,4-4-17 16,5-3-65-16,6-8-112 16</inkml:trace>
  <inkml:trace contextRef="#ctx0" brushRef="#br0" timeOffset="13202.9725">5669 3310 581 0,'0'0'83'16,"0"0"-21"-16,0 0 56 16,0 0-13-16,0 0-27 15,0 0-19-15,17-73-8 16,-17 58 9-16,0-1-22 15,0 2-2-15,-9 0-9 16,-11 0-9-16,-4 0-6 0,-5 6-12 16,0 2-1-16,2 6-7 15,-2 0 0-15,-6 32 3 16,-8 17-2-16,3 9 3 16,9 5-1-16,12 2 0 15,13-12-9-15,6-9 4 16,0-10-5-16,14-8-6 15,10-13 1-15,11-5 8 16,6-8 4-16,7-4 7 0,2-22 2 31,-3-8-1-31,-7-4 1 0,-11 0 2 16,-7 2-1-16,-9 0 3 16,-4 1 10-16,-7 6-5 15,-2-1 12-15,0 7 1 16,0 9-3-16,0 8-7 15,0 4 14-15,0 2-19 0,0 0-8 16,0 0-4-16,0 8-13 16,0 18 5-16,0 11 8 15,5 9 4-15,6-4 0 16,2-1 0-16,1-3 0 16,-1-6-1-16,1-3 1 15,1-7-22-15,-3-6-21 16,-1-2-13-16,7-8-34 15,1-4-33-15,8-2-81 0,0-8-229 16</inkml:trace>
  <inkml:trace contextRef="#ctx0" brushRef="#br0" timeOffset="13891.8758">6163 3074 730 0,'0'0'55'0,"0"0"-15"16,0 0 80-16,0 0 1 16,0 0-32-16,0 0-29 15,-11-62-34-15,9 62-19 16,-3 4-7-16,1 26-8 16,-1 16 5-16,-3 12 3 0,-4 9 5 15,1-4-3-15,-2 4 8 16,-3-4-4-1,3-5 2-15,1-9-3 16,4-13-4-16,1-12-1 16,7-12 1-16,-2-6-1 15,2-4-2-15,0-2-1 0,0 0-4 16,0 0 7-16,0-20 5 16,0-18-3-16,7-18-2 15,3-13-14-15,11 2 8 16,-3 2-17-16,8 5 11 15,-1 9 9-15,4 4-2 16,-5 10 3-16,-3 5 2 16,-2 9 0-16,-5 5 4 15,-1 3-3-15,-3 4 9 0,-4 0 1 16,-4 6-4-16,-2 3 19 16,2 2-10-16,-2 0-7 15,0 0 1-15,0 0-6 16,0 0-4-16,0 0-2 15,0 0-2-15,0 0-1 0,0 18-4 16,5 8 3 0,3 12 6-16,8 6-3 15,-3 2 10-15,-3 4-7 16,-1-2 3-16,-5 3 1 16,-2-5-1-16,2-2-1 15,1-2 4-15,2-2-4 0,-5-6-1 16,7-6-1-1,-3-10-1-15,-1-6-1 16,0-4 4-16,-1-4-5 0,-4-2 2 16,0-2-5-16,5 0-15 15,-5 0 4-15,0 0-26 16,0 0-27-16,0 0-33 16,0 0-37-16,-9-9-246 15</inkml:trace>
  <inkml:trace contextRef="#ctx0" brushRef="#br0" timeOffset="14133.9292">5958 3468 589 0,'0'0'54'0,"0"0"4"15,0 0 26-15,0 0-22 16,0 0-46-16,0 0-2 16,33-13 2-16,-2 7 9 15,12-1-11-15,-3 2-14 0,3-2-17 16,1 0-76-16,-6-3-130 16</inkml:trace>
  <inkml:trace contextRef="#ctx0" brushRef="#br0" timeOffset="16473.0437">6805 3106 391 0,'0'0'75'0,"0"0"26"15,0 0 2-15,0 0-16 0,0 0-20 16,0 0-21-16,-9-46 3 16,5 43 4-16,0 3-7 15,-2 0-8-15,6 0-7 16,-2 0-1-16,0 0-2 15,0 0-3-15,0-2 0 16,2 2-1-16,0 0-2 16,-2-3-1-16,-3 1-1 0,1 0-1 15,0 0-11 1,-4-2-2-16,6 4 7 16,0 0-8-16,2 0 5 15,-2 0-9-15,2 0-1 16,0 0-3-16,0 0 0 15,0 13-4-15,-2 16-9 16,-5 11 15-16,1 12-1 16,1-2 4-16,5-1-2 0,0 0 1 15,0-2-1-15,0-5 0 16,0-4 0-16,0-8 0 16,0-6 0-16,0-8 2 15,0-3-2-15,0-10 0 16,0-1 1-16,0-2 0 15,0 0-1-15,0 0 4 16,5 0 1-16,-5 0 2 16,2-8 2-16,-2-14 2 0,4-8-11 15,5-2-4-15,-1-2-4 16,11 3 2-16,1 5-2 16,-3 7-2-1,8 1-6-15,0 5 7 16,-1 8-1-16,3 5-7 15,2 0 5-15,5 0-1 0,-5 18-2 16,-6 4-1-16,-2 1 0 16,-10 0 10-16,-2-3 2 15,-9 0-1-15,0 0 5 16,0 1 0-16,-20 4 3 16,-16-1-2-16,-6-4 6 0,-5-6-6 15,5-5 0-15,1-6 0 16,10-3 4-1,4 0-5-15,8 0-5 16,5-8-43-16,5-8-47 16,9 2-78-16,0-6-239 0</inkml:trace>
  <inkml:trace contextRef="#ctx0" brushRef="#br0" timeOffset="16975.0767">7320 2962 753 0,'0'0'67'15,"0"0"-35"-15,0 0 74 0,0 0-14 16,0 0-41-16,0 0-4 16,0-18-33-1,0 18-7-15,0 0-6 16,0 0-1-16,0 5-4 16,0 20 1-16,0 8 3 15,2 15 4-15,8 5 0 16,-4 5-1-16,1 10 8 15,-1 4 12-15,-4 11 23 0,-2-1-17 16,0 0-9-16,0 6 9 16,0-5-9-16,0-7-3 15,0-6 11-15,0-14-16 16,0-6-10-16,-4-6 6 16,0-12-2-16,-1-11-4 15,3-11-2-15,2-9 2 16,0-1-1-16,0 0-1 15,0 0-1-15,0 0-10 16,0-10-29-16,0-7-56 16,0-6-97-16,0-7-150 15</inkml:trace>
  <inkml:trace contextRef="#ctx0" brushRef="#br0" timeOffset="19116.0789">7962 3002 637 0,'0'0'69'16,"0"0"14"-16,0 0 40 0,0 0-30 15,0 0-27-15,0 0-19 16,-29-40-12-1,27 40-12-15,2 0-10 16,0 0-11-16,-5 0-2 0,5 18-5 16,-4 16 3-16,0 12 2 15,-1 10 2-15,5 2-1 16,0 2 5-16,0 0-6 16,0-4 2-16,0-3-2 15,5-7-2-15,-3-12 2 16,2-10 6-16,-4-10-5 15,0-1-1-15,0-8 3 16,0 2-2-16,2-7 4 16,-2 0 10-16,0 0 22 0,5-3 9 15,-5-27-1-15,2-15-32 16,0 0-13-16,3 1 1 16,4 3 0-16,4 13-1 15,3 5-1-15,3 6-13 16,8 7 2-16,4 10 8 15,10 0-16-15,-1 0 11 0,-2 22-7 16,-9 5-15-16,-5 5 7 16,-11-1 10-1,-3 0 8-15,-10-4 2 16,0 5 2-16,0-6 2 16,-27-1 0-16,-6 3 2 15,-12-6 2-15,-6 0 0 16,-3-3 0-16,-2-10 0 15,12-1-4-15,10-5-13 0,12-2-11 16,11-1-49-16,11 0-38 16,11-12-93-16,36-12-369 15</inkml:trace>
  <inkml:trace contextRef="#ctx0" brushRef="#br0" timeOffset="19783.3674">8647 3142 802 0,'0'0'82'0,"0"0"-21"16,0 0 66-16,0 0-17 15,0 0-33-15,0 0-38 0,8-32-21 16,-8 32-3-16,0 0-15 16,0 10-2-16,0 22-8 15,-4 14 10-15,-9 10 10 16,-3 4-10-16,1-3 2 16,-1-5 2-16,5-2-2 15,1-6 0-15,6-10-1 16,4-14-1-16,0-11 0 0,0-9-1 15,0 0-2-15,0 0-4 16,0 0 7-16,0-17 4 16,0-12 9-16,9-12-8 15,-2-13-5-15,4-4 1 16,-5-4-1-16,8-1-2 16,1 1 0-16,6 6-2 15,-1 10 3-15,0 11 0 16,0 10 1-16,-3 5 0 15,-1 5 1-15,-5 3-1 16,-7 8 1-16,4 4-1 16,-6 0 0-16,2 0-6 15,9 16-3-15,10 17 5 16,-3 9 4-16,-5 6 2 0,-1 3-2 16,-3-2 0-16,-7 1 1 15,1-4-1-15,-3-2 0 16,1-1 1-16,-1 3-1 15,0 2 2-15,5-8-2 16,-3-8 1-16,0-14-2 16,-4-13 1-16,5 0-4 0,-5-3-30 15,0-2-19-15,2 0-22 16,-2 0-21-16,0-19-30 16,0-12-167-16</inkml:trace>
  <inkml:trace contextRef="#ctx0" brushRef="#br0" timeOffset="20001.427">8607 3379 592 0,'0'0'112'15,"0"0"-84"-15,0 0 97 16,0 0-46-16,0 0-23 15,0 0-30-15,-8 0-20 16,18-7 5-16,9 2-5 16,10-7-6-16,12 2-12 0,1-2-45 15,0 0-64-15,1 0-102 16,-5 1-362-16</inkml:trace>
  <inkml:trace contextRef="#ctx0" brushRef="#br0" timeOffset="20651.5155">9373 3217 794 0,'0'0'108'0,"0"0"7"15,0 0 19-15,0 0-35 16,0 0-43-16,0 0-27 16,-29-69 0-16,13 69-16 0,3 0-8 15,-7 0-4 1,-5 11-1-16,-1 14-2 15,-3 8 1-15,5 4-3 16,3 1 2-16,8 3-4 0,4-2-3 16,9-4 4-16,0-7-17 15,0-7-9-15,9-6 2 16,13-10-6-16,9-5 31 16,3 0-3-16,6-14 1 15,-4-13 3-15,-5-3 3 16,-4-1 3-16,-7 4-3 15,-5-4 0-15,-6 2 6 0,-4-2 8 16,-3 4 15 0,-2 8-7-16,0 7-4 15,0 6-2-15,0 5 1 16,0 1-6-16,0 0-5 16,0 0-6-16,0 5-7 15,0 19-11-15,0 8 18 16,0 8 0-16,0-4 1 15,0-4 3-15,0-5 0 0,0-7 2 16,13-6-6-16,-2-5 2 16,-1-2-9-16,0-3 7 15,4-4-3-15,-1 0-43 16,8 0-66-16,-4-11-89 16,-3-14-144-16</inkml:trace>
  <inkml:trace contextRef="#ctx0" brushRef="#br0" timeOffset="22688.9168">9968 2847 493 0,'0'0'128'0,"0"0"-79"16,0 0 75-16,0 0-27 15,0 0-28-15,0 0-2 16,-11-70-10-16,9 68-5 16,2 2 2-16,-2 0-10 0,0 0-14 15,-3 0-6-15,5 0-6 16,-2 0-13-16,2 0 2 15,0 0 5 1,0 0-12-16,0 0-5 16,-3 9 1-16,3 17 2 15,-4 15 2-15,2 11 0 0,2 7 6 16,-5 4 1-16,5 6 3 16,0-4 1-16,0 5 8 15,0-3 0-15,0 8-13 16,0-1 8-16,0-6-7 15,5-14 15-15,-3-16-18 16,-2-12-4-16,0-4 2 16,0-8-2-16,0-10-2 0,0 1-1 15,0-5 6-15,0 0 5 16,0 0-8-16,0 0 3 16,0 0-7-16,0-17 1 15,-11-1-26-15,-7-8-56 16,11-4-56-16,7-4-40 15,7-6-137-15</inkml:trace>
  <inkml:trace contextRef="#ctx0" brushRef="#br0" timeOffset="23277.0604">10684 3100 797 0,'0'0'76'0,"0"0"-46"15,0 0 87-15,0 0-35 16,0 0-19-16,0 0-19 16,-110-58-12-16,79 58-21 15,-9 4-3-15,3 17 4 16,-1 12-10-16,-3 3 2 15,10 4-3-15,4 1-1 16,6-2 0-16,7-3-1 16,7-5-2-16,7-5 0 0,0-6-4 15,27-7 6-15,9-3-6 16,3-10 1-16,15 0-4 16,-7-8 5-16,2-13 0 15,-8-5 1-15,-13 2 1 16,-6-5 6-16,-6 1-2 15,-9-2 2-15,-5 0 4 16,-2 2 5-16,0 4-2 16,0 7 7-16,0 8 2 15,0 4 4-15,0 5-8 16,0-3-6-16,0 3-3 16,0 0-6-16,0 0-1 0,0 8-7 15,0 18-6-15,0 10 14 16,0 4 1-16,0-4 0 15,0-4 1-15,2-6 0 16,9-6 2-16,1-4-4 16,1-6 1-1,7-1-3-15,0-7 0 0,16-2-29 16,4 0-89-16,2-12-110 16,-6-14-504-16</inkml:trace>
  <inkml:trace contextRef="#ctx0" brushRef="#br0" timeOffset="26034.8572">3443 4572 561 0,'0'0'116'0,"0"0"-48"16,0 0 48-16,0 0-10 16,0 0-7-16,0 0-34 15,0 0-6-15,-21-12-17 16,21 12-10-16,0 0-11 15,0 0-12-15,0 0-1 16,0 0-7-16,0 0-1 0,0 0 0 16,-3 10-2-16,-2 12 2 15,-4 10 10-15,3 10-6 16,0 2 0-16,1 7 0 16,3 2-1-16,-1 1 10 15,-1 3-4-15,4-6-3 16,-3-7 0-16,3-5-5 15,0-9 0-15,0-8 0 0,0-8 0 16,0-6-1-16,0-5 0 16,0-3-8-1,0 0-15-15,0 0-22 16,0 0-30-16,0-5-4 16,-4-22-41-16,-7-14-209 15</inkml:trace>
  <inkml:trace contextRef="#ctx0" brushRef="#br0" timeOffset="26602.9732">3386 4606 602 0,'0'0'61'15,"0"0"-51"-15,0 0 57 16,0 0-3-16,0 0-40 0,0 0-13 16,57-42 12-16,-20 38-6 15,-2 4 2-15,3 0-19 16,-5 0 11-16,-6 18-11 16,-9 8-2-16,-9 6-2 15,-9 6 2-15,0 5-1 16,-23 1 3-16,-12-7 0 15,-3-2 5-15,-3-8-2 16,8-5 2-16,4-8 1 16,10-6 6-16,7-3-2 15,10-5-1-15,2 0 1 16,0 0 5-16,0 0 4 0,0 0-10 16,18 0 4-1,13-10-13-15,11 2 1 0,7 1-1 16,1 5 1-16,-6 2-1 15,-4 0-1-15,-9 13-4 16,-11 6 3-16,-9 4-5 16,-9 2-1-1,-2 4 7-15,0 3 2 0,-19 0 16 16,-12-2 10-16,-8-2 0 16,-3-5-2-16,0-6-1 15,-1-4-9-15,3-9-10 16,5-4-1-16,8 0 1 15,9 0-5-15,9-11-5 16,7-3-29-16,2 0-49 0,0-2-48 16,27 0-177-16</inkml:trace>
  <inkml:trace contextRef="#ctx0" brushRef="#br0" timeOffset="27037.0084">4055 4899 788 0,'0'0'86'0,"0"0"-45"15,0 0 47-15,0 0-20 16,0 0-19-16,0 0-31 16,-8-4-10-16,8 4 8 15,2 0-8-15,19 0 0 16,12 0 23 0,12 1 20-16,20-1-13 0,-1 0-7 15,7 0-11-15,1 0-3 16,-14-5 2-16,-16-2-9 15,-13 4-7-15,-14 1 3 16,-7 2-6-16,-8 0 2 16,0-2-2-16,0 2 4 15,0 0-8-15,0-3-11 16,0 3-32-16,-16 0-50 0,-15 0-41 16,-1 0-73-16,3-6-224 15</inkml:trace>
  <inkml:trace contextRef="#ctx0" brushRef="#br0" timeOffset="27431.0383">4327 4638 642 0,'0'0'91'15,"0"0"-43"-15,0 0 72 16,0 0-44-16,0 0-27 15,0 0-28-15,-10-8-18 16,10 8-1-16,0 0-2 16,7 2-8-1,17 14 8-15,10 2 2 0,4 0 3 16,6 1-2-16,-2-5 11 16,1 3-4-16,-7-1-3 15,-5 2-7-15,-6 1 0 16,-12 1 0-16,-2-1 9 15,-4-3-4-15,-7 5 5 16,0 0 11-16,-2 2 9 0,-25 5-2 16,-11 4 8-16,-11 0-6 15,-9 6-22-15,4-4 4 16,1-1-12-16,8-4-4 16,12-5-34-16,8-4-44 15,12-8-38-15,9-3-90 16,4-9-316-16</inkml:trace>
  <inkml:trace contextRef="#ctx0" brushRef="#br0" timeOffset="29542.9697">5664 4582 590 0,'0'0'66'16,"0"0"3"-16,0 0 42 15,-22-107 11-15,15 95-35 16,0 8-7-16,2 3 2 16,1 1-31-16,2 0-29 15,2 0-14-15,-2 0-8 0,-5 23-1 16,1 21-4-16,-8 21 4 15,1 11 1-15,1 0 0 16,4-6 0-16,1-8 0 16,5-6 0-1,0-11 0-15,2-9 0 16,0-10 0-16,0-12-6 16,0-8-3-16,0-6 1 15,0 0-8-15,0 0 16 0,0 0 11 16,0 0-7-16,0-14 6 15,6-16 6-15,9-10-12 16,10-6-2-16,2 1-2 16,4 8-5-16,0 8 2 15,5 8-9-15,-3 8-5 0,-2 11 4 16,-2 2-7-16,0 2-4 16,0 21 9-16,-6 0-7 15,-5 7 6-15,-9 1 11 16,-9 1-5-16,0 2 5 15,-7-4-1-15,-22 0 6 16,0-6 1-16,-6-4-1 16,-4-6 2-1,4-6-2-15,-3-8 4 16,3 0 9-16,-1 0-13 16,5 0-1-16,4-8-4 0,7 1-19 15,7 2-52-15,3 1-80 16,6-2-125-16</inkml:trace>
  <inkml:trace contextRef="#ctx0" brushRef="#br0" timeOffset="30146.9688">6165 4593 385 0,'0'0'432'15,"0"0"-394"-15,0 0 26 16,0 0 42-16,0 0-47 16,0 0-39-16,-22-26-20 15,22 33-2-15,0 23-10 0,0 16 12 16,0 9 0-16,7-2 9 15,2-2-7-15,-5-5-2 16,0-6 0-16,-4-5 0 16,0-6 0-16,0-7-1 15,0-10 0-15,0-6 0 16,0-5-2-16,0-1-4 16,0 0 7-16,0 0 2 15,0 0 5-15,0-15 0 0,0-8-5 16,0-2-2-16,0-3-1 15,5 1-3-15,9 8 3 16,3 2-2-16,8 4-3 16,4 4 4-1,4 4-7-15,0 2 5 16,3 3-3-16,0 0 6 0,2 12-11 16,-9 9 2-1,-9-3 8-15,-11 4-9 0,-9 2 2 16,0 0 4-16,-4 4 2 15,-23-5 3-15,-9 2 18 16,-7-4-9-16,-1-6 0 0,-3-1-7 16,3-6-1-1,3 0-2-15,10-2-12 16,7-2-21-16,12-4-52 16,12 0-97-16,0 0-186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45:40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6981 4567 704 0,'0'0'3'0,"0"0"37"0,0 0 83 16,0 0-35-16,0 0-39 15,0 0-19-15,0 0 6 16,0-28-8-16,0 28-3 16,0 0-17-16,-8 0 5 15,-4 0 0-15,-5 9-8 16,-8 15-2 0,-4 10 2-16,-4 8 6 15,-3 4-3-15,5 3 0 0,0 3-3 16,2-2 3-16,4-4-4 15,2-2-2-15,6-8 1 16,3-4 1-16,6-10-4 16,1-8 1-16,5-7 0 15,2-4 0-15,0-3 0 16,0 0 7-16,0 0-4 16,0-8 28-16,4-20 13 15,18-18-39-15,12-10-1 0,2-9-10 16,6 1 5-16,0-1-2 15,-2 10 0-15,-4 9 2 16,-9 10 1-16,-7 8 0 16,-5 8-1-16,-4 8 2 15,-6 1 1-15,4 8-3 0,-9 1 4 16,0 2-2 0,0 0 0-16,0 0-2 15,0 0 0-15,0 0-2 16,0 0-2-16,0 0-4 15,0 10 1-15,4 14-4 16,7 10 11-16,-1 7 0 16,-2 5 0-16,3 1 2 15,1-3 5-15,-6-3-4 0,7-8-3 16,1 1 3-16,-5-6-1 16,2-1-2-16,0-3 1 15,-4-8-1-15,-1-2 0 16,-6-2-1-16,7-3-8 15,-4-2-26-15,-3-3-31 16,0-4-19-16,0 0-19 16,0 0-32-16,-14 0-56 15,-3 0-385-15</inkml:trace>
  <inkml:trace contextRef="#ctx0" brushRef="#br0" timeOffset="256.0205">6738 4903 363 0,'0'0'220'16,"0"0"-171"-16,0 0 43 15,0 0-12-15,0 0-37 16,0 0-16-16,25-26-24 15,0 20 25-15,4 0-17 16,6-1-6-16,3 4-5 16,2-2-4-16,-2 1-13 0,4 4-90 15,-6-1-197-15</inkml:trace>
  <inkml:trace contextRef="#ctx0" brushRef="#br0" timeOffset="806.7554">7525 4459 321 0,'0'0'397'0,"0"0"-363"15,0 0 104-15,0 0-34 16,0 0-31-16,0 0-9 16,0-20-23-16,0 20-3 15,0 0-10-15,0 0-11 16,0 0-13-16,0 0 2 0,0 0-6 15,0 7 0-15,0 10 0 16,0 13 0-16,0 9 4 16,0 4 11-16,0 6 3 15,0 3 2-15,0 1-5 16,0 2-3-16,0 2 8 16,0-2-3-1,0 6-13-15,0-1 9 16,0 2-9-16,0 2 16 0,0-6-20 15,0-12 11-15,0-11-4 16,0-15-6-16,0-10 7 16,0-5-8-16,0 0-7 15,0-5 1-15,0 0-5 16,0 0-40-16,0 0-22 16,0 0-53-16,0 0-100 0,-4-10-358 15</inkml:trace>
  <inkml:trace contextRef="#ctx0" brushRef="#br0" timeOffset="2755.02">8261 4732 555 0,'0'0'74'0,"0"0"-25"16,0 0 46-16,0 0 23 16,0 0-38-16,0 0-8 15,4-52-13-15,-4 48-4 16,0-1 5-16,-11-2-25 0,-5 2-18 16,-3 0-9-16,-8 3-7 15,-2 2-2-15,-7 0-3 16,-7 24 1-1,4 14-2-15,-3 4-10 16,8 7-8-16,12-8 8 16,8-8 8-16,7-9-10 15,7-9-1-15,0-3-4 16,0-3-5-16,16-7 3 0,11-2 12 16,13 0 7-16,4-11 3 15,1-16 2-15,-3-4 1 16,-4 1 2-16,-13 2-3 15,-5 5 1-15,-9-2 14 16,-5 8-8-16,0 2-3 16,-6 10 21-16,0 2-13 0,0 3 4 15,2 0-14-15,-2 0 5 16,0 0-14-16,2 0 7 16,4 16-20-16,13 10 12 15,2 2 3 1,2 0 5-16,-1-3 7 15,-7-7-7-15,6 1 0 0,-6-1-9 16,-3-1-30-16,3-6-41 16,3-4-52-16,7-7-68 15,8 0-214-15</inkml:trace>
  <inkml:trace contextRef="#ctx0" brushRef="#br0" timeOffset="3243.5913">8780 4659 689 0,'0'0'105'16,"0"0"-52"-16,0 0 68 15,0 0-23-15,0 0-25 16,0 0-22-16,0-58-14 16,-11 58-32-16,-11 0-2 15,-7 12-1-15,-7 13-2 16,1 8 0-16,1 6-4 15,12 0 2-15,1-6 0 16,13-6-3-16,3-8-16 16,5-5 2-16,0-3-18 15,0-6 1-15,21-5-1 16,5 0 19-16,12 0 7 16,2-17 9-16,-2-5-10 0,-3-2-2 15,-8-3 10-15,-9 1 4 16,1-2 2-1,-9 2 0-15,-1 4 11 0,-5 8 4 16,-4 8 1-16,0 6 5 16,0 0 4-16,0 0-13 15,0 0-14-15,0 4-2 16,0 20-6-16,0 7 8 16,0 4 0-16,5-3 3 15,2-4 1-15,0-5-2 0,1-4-1 16,1-3-2-16,3-3-5 15,3-2-20-15,3-7-39 16,11-4-45-16,4 0-109 16,9-14-355-1</inkml:trace>
  <inkml:trace contextRef="#ctx0" brushRef="#br0" timeOffset="3544.1772">9286 4467 837 0,'0'0'40'16,"0"0"72"-16,0 0-1 15,0 0-38-15,0 0-40 16,0 0-23-16,-14 3-10 0,14 31 0 16,0 12 1-16,-2 8 15 15,2-2 13-15,-2 0-19 16,-2-6 13-16,-3-5-3 15,5-10-18-15,-2-8-2 16,2-7 10 0,2-4-10-16,0-7-8 0,0-3-22 15,0-2-43-15,0 0 1 16,0 0-25-16,0-2-1 16,0-17-58-16,15-11-345 15</inkml:trace>
  <inkml:trace contextRef="#ctx0" brushRef="#br0" timeOffset="4096.8531">9253 4485 702 0,'0'0'43'0,"0"0"72"15,0 0-22-15,0 0-40 16,0 0-29-16,0 0-20 0,27-7-1 15,13 4-2 1,7 2 1-16,1 1-2 16,2 0 1-16,-15 0-1 15,-8 7-3-15,-12 14-25 16,-13 2 21-16,-2 7-15 16,-4 2 15-16,-29 3 4 15,-9-3 3-15,-8-4 1 16,8-5 6-16,13-11 4 15,7-3-3-15,13-6 0 0,7-3 3 16,2 0-2-16,0 0 3 16,0 0-2-16,0 0-2 15,4 0 2-15,21 0-7 16,2-7 4-16,6-1-5 16,7 6-2-16,-9 2 0 15,5 0-3-15,-5 0 1 0,-4 0 0 16,-5 12 2-16,-9 0 0 15,-3 1-2-15,-8-1-5 16,-2-1 7-16,0 4 0 16,-20 3 7-16,-14 0 12 15,-9 0-8-15,-1-3 5 16,0-4-10 0,-3-4 3-16,3-2-8 15,5-2-1-15,8-3 1 0,9 2-1 16,4 0-15-16,7-2-19 15,11 0-40-15,0 0-38 16,0-2-125-16</inkml:trace>
  <inkml:trace contextRef="#ctx0" brushRef="#br0" timeOffset="4562.97">10055 4211 753 0,'0'0'135'0,"0"0"-107"15,0 0 83-15,0 0-33 16,0 0-13-16,0 0-32 15,-6-16-20-15,6 16-12 16,0 0-1-16,0 22-7 16,0 11 7-16,0 16 3 15,0 3 5-15,0 4-8 0,0 3 1 16,0 3 2-16,4 6 22 16,2 4-15-16,2 0 17 15,-4 14 3-15,-2 2-24 16,3-2 22-16,-5-1 11 15,0-13-22-15,0-12-16 16,0-13 8-16,0-15-3 16,0-14-3-16,-5-10-3 15,5-8 0-15,0 0 0 0,0 0-2 16,0 0-16-16,-2 0-31 16,-10-15-47-16,4-3-105 15,-1-10-229-15</inkml:trace>
  <inkml:trace contextRef="#ctx0" brushRef="#br0" timeOffset="6690.3833">10702 4393 706 0,'0'0'85'0,"0"0"-52"16,0 0 67-16,0 0-15 15,0 0-15-15,0 0-19 16,0 0-24-16,9-48-6 16,-9 48-6-16,0 0-15 15,0 0-5-15,-2 23-6 16,-19 14 11-16,-1 11 5 16,-7 3-3-16,0-3-2 0,5-4 2 15,1-10 0-15,13-5-1 16,0-12-1-16,8-7 1 15,2-5-1-15,0-5-1 16,0 0 0-16,0 0 1 16,0 0 1-16,0 0 1 15,0-3 7-15,14-21 11 16,7-12-2-16,16-10-17 16,-2-7 2-16,7-1-3 0,-6 2 0 15,-5 4 1 1,-6 10-1-16,-9 12 0 15,-10 11 1-15,1 6 1 16,-5 6 0-16,-2 3 0 16,0 0 2-16,0 0-3 15,0 0-1-15,0 0-1 0,0 0 1 16,0 0-9-16,0 0-3 16,0 23-1-16,2 7 9 15,2 12 4-15,2 4 0 16,-2 0 1-16,0 0 2 15,3-6-2-15,1-4 0 0,2-1-1 16,1-7 3-16,-5-4-2 16,6-4-1-16,-3-6 1 15,-3-2-1 1,-4-4-2-16,0 0-24 16,3-1-29-16,-5-6-30 15,0-1-35-15,0 0-75 16,-5 0-94-16</inkml:trace>
  <inkml:trace contextRef="#ctx0" brushRef="#br0" timeOffset="6909.3616">10646 4616 532 0,'0'0'123'0,"0"0"-91"16,0 0 19-16,0 0-11 16,0 0-33-1,0 0 9-15,65-18-16 16,-30 12 0-16,7-4-4 16,3 0-63-16,2-5-195 15</inkml:trace>
  <inkml:trace contextRef="#ctx0" brushRef="#br0" timeOffset="7305.3214">11239 4325 622 0,'0'0'202'15,"0"0"-156"-15,0 0 50 16,0 0-12-16,0 0-14 16,0 0-32-1,-11-6-24-15,11 6-14 0,-2 20 0 16,0 12 0-16,-5 13 5 16,7 0 14-16,-3 3-4 15,3-2 17-15,0-3-11 16,0-7-6-16,0-8-5 15,0-6-5-15,0-6-2 16,0-4 0-16,0-2-3 16,0-6 0-16,0-1-20 15,0-3-33-15,0 0-16 0,-4 0-27 16,-9 0-23-16,-1-17-107 16,5-15-479-16</inkml:trace>
  <inkml:trace contextRef="#ctx0" brushRef="#br0" timeOffset="7887.2225">11210 4339 687 0,'0'0'85'15,"0"0"-37"-15,0 0 70 16,0 0-13-16,0 0-48 15,0 0-24-15,-7-9-14 0,7 9-9 16,0 0-9-16,7 0-1 16,24 0 2-16,12-2-1 15,5-1 2-15,4 1-3 16,-12 2 2-16,-9 0-5 16,-9 2-16-16,-1 12 8 15,-10 4-9-15,-11 6-1 16,0 4 6-16,-21 4 6 0,-12 2 9 15,-11-2 0-15,2-5 1 16,5-9 1-16,8-6 0 16,16-4 0-16,5-6 0 15,2-1-2 1,6-1 3-16,0 0-2 16,0 0 3-16,0 0 0 15,23-9-7-15,6-5 3 0,14 0-4 16,3 4 3-1,8 6 0-15,-8 4 1 0,-3 0-9 16,-14 0-9-16,-2 14 7 16,-12 5 1-16,-13 2-3 15,-2 2 11-15,0 0 2 16,0 3 3-16,-19-2 6 16,-20 0 15-16,-3 0-1 0,-5-6-7 15,-11 0-4-15,3-6 0 16,-1-2-3-1,5-6-7-15,11-4-2 16,11 0-4-16,4 0-3 0,10 0-32 16,3 0-48-16,6-9-170 15</inkml:trace>
  <inkml:trace contextRef="#ctx0" brushRef="#br0" timeOffset="10909.2631">3602 6043 623 0,'0'0'116'15,"0"0"-17"-15,0 0 4 16,0 0-1-16,0 0-17 16,0 0-11-16,0 0 6 15,0 3-28-15,0-13-29 0,-7-5-2 16,-6 3-3-16,2 2-9 16,-3 1 1-16,3 0-5 15,-3 3 2-15,4 5-5 16,-3-3-2-16,-1 4 0 15,-1 0 0-15,-4 0-3 16,-1 0 2 0,-11 23-6-16,-5 12 4 15,1 4 3-15,1 7-1 0,8 0-2 16,5 5 1-16,4 0 0 16,7 0 1-16,6-3-1 15,4-5-2-15,0-7-9 16,14-8 10-16,13-5-4 0,6-5 4 15,7-6 0-15,5-12 3 16,6 0-3-16,-2 0 0 16,-5-13-14-16,-5-1-33 15,-13-3-28 1,-4 3-22-16,-6 2-17 16,-1 3-138-16</inkml:trace>
  <inkml:trace contextRef="#ctx0" brushRef="#br0" timeOffset="11382.7391">4016 6309 816 0,'0'0'76'0,"0"0"-14"15,0 0 48-15,0 0-13 16,0 0-31-16,0 0-31 16,-25-18-17-16,25 18 1 15,0 0-3-15,0 0-16 16,0 0-4-16,21-3-7 15,12-1 11-15,21-5 1 16,17 0 7-16,5-5-1 0,-1 0-6 16,-3 2 0-16,-7 0 4 15,-17 1-2 1,-13 6-6-16,-20 1 0 16,-7 1 0-16,-8 3 5 15,0 0-2-15,0 0 0 0,0 0 0 16,0 0-6-16,0 0-14 15,0-5-12-15,-4-1 8 16,-11-3-71-16,-3 2-40 16,1 0-41-16,5-2-268 15</inkml:trace>
  <inkml:trace contextRef="#ctx0" brushRef="#br0" timeOffset="11796.0356">4348 5937 659 0,'0'0'62'15,"0"0"-7"-15,0 0 70 16,0 0-29-16,0 0-28 16,0 0-29-16,-10-21-21 15,10 21-8-15,0 0-4 16,0 0-6-16,0 5 0 15,0 13-1-15,4 9 1 16,16 4 0-16,5 4 12 0,3-3-9 16,3-2 1-16,6-2 2 15,-4-2-6-15,0-3 2 16,-1 0-2-16,-6-3 3 16,-6-2 2-16,-4-4-5 15,-10-4 0 1,-1 2 5-16,-5-5-5 0,0 6 0 15,0 1 8-15,-11 6 15 16,-18 3-11-16,-7 2 11 16,-7 0-15-16,4-4-8 15,-1 0 0-15,4-5-6 16,9-2-34-16,9-2-40 0,7-5-40 16,11-3-124-16,0-4-469 15</inkml:trace>
  <inkml:trace contextRef="#ctx0" brushRef="#br0" timeOffset="13931.9785">5993 6132 624 0,'0'0'86'0,"0"0"16"0,0 0 22 16,0 0 1-16,0 0-30 15,0 0-9-15,0 0-15 16,0 0-11-16,0-8-18 16,-15-3-24-16,-7-1-17 0,-5 3 5 15,-4 1-6 1,-5 3-2-1,-4 5-4-15,3 0 6 0,-2 0-1 16,6 15 0-16,-1 9-4 16,10 6 5-16,2 8-4 15,4 0-7-15,7 4-4 0,9-4 3 16,2-4-2-16,0-5-3 16,11-7 3-16,9-7-17 15,4-5 8 1,7-10 8-16,2 0 10 15,6 0 5-15,3-22 1 0,-2-5 7 16,-4-8-3-16,-5 1-2 16,-4-1 0-16,-12 3 1 15,-6-1 0-15,-7 3 6 16,-2 9 3-16,0 6-6 16,0 7 19-16,0 6-17 15,0 2-1-15,0 0-8 16,0 0-5-16,0 5-4 0,0 24-13 15,0 11 15-15,0 4 6 16,0-2 2-16,12-3-2 16,-1-12-1-16,3-5-3 15,1-6-14-15,1-5-22 16,5-3-19 0,8-8-17-16,14 0-22 15,6-11-60-15,-2-18-233 16</inkml:trace>
  <inkml:trace contextRef="#ctx0" brushRef="#br0" timeOffset="14457.114">6395 5813 577 0,'0'0'215'16,"0"0"-172"-16,0 0 70 15,0 0-9-15,0 0-47 16,0 0-38-16,-29-38-13 15,27 42-6-15,-3 28-2 16,-2 16 2 0,5 13 10-16,0 4-2 0,2 2-6 15,0-3 16-15,0-6-16 16,0-3 4-16,0-12-2 16,0-8-3-16,2-8-1 15,0-7 1-15,3-9 1 16,-5-6 0-16,0-5-2 15,0 0 3-15,0 0 10 0,0 0 14 16,0 0 39-16,0-20-2 16,0-8-38-16,0-6-23 15,7 0-3-15,8 0-1 16,8 8-8 0,4 3 3-16,4 8-10 15,-2 7 11-15,2 5-12 0,0 3 12 16,-2 0-15-16,-4 0 15 15,-6 11-18-15,2 7 8 16,-8 2 14-16,-9 0-11 16,-4 4-2-16,0-1 13 15,-17 4 1-15,-17-3 0 0,-6 0 0 16,-7-6 0-16,2-2 11 16,3-5-11-16,7-6-7 15,8-2-2 1,4-3-38-16,13 0-55 0,10 0-60 15,0-17-141-15</inkml:trace>
  <inkml:trace contextRef="#ctx0" brushRef="#br0" timeOffset="14886.5616">7095 6014 767 0,'0'0'126'16,"0"0"-44"-16,0 0 61 15,0 0-37 1,0 0-24-16,0 0-28 16,-14-77-25-16,6 77 0 0,-3 0-6 15,-5 0-23-15,-11 2-4 16,-6 25 4-16,-7 6 0 15,2 7 8-15,4 5-8 16,8 3 0-16,3 2 0 16,12-3 0-16,4-1 2 0,7-5-2 15,0-7-2-15,7-5 1 16,15-8-3-16,5-5 4 16,6-5 9-16,8-8-5 15,1-3-4-15,0 0 10 16,-3 0-10-16,-6-9-14 15,-4-5-2 1,-3-4-39-16,-6 1-20 16,1-1-51-16,-13 2-58 0,1 0-156 15</inkml:trace>
  <inkml:trace contextRef="#ctx0" brushRef="#br0" timeOffset="17461.4747">7590 5978 593 0,'0'0'94'16,"0"0"22"-16,0 0-2 16,0 0-22-16,0 0-26 15,0 0 10-15,-11-49-22 16,9 49 3-16,0 0-24 15,-4 0-2-15,6 0-17 0,0 0-4 16,0 0-10-16,-4 0-4 16,-7 18-4-16,-9 18 2 15,-7 10 6 1,-2 7 1-16,2-2-1 16,1-2-1-16,8-5 1 15,0-6 0-15,7-6 0 16,2-12 0-16,7-8 0 15,2-7-1-15,0-4 0 0,0-1-15 16,0 0 15-16,0 0-2 16,0 0-1-16,0-10 4 15,9-16 1-15,6-11 8 16,5-8-8-16,3-5-1 16,-3-5 0-16,2 1-2 15,-6 4 2-15,-3 4-3 16,1 5 3-16,-3 2 2 0,-5 7 5 15,4 11-14-15,-8 9 6 16,0 7 1-16,-2 3 1 16,0 2 1-16,0 0-4 15,0 0-2 1,0 0-7-16,2 12 5 16,7 14-14-16,-1 13 15 0,6 7 5 15,-1 1 0-15,1 2 2 16,-3-2 1-16,0-2-3 15,3-3 1-15,-1-4-1 16,1-2 0-16,-4-6 5 16,1-5 0-16,-3-9-10 15,-2-4 7-15,-2-5-4 0,1-3 2 16,-3-4-4-16,-2 0-5 16,0 0-29-16,0 0-34 15,0 0 2-15,0 0-33 16,-7-4-61-16,-3-12-398 15</inkml:trace>
  <inkml:trace contextRef="#ctx0" brushRef="#br0" timeOffset="17712.7083">7396 6191 588 0,'0'0'111'0,"0"0"-63"15,0 0 51-15,0 0-39 16,0 0-27-16,0 0-33 16,9 0 6-16,11 0-3 15,18 0 19-15,4 0-13 0,5-7-9 16,-3-1-16-1,1 3-86-15,-3-7-145 16</inkml:trace>
  <inkml:trace contextRef="#ctx0" brushRef="#br0" timeOffset="18278.7511">8219 5692 798 0,'0'0'48'0,"0"0"-38"15,0 0 91-15,0 0-15 16,0 0-33-16,0 0-18 16,-23-10-28-1,23 10 4-15,0 0-8 0,0 0-3 16,0 0-1-16,0 13-1 16,0 11 1-16,0 7 1 15,0 10 10-15,0-1-3 16,0 4 8-16,0 2-8 15,0 7 15-15,9 2-15 16,-2 6 16-16,0-1-1 0,-3 0 15 16,0-4-32-16,1-2 12 15,-3-4-8-15,0-7 9 16,0-7-11-16,0-11-4 16,-2-6 2-16,0-5-1 15,0-6-4-15,0-3-1 16,0-5-3-1,0 0 4-15,0 0 1 0,0 0 4 16,0 0-10-16,0 0-7 16,0 0-13-16,6 0-39 15,-4 0-33-15,0 0-39 16,0 0-84-16,-2-7-425 16</inkml:trace>
  <inkml:trace contextRef="#ctx0" brushRef="#br0" timeOffset="20447.944">9299 5944 551 0,'0'0'102'0,"0"0"-1"16,0 0 25-16,0 0-37 16,0 0-31-16,0 0-18 15,0 0 0-15,-58-69 4 16,29 69-23-1,-11 0-10-15,-4 0-9 0,-1 20 1 16,1 6-1 0,1 8 1-16,3 3-3 0,11 3-2 15,7 0 2-15,11-4 0 16,9-4 1-16,2-8-4 16,0-6 3-16,8-6-17 15,17-6-3-15,6-3 19 16,13-3-2-16,4-5 2 15,1-17-16-15,-3-4 3 16,-3-4 11-16,-5-3-13 0,-11 1 16 16,-10 6 1-16,-5 1 10 15,-6 2 2-15,-6 3 4 16,0 3-6-16,0 7 19 16,0 3-4-16,0 3-6 15,0 4 4-15,0 0-16 16,0 0-3-16,0 0-10 15,0 0-2-15,0 16 2 0,0 11-15 16,0 11 20-16,0-1 2 16,0-3 1-16,9-5-3 15,5-8-4-15,-1-1-1 16,1-8 3 0,1-1-22-16,1-5 16 15,3 0-36-15,6-4-59 16,0-2-28-16,4 0-115 15</inkml:trace>
  <inkml:trace contextRef="#ctx0" brushRef="#br0" timeOffset="20787.0331">9698 5842 714 0,'0'0'89'0,"0"0"-6"15,0 0 50-15,0 0-36 16,0 0-23-16,0 0-45 16,-17-25-6-16,17 25-23 15,-7 14-4-15,5 18-7 16,0 12 11-16,-3 4 7 16,3 1 12-1,2-7-7-15,0-6 0 0,0-7-6 16,0-4 11-16,0-9-14 15,0-4-1-15,0-5-2 16,0-4-2-16,0-1-1 16,0-2-10-16,0 0-14 15,0 0-27-15,0 0-19 16,0 0-32-16,-13-12-59 0,-8-12-380 16</inkml:trace>
  <inkml:trace contextRef="#ctx0" brushRef="#br0" timeOffset="21175.3973">9554 5837 614 0,'0'0'71'16,"0"0"-24"-16,0 0 55 15,0 0-35-15,0 0-38 16,0 0-13-16,85-36-13 15,-32 36 6-15,9 0 1 16,-2 0-9-16,-2 0 1 16,-2 0-2-16,-18 6 0 15,-7 10 8-15,-11 8-8 0,-7 0-1 16,-1 2 1-16,-10 2 16 16,-2 0-15-16,0 2 14 15,-14 1 20-15,-15-4-6 16,-4-1-7-16,-9 1 5 15,-12-1-5-15,-6-1 0 16,-7-4-4-16,9-1-14 0,0-6 0 16,16-4 0-1,13-4-4-15,9 0 0 16,5-2-8-16,5-4-26 16,4 3-38-16,-1-3-40 15,7 0-70-15,0 0-203 16</inkml:trace>
  <inkml:trace contextRef="#ctx0" brushRef="#br0" timeOffset="21564.4787">10287 5729 898 0,'0'0'59'0,"0"0"43"15,0 0 6-15,0 0-31 16,0 0-34-16,0 0-29 0,0-17-14 16,0 29-2-16,0 21-5 15,0 11 7-15,0 4 14 16,0-2 6-16,0-6-3 15,0-1 6-15,0-6-11 16,0-6-3-16,0-6 1 16,0-6 0-16,0-6-8 0,0-2-4 15,0-3 4-15,0-2-5 16,0 2-22-16,-6-1-34 16,-4 2-18-1,-9-5-35-15,-6 0-44 16,5 0-136-16</inkml:trace>
  <inkml:trace contextRef="#ctx0" brushRef="#br0" timeOffset="22121.2053">10231 5707 717 0,'0'0'85'0,"0"0"1"15,0 0 23-15,0 0-41 16,0 0-28-16,0 0-19 16,11-15-17-16,26 12-4 15,13 1-5-15,6 2 5 16,-2 0 0-16,-10 0 0 16,-13 13-9-16,-13 9 8 15,-5 1-21-15,-13 2 12 16,0 4-2-16,-13 0 12 0,-18-3 4 15,-2-1-3 1,-7-4 3-16,-1-1 7 16,14-11-4-16,12-3 0 15,9-4-3-15,4-2-4 16,2 0 14-16,0 0-10 16,0 0 8-16,0 0 1 15,19 0 5-15,12-8-14 16,10-1-2-16,3 1-1 0,0 5 0 15,-3 3-2-15,-10 0 0 16,-2 4 0-16,-14 10-3 16,-1 3-28-16,-7-3 27 15,-7 2 5-15,0 0 0 16,0 1 22-16,-23 4 7 0,-6-1 1 16,0-4-9-16,-11-2 18 15,3-5-22-15,-13 0-9 16,1-6-6-16,-16 2-2 15,5-3-24 1,-4-2-79-16,10 0-77 16,16 0-359-16</inkml:trace>
  <inkml:trace contextRef="#ctx0" brushRef="#br0" timeOffset="26754.5783">10479 5874 62 0,'0'0'523'0,"0"0"-485"0,0 0 54 15,0 0-14-15,0 0-20 16,0 0-7-16,0 0-12 15,4-51-10-15,-4 51-9 16,0 0-3-16,0 0 7 16,0 0-5-1,0 0 0-15,0 0 5 0,0-2-12 16,0 2 3-16,0-4 1 16,-11 0-14-16,-2 2-1 15,-1 2-2-15,-1 0 0 16,-7 0-4-16,-3 6 5 15,0 8-1-15,4 0 1 16,5-5 0-16,9 0-1 16,3-7 0-16,4 0-3 0,0-2 0 15,0 0 1-15,0 0 2 16,0 0-2-16,6-13 3 16,15-13 1-16,2-6-1 15,11-11-3-15,-7 1 3 16,-3 2 0-1,-10 3 0-15,-12 7 3 0,-2 10-2 16,0 9 1-16,0 4-2 16,-2 7 2-16,-14 0 0 15,-13 22-3-15,-4 17 1 16,-5 11-2-16,3 6 2 16,6 2 1-16,2-4 0 15,11-6 0-15,7-9-1 16,5-8 0-16,4-9-5 15,0-8-7-15,0-6 2 0,13-4 0 16,7-4 3-16,7 0 7 16,6-4 1-16,3-18 2 15,-1-5-2-15,-8-2-1 16,-11 0 2-16,-3 8-1 16,-11 3 4-16,-2 4-1 0,0 6-2 15,0 6-2 1,0 2 5-16,-15 0-5 15,-12 12-6-15,-2 20 1 16,-4 7 0-16,6 0 3 16,11-3 2-16,12-6 2 15,4-3-2-15,0-5-4 0,2-4-6 16,23-9-10-16,4-4 15 16,6-5 4-16,5 0-2 15,-4-5 2-15,2-12-1 16,-7-5 2-16,-2-2 1 15,-14 0-1-15,-7 2 4 16,-8 4 3-16,0 3 3 16,-12 7 0-16,-17 6-4 15,-9 2-6-15,-6 6-5 0,1 20 5 16,6 7 0-16,10 1 1 16,12-4-2-16,7-7 1 15,8-2 0-15,0-5-6 16,0-6-5-16,21-4-2 15,3-6 4-15,5 0 9 16,5 0 1 0,1-12 2-16,-6-6 0 0,-4-5-2 15,-12 4 2-15,-7-1 4 16,-6-1 1-16,0 5 0 16,-2 2-2-16,-17 5 3 15,-6 2-9-15,-2 7-1 0,0 0-6 16,7 0 1-1,-2 11-5-15,13 7-16 16,2 6-18-16,7 0-29 16,0-2-36-16,25-8-26 15,8-6-113-15</inkml:trace>
  <inkml:trace contextRef="#ctx0" brushRef="#br0" timeOffset="27466.4729">10889 5763 582 0,'0'0'63'0,"0"0"18"15,0 0 44-15,0 0-47 16,0 0-4-16,0 0-10 15,0 0-14-15,-7-74-1 0,7 74-11 16,-2 0-9-16,2 0-5 16,0 0-15-16,0 0-8 15,-5 0-1-15,3 6-6 16,0 11 3-16,-7 9 3 16,5 1 1-16,0 7 0 15,-4 4 3-15,8 6-1 16,0 0-4-16,0 2 4 0,0 0-3 15,0-6 8-15,0-1-8 16,0-7-7-16,5-6 7 16,-2-6 8-16,-3-6-8 15,0-6 0 1,2-4-8-16,-2-1 16 16,2-3-13-16,-2 0 11 0,0 0-4 15,2 0 14-15,-2 0 3 16,2-17 16-16,5-5-21 15,-3-4-14-15,8 4 0 16,-1 2 0-16,2 2-1 16,5 4-3-16,0 2-5 15,10 1 8-15,-1 4-8 16,-2 2-7-16,2 5 5 0,-3 0 9 16,3 0-16-16,-4 0 8 15,-6 12-4 1,-6 4 12-16,-4-1-8 15,-2 3-7-15,-5-2 8 16,0 3 9-16,0 1-2 0,-19-6 4 16,-2 3-2-16,-8-2 2 15,-8-3-1-15,4-3 3 16,0-5-1-16,-1-3 0 16,5-1-1-16,7 0 1 15,2 0-3-15,4 0-7 16,-1-1-14-16,-1-1-72 15,-3 0-72-15,8 0-95 0</inkml:trace>
  <inkml:trace contextRef="#ctx0" brushRef="#br0" timeOffset="30410.0583">3359 7506 664 0,'0'0'68'15,"0"0"8"1,0 0 26-16,0 0-23 15,0 0-18-15,0 0-14 16,0 0-27-16,-20-31-10 16,20 31-7-16,0 3-3 15,-2 22-7-15,2 15 7 0,0 13 3 16,0 5 3-16,0 0-3 16,0-4 1-16,0-1-3 15,0-9 11-15,0-4-12 16,0-8 0-16,0-9 4 15,0-4 1-15,0-11-2 0,2-3-3 16,0-5 0 0,-2 0-13-16,2 0 7 15,-2 0-27-15,0 0-21 16,0-5-30-16,0-22-101 16,0-8-406-16</inkml:trace>
  <inkml:trace contextRef="#ctx0" brushRef="#br0" timeOffset="30829.0956">3136 7481 669 0,'0'0'32'0,"0"0"77"15,0 0-8 1,0 0-43-16,0 0-14 15,0 0-19-15,58-48-24 16,-7 35 2-16,14 4 2 16,6 7 3-16,7 2-8 15,1 0 2-15,-6 24 0 16,-9 13-2-16,-12 3 5 16,-14 3-5-16,-12 1-4 15,-13 1 3-15,-8-1-1 0,-5-4 4 16,0 0-3-16,-24-2 2 15,-15-2 12-15,-11 6-12 16,-17-3 2-16,-9-2-3 16,-7-2 2-16,6-8-2 15,5-10 11-15,17-7-11 0,16-6 5 16,12-4-2-16,14 0-2 16,7 0-1-16,4 0-1 15,-1 0-26-15,3 0-48 16,0-2-61-16,9-12-229 15</inkml:trace>
  <inkml:trace contextRef="#ctx0" brushRef="#br0" timeOffset="31263.1185">4141 7754 400 0,'0'0'475'0,"0"0"-449"16,0 0 46-16,0 0 9 16,0 0-16-16,0 0-22 15,-9-8-32-15,9 8-11 16,0 0 9-16,0 0-8 15,0 0 3-15,5 0-2 0,15 0-2 16,13 0 6 0,17 0-1-16,6 0 7 15,3 0-4-15,-3 0-8 16,-5 0 5-16,-11 0 0 16,-7-2-5-16,-6 0-5 15,-6-2 5-15,-8 4 5 16,-6 0-5-16,-5-2-1 15,0 2 1-15,-2 0 1 0,0-1-1 16,0-2-3-16,0 3-4 16,3-4-44-16,-1-2-36 15,0-6-94-15,2-2-160 16</inkml:trace>
  <inkml:trace contextRef="#ctx0" brushRef="#br0" timeOffset="31674.1292">4391 7490 607 0,'0'0'78'0,"0"0"-14"16,0 0 61-16,0 0-29 15,0 0-38 1,0 0-33-16,-20-19-13 15,20 19-11-15,0 0-1 0,2 0-7 16,16 10 7-16,9 11 0 16,4 2 10-16,9 2-6 15,-2-1 1-15,2-2-5 16,-2 0 5-16,-2 0-5 0,-3-2 1 16,-8 0 0-16,-6-4 0 15,-7 0-1-15,-6-2-2 16,-6 0 1-16,0 2 1 15,0-2 6-15,-10 2-1 16,-13 0 0-16,-12 4-3 16,-13 4 3-16,0 2-2 15,-4 2-3-15,3-3-10 16,5-5-28-16,13-3-16 16,4-2-16-16,6-7-49 15,15-7-92-15</inkml:trace>
  <inkml:trace contextRef="#ctx0" brushRef="#br0" timeOffset="33721.3467">5795 7575 546 0,'0'0'64'15,"0"0"-1"-15,0 0 64 16,0 0-21-16,0 0-31 16,-78-110-17-16,74 97-4 15,-3 2-18-15,5 7 16 16,0 2-17-16,0 2-9 0,2 0-1 16,-2 0-12-16,2 0-2 15,0 0-4-15,0 0-6 16,0 0-1-16,0 0-2 15,0 29-7-15,0 18-6 16,0 20 15-16,4 11 6 16,2 1-2-16,1-2-7 0,-3-1 4 15,4-10-1 1,-4-12 0-16,0-11 0 16,-2-16-2-16,5-8 2 15,-5-12-2-15,0-1-1 16,0-6 3-16,-2 0 3 15,0 0 0-15,0 0 7 0,0-6 5 16,0-15 16-16,0-13-28 16,8-8-3-16,0 0-6 15,5 2-6-15,8 5-4 16,3 8 7-16,3 4-6 16,9 5-4-16,-1 10 7 15,1 8-5-15,-1 0 3 16,-6 5-15-16,-2 16 7 15,-6 4 5-15,-11 0 12 0,0-1-3 16,-10 2 2-16,0 1 6 16,-18-1 3-16,-16-4-1 15,-5-5 3-15,-4 0 7 16,-4-5-3-16,7-4-5 16,-2-4-2-16,2-2 0 15,9-2-2 1,8 0-9-16,9 0-34 15,10 0-51-15,4 0-81 0,0 0-193 16</inkml:trace>
  <inkml:trace contextRef="#ctx0" brushRef="#br0" timeOffset="34077.5738">6395 7583 817 0,'0'0'46'15,"0"0"-3"-15,0 0 80 16,0 0-24-16,0 0-24 16,0 0-30-16,-9-45-23 0,9 45-19 15,0 0-3 1,0 15-9-16,0 24 5 15,9 9 4-15,6 3 4 16,-1 0 0-16,-3-7-1 16,-2-3 5-16,0-8-7 15,-2-3 1-15,-3-7-2 0,-2-5 0 16,-2-9 0-16,0-2 0 16,0-4-31-16,0-3-29 15,0 0-24-15,0 0-18 16,-6 0-40-16,-12 0-83 15</inkml:trace>
  <inkml:trace contextRef="#ctx0" brushRef="#br0" timeOffset="34504.9309">6157 7602 618 0,'0'0'64'16,"0"0"37"-16,0 0 17 0,0 0-40 16,0 0-25-16,0 0-24 15,-12-30-6-15,39 25-23 16,22-1 9-16,18-2 3 16,9 5-11-16,2 1 5 15,-4 2-4-15,-8 0 0 16,-3 19-2-16,-12 8 2 15,-9 3-2-15,-13 2 0 16,-10 1-9-16,-11 0 9 16,-8-1 2-16,0 0 4 0,-4 2-4 15,-25-1 6-15,-12 0 4 16,-5 2 6-16,-8-6 9 16,-6-5-7-16,0-1-7 15,-5-5-5 1,7-6-4-16,4-2 2 15,12-4-4-15,11-2-4 0,4 0-1 16,11 0-4-16,3-4-44 16,13 0-42-16,0 0-21 15,9-10-142-15</inkml:trace>
  <inkml:trace contextRef="#ctx0" brushRef="#br0" timeOffset="35037.0434">7180 7479 792 0,'0'0'36'0,"0"0"5"15,0 0 84-15,0 0-33 16,0 0-23-16,0 0-14 0,-20-35-14 16,20 35-12-16,0 0-6 15,-2 0-5-15,2 0-12 16,0 0-3-16,0 0-3 15,0 0-7-15,0 11 4 16,0 19-6-16,0 9 8 16,8 9 1-16,1 2 6 0,-2 2-1 15,-7 2 5-15,0 4-9 16,0 0 3 0,0 5 2-16,0 2-4 15,0-2 4-15,0-9 6 16,0-7-2-16,0-12-10 15,0-5 0-15,0-10 2 0,0-8-2 16,0-7 6-16,0-5-6 16,0 0 0-16,0 0-8 15,0 0-16-15,0 0-42 16,0 0-56-16,-2 0-71 16,-10-5-353-16</inkml:trace>
  <inkml:trace contextRef="#ctx0" brushRef="#br0" timeOffset="36990.2356">7779 7712 646 0,'0'0'43'0,"0"0"-25"16,0 0 95-16,0 0-17 15,0 0-31-15,0 0-1 0,-6-72-22 16,-7 60-7-16,-1 2-10 16,-7 0-11-16,-7 4-8 15,-3 6-2 1,-10 0 2-16,-1 4-6 16,-1 21-1-16,1 8 1 15,9 6 2-15,8 0-2 0,17 0-3 16,6-6-1-1,2-3 3-15,4-6-9 0,23-4-3 16,6-5 3-16,7-11 0 16,5-4 3-16,-1 0 1 15,-4-10-1-15,-6-9 7 0,0-3-4 16,-13 2 4-16,-7-2 2 16,-7-2 9-16,-7-5 8 15,0 4 1-15,0-3 6 16,0 3-1-16,0 8-2 15,-5 5-4-15,5 10 3 16,0 2-1-16,-2 0-15 16,2 0-6-16,0 0-7 15,0 25-11-15,0 8 16 16,15 6 2-16,1-2 0 16,-1-9 0-16,-1-2-1 15,1-8 0-15,-1-2 0 16,-1-5-18-16,-1-6-30 15,-1 0-12-15,2-1-37 16,3-4-48-16,1 0-95 0,1-11-282 16</inkml:trace>
  <inkml:trace contextRef="#ctx0" brushRef="#br0" timeOffset="37293.1816">8285 7602 797 0,'0'0'50'16,"0"0"75"0,0 0-24-16,0 0-29 15,0 0-18-15,0 0-15 16,0 0-3-16,-89-52-27 16,62 58 1-16,-6 17-7 15,4 9-2-15,0 7 0 16,6 5 10-16,15 2-9 15,1-5 5-15,7-6-5 16,0-5 3-16,21-8-8 0,2-4 6 16,11-4-2-16,4-7 8 15,11-7-7 1,9 0-2-16,2-15-20 0,2-7-77 16,1 2-50-16,-12-2-115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4:46:44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 1618 614 0,'0'0'48'16,"0"0"14"-16,0 0 35 16,0 0-13-16,0 0-16 15,0 0-12-15,0 0-19 16,-3-5-8-16,3 2 3 0,0-1-4 15,7-6-2-15,9-5-8 16,15-4-17-16,14-4-2 16,3 5 0-16,4 6 0 15,-10 9-4-15,-11 3 5 16,-6 0-5-16,-5 10-4 16,-11 8-3-16,-3 3 0 15,-6 5-2-15,0 3 11 16,-4 0-4-16,-19 0 7 0,-3 1 4 15,2-9 1-15,3-6-6 16,6-5 8 0,8-8-8-16,5 0 7 15,2-2-3-15,0 0 0 0,0 0 4 16,0 0-4-16,0 0-3 16,2 0-5-16,20 0 4 15,9 3 1-15,5 2 5 16,-5 5-1-16,-4 2-4 15,-2 2 0-15,-5 3-5 0,-5 0 5 16,-3 4 0-16,-8-4 0 16,-4 0 1-16,0 3 1 15,-16 0-2-15,-13 3 19 16,-6 0 3 0,-5-2-14-16,-3-7-5 15,3-9 4-15,2-1-2 0,1-2-5 16,6-2-14-16,4 0-9 15,9 0-38-15,9 0-44 16,9 0-46-16,0-25-143 16</inkml:trace>
  <inkml:trace contextRef="#ctx0" brushRef="#br0" timeOffset="781.9597">1301 1305 505 0,'0'0'89'15,"0"0"29"-15,0 0-17 16,0 0-31-16,0 0 6 0,0 0 6 16,-13-67-37-16,8 64 8 15,-1 3 1-15,-3 0-12 16,-5 0-15-16,-7 0-17 16,-11 0-8-16,-8 4 9 15,-4 16-8-15,-2 2-2 16,2 4 6-1,1 2 0-15,6 2-4 16,-5 5 2-16,-6 3-2 0,6 0 0 16,5 6-2-16,4 5 0 15,10 2-1-15,0 9 9 16,5 3-9-16,5 0 7 16,5 3-5-16,8 1 3 15,0-9 0-15,0-6 2 16,8-2-6-16,15 3 3 15,6-7-1-15,11-5-5 0,11-9 3 16,7-10-1-16,11-5 4 16,0-8-4-16,5-6-2 15,3-3 2-15,4 0 2 16,-1-20-2 0,-2-4 2-16,-7-7-2 0,-9-3 3 15,-3-3 0-15,-10-6-1 16,-5-5 0-16,-5-6 5 15,-10-6 4-15,-12-1-10 16,-5-2 10-16,-12 0-4 16,0 3-5-16,-8 2-2 15,-21 2 25-15,-4 1-19 16,-9 4 1-16,-7 5 8 0,-2 7-2 16,-7 9-11-16,-4 9-1 15,-3 4-1-15,-3 11-2 16,10 5-5-1,12 1 7-15,11 0-21 0,6 5-36 16,4 17-27-16,7 9-57 16,7 11-49-16,11-5-41 15,0-9-399-15</inkml:trace>
  <inkml:trace contextRef="#ctx0" brushRef="#br0" timeOffset="9839.7406">3976 1581 572 0,'0'0'92'0,"0"0"-18"16,0 0 22-16,0 0 6 15,0 0-26-15,23-104 7 16,-21 85-32-16,-2-4 12 15,0 4-31 1,0-2 12-16,-2 3-22 16,-10 6-7-16,-1 6 2 15,-5 3-6-15,-6 3-7 0,-10 0-4 16,-8 2-8-16,-2 21 4 16,-3 10 0-16,7 4 4 15,9 4-6-15,8 1 6 16,7 0-2-16,9-5 2 15,7-2-8-15,0-3-2 0,25 0-1 16,15 0 7 0,7-1-4-16,7-10 1 0,1 2-3 15,-8-5 4-15,-7-4 6 16,-13 2-6-16,-11 0 2 16,-10-3-7-16,-1 8 5 15,-5-1-1-15,0 4 1 16,-11 3-1-16,-20-1 7 15,-14 3 20-15,-9-5 0 16,-6-4-2-16,-1-3-10 16,7-6 0-16,8-5-3 15,13-4-3-15,11-2 4 16,11 0-5-16,4 0-1 16,5 0-13-16,0 0-31 15,2-16-52-15,0-6-92 0,17-6-133 16</inkml:trace>
  <inkml:trace contextRef="#ctx0" brushRef="#br0" timeOffset="10272.9047">4373 1831 845 0,'0'0'49'0,"0"0"10"0,0 0 32 16,0 0-28-16,0 0 11 15,0 0-44-15,-6-3-16 16,6 3-4-16,0 0-8 15,29 0 7-15,17 0 4 16,18 0 28-16,13-4-20 16,1-4-5-16,4 2-6 0,1-2 0 15,-1 2-1 1,-8 2-4-16,-14 1 2 16,-20 3-4-16,-18 0-3 15,-10 0 0-15,-10 0 0 16,-2 0 2-16,0 0 1 15,0 0-3-15,0 0-3 16,0-2-14-16,-7-5-32 0,-15-3-18 16,-7-2-67-16,-2-2-64 15,8-4-158-15</inkml:trace>
  <inkml:trace contextRef="#ctx0" brushRef="#br0" timeOffset="10678.9056">4964 1534 649 0,'0'0'119'0,"0"0"-70"16,0 0 70-16,0 0-49 0,0 0-11 16,0 0-17-16,-5-6-30 15,5 6-12-15,12 7-4 16,9 13 4-16,14-1 3 15,0 3 16-15,-4 0-16 16,9-1 5-16,-4 4-6 16,-3 1 1-16,-2 1-1 15,-6-6 11-15,-5-3-8 0,-9-4-5 16,-7-6 0-16,-4-2-3 16,0 2 3-16,0 5-5 15,0 3 5 1,-21 5 6-16,-16 6 1 15,0-1-7-15,-5 0-5 0,4-3-7 16,7 0-11 0,4-2-6-16,7-7 0 0,-1-2-21 15,4 1-22-15,-1-1-29 16,-2-8-118-16</inkml:trace>
  <inkml:trace contextRef="#ctx0" brushRef="#br0" timeOffset="13067.0531">6495 1470 365 0,'0'0'315'0,"0"0"-253"16,0 0 42-16,0 0 3 16,0 0-14-16,0 0-28 15,0 0-11-15,0-43-3 16,0 43-10-16,-2 0-21 16,2 0-17-16,-2 0-3 15,-2 12-11-15,-10 25-15 16,-6 17 26-16,-9 12 11 15,0 4-10-15,0-3 2 16,2-6-2-16,5-6 0 16,7-8-1-16,1-11 0 15,7-12 1-15,5-7-1 0,2-11 3 16,0-6-2-16,0 0 0 16,0 0 1-16,0 0 9 15,0-8-1-15,2-22-2 16,11-16-8-16,16-14-40 15,0-2-1-15,7-5-9 16,0 0 12-16,-7 6 6 0,3 3 24 16,-11 8 4-1,-3 10 4-15,-5 8 2 16,-5 7 7-16,-4 11-2 16,-2 4 35-16,-2 6-1 15,0 3-5-15,0 1 2 16,0 0-12-16,0 0-14 0,0 0-10 15,0 0-2 1,0 0-8-16,0 15-9 0,0 14 4 16,2 13 11-16,9 5 2 15,-1 4 1-15,1 1 0 16,-1 0 1-16,2-2-1 16,-1-3-2-16,0-1 1 15,-2-5 0-15,2-5 1 0,-7-5-1 16,-4-9-4-16,5-6 4 15,-5-7-3-15,2-7-13 16,-2 1-10-16,0-3-6 16,0 0-5-16,0 0 2 15,0-5-23-15,0-15-39 16,-13-7-78 0,0-1-224-16</inkml:trace>
  <inkml:trace contextRef="#ctx0" brushRef="#br0" timeOffset="13277.1122">6346 1736 544 0,'0'0'111'0,"0"0"-86"15,0 0 79-15,0 0-46 16,0 0-28-16,0 0-30 15,6-5-1-15,30 3 1 16,11-5 2-16,7 2-2 16,-6-4-25-16,4 3-101 15,-7 0-123-15</inkml:trace>
  <inkml:trace contextRef="#ctx0" brushRef="#br0" timeOffset="13662.7796">6910 1477 817 0,'0'0'39'0,"0"0"80"16,0 0-7-1,0 0-36-15,0 0-20 0,0 0-49 16,-5-5-2-16,5 5-5 16,0 12-1-16,0 18-14 15,0 13 15-15,0 10 2 16,0 3 3-16,0-3 3 0,0-4 3 16,0-1-4-16,-2-4-1 15,0 3-3 1,-3-7 3-16,3-6-5 15,0-10 0-15,0-12-2 16,0-10 1-16,2-2-6 0,0 0-27 16,0 0-26-16,-2-10-5 15,-3-26-51-15,5-23-202 16</inkml:trace>
  <inkml:trace contextRef="#ctx0" brushRef="#br0" timeOffset="14285.8766">6901 1488 675 0,'0'0'106'0,"0"0"-42"16,0 0 44-16,0 0-24 15,0 0-38-15,0 0-2 16,-7-11-33-16,9 8 14 15,21-11-11-15,12 0-8 16,5 3-5-16,3 3-2 0,-7 8-4 16,-7 0-12-1,-2 3-4-15,-8 16 4 16,-5 6-8-16,-10 5 2 16,-4 5 2-16,-2 2 13 15,-27 0 8-15,-9-2 1 0,-2-3 0 16,-2-2 2-16,4-4-3 15,9-7 2-15,11-10-1 16,9-3 4-16,5-6 5 16,4 0 0-16,0 0 1 15,0 0 8-15,0 0 1 16,2 0-20-16,18-4 1 16,2-6-1-16,9 2 2 0,2 4-2 15,-1 4 1 1,2 0-1-16,-3 0 0 15,-2 0-1-15,-3 4-1 16,-8 8-1-16,-5 3-4 16,-10 2 1-16,2 5 4 15,-5 2 2-15,0 5 1 0,-19 0 3 16,-3 0 2-16,-5-3 9 16,-1-6 4-16,-3-3 1 15,-1-6-11-15,0-5 3 16,11-2-4-16,3-4-2 15,5 0-5-15,-1 0-1 16,3-2-21-16,2-10-36 0,9-4-58 16,0-4-68-1,7-4-409-15</inkml:trace>
  <inkml:trace contextRef="#ctx0" brushRef="#br0" timeOffset="14754.9345">7752 1435 771 0,'0'0'113'15,"0"0"-61"-15,0 0 62 16,0 0-17-16,0 0-55 0,0 0-7 15,-69-19-14-15,45 19-4 16,-5 10-1-16,-5 8-7 16,5 5 0-1,-2 7-4-15,2 7 5 16,2 3-2-16,6-1-7 16,2 7 8-16,4-7 0 0,10-3 0 15,5-2-3-15,0 0-3 16,0-3 4-16,5-4-4 15,17-3 6-15,5-5-7 16,-3-4 3-16,8-3-2 16,1-5-1-16,0-5 5 0,8-2-1 15,-5 0-5-15,-5-7-1 16,-2-4-2-16,-8-1-7 16,-2 4-23-16,-9-4 2 15,2 4-5-15,-10-2-6 16,3-5-20-1,-5 6-36-15,0-5-11 16,0-3-67-16,2-1-277 16</inkml:trace>
  <inkml:trace contextRef="#ctx0" brushRef="#br0" timeOffset="15203.9631">8094 1219 793 0,'0'0'42'0,"0"0"56"15,0 0 13-15,0 0-35 16,0 0-26-16,0 0-35 15,-14-10-10-15,14 10-5 16,0 17-2-16,0 16 1 0,0 18 1 16,0 7 6-16,0 9 8 15,0 4-7-15,0 1 14 16,0 2-5-16,0 0 11 16,0 9-4-1,0 11-5-15,-2 8 17 16,-7-3 3-16,1-12-34 15,-2-14 38-15,6-9-28 16,-3-6-9-16,5-9 14 0,2-12-3 16,0-16-11-1,0-12-3-15,0-9-2 0,0 0 4 16,0 0-4-16,0-4-1 16,0-18-16-16,0-6-91 15,2-6-69-15,3 2-102 16</inkml:trace>
  <inkml:trace contextRef="#ctx0" brushRef="#br0" timeOffset="17305.9991">8647 1528 534 0,'0'0'130'0,"0"0"-87"16,0 0 64-16,0 0-12 15,0 0-12-15,0 0-14 16,0 0-9-16,0 0-38 16,-34-39 0-16,32 39-13 15,0 0-7-15,0 0-2 0,-1 17-5 16,-2 11-1-16,5 12 6 16,-4 8 2-1,0 1 3-15,-3 2-1 16,5 0 1-16,-2-5-4 15,-4-5 1-15,8-5-1 16,-2-2-1-16,0-11 0 0,2 0 0 16,-2-11-2-16,0-1-20 15,2-3-33-15,-5-2-14 16,5-6-31-16,-2 0-40 16,0-16-43-16</inkml:trace>
  <inkml:trace contextRef="#ctx0" brushRef="#br0" timeOffset="17908.7568">8628 1451 321 0,'0'0'436'16,"0"0"-389"-16,0 0 17 15,0 0 5-15,0 0-22 0,0 0 0 16,-4-10-28-16,4 10-16 16,0 0-3-16,14 0-10 15,14 0-3-15,15 0 13 16,11 3 9-16,-6 9-4 0,-3 2-3 16,-11 1-2-16,-12 6-6 15,-11 5 4 1,-9 4-9-16,-2 6 2 15,-13 2-1-15,-21-3 5 16,-4-1 5-16,-2-6 3 16,9-5-3-16,4-6 0 0,11-10-2 15,3-3 1-15,11-1 0 16,0-1 1-16,2-2 0 16,0 0 4-1,0 0-4-15,0 0-1 0,25-5-10 16,6-2-1-16,13-2-16 15,3 5 23-15,-3 4-2 16,-6 0 3-16,-7 0 3 16,-10 9 0-16,-11 7-7 15,-2 4 5-15,-8 6-5 16,0 6 8-16,-14 2 11 16,-17 2 18-16,-7-4 9 15,-4-2-11-15,-1-6-10 0,-1-4 0 16,-1-3-13-16,3-6 8 15,11-7-12-15,2-2 7 16,8-2-7-16,13 0-6 16,1-4-28-16,7-23-62 15,22-12-174-15</inkml:trace>
  <inkml:trace contextRef="#ctx0" brushRef="#br0" timeOffset="18497.1033">9507 1664 788 0,'0'0'81'0,"0"0"-60"0,0 0 96 16,0 0-35-16,0 0-9 15,0 0-24 1,-34-60-30-16,19 60-2 0,-7 0-7 16,-5 0-5-1,-2 6-5-15,-7 16 0 16,5 5-4-16,0 8 4 16,2 4-6-16,9 1 6 0,7-4-2 15,5-5-4-15,8-2-5 16,0-5-12-16,0-7-11 15,16-4 11-15,18-11-7 16,3-2 16-16,13-7 3 16,-3-20 1-16,-5-8 1 15,-9 2-3-15,-4-1 12 16,-6 1 3-16,-10 3-2 0,-5 2 10 16,0 3 10-16,-4 4-11 15,-2 5 14 1,-2 7-7-16,0 9 3 15,0 0 2-15,0 0-21 0,0 0-2 16,0 0-1-16,0 21-15 16,0 9 6-16,0 6 11 15,0 6 3-15,0-4-2 16,0-1 9-16,7-5-10 16,-1-6 0-16,4-5-9 15,3-8 1-15,5-6-32 16,4-5-9-16,9-2-64 0,5-2-50 15,2-23-211-15</inkml:trace>
  <inkml:trace contextRef="#ctx0" brushRef="#br0" timeOffset="18845.1452">9959 1416 696 0,'0'0'102'0,"0"0"-84"16,0 0 81-16,0 0-9 16,0 0-48-16,0 0-17 15,-15-13-25-15,15 15-7 0,0 20 0 16,-3 14 7-16,-1 9 10 16,2 7 0-16,-3 1-1 15,3 2 3-15,0-1 7 16,-7-3-12-1,7-8 22-15,-3-7-17 16,3-9 3-16,0-10-8 16,2-8-5-16,0-7-2 15,0-2 0-15,0 0 5 0,0 0 3 16,0 0 5-16,-5-6 4 16,3-14-17-16,0-10-42 15,2-8-45-15,0 0-34 16,2-1-78-16,14 3-197 15</inkml:trace>
  <inkml:trace contextRef="#ctx0" brushRef="#br0" timeOffset="19498.9708">9913 1427 596 0,'0'0'52'16,"0"0"24"-16,0 0 52 16,0 0-72-16,0 0-18 15,0 0-15-15,-12-15-12 16,12 15-5-16,0 0-6 16,14 0 6-16,12-3 4 15,11 1-9-15,0 2 8 16,5 0-9-16,-5 0 6 15,-9 0-7-15,-6 10 1 16,-1 4-1-16,-13 4-3 0,-1 3-5 16,-7 5 2-16,0 1 4 15,-13 5 3-15,-18 1 0 16,-7-1 3-16,-5-2-3 16,5-7 0-16,7-8 2 15,11-5 5-15,7-6-7 16,4-1 0-16,9-3 0 0,0 0 4 15,0 0 1-15,0 0-1 16,0 0 0-16,7-5-4 16,10-7-7-16,8 2 4 15,-1 3 4-15,8 0-1 16,1 2 1 0,0 5-1-16,3 0 2 15,-5 0-4-15,-4 0 2 0,-5 15-2 16,-9-1-5-16,-1 3 6 15,-10 0-2-15,-2 4 3 16,0 0 0-16,-4 2 5 16,-19 3 8-16,-6 1 5 15,-4 0 14-15,-5-8-13 0,3 0-1 16,-4-6-3-16,4-4-6 16,6-6-5-16,2-3-1 15,7 0-3-15,4 0-1 16,1 0-33-1,-1-7-47-15,-4-6-77 16,7 1-371-16</inkml:trace>
  <inkml:trace contextRef="#ctx0" brushRef="#br0" timeOffset="22132.932">3742 3104 579 0,'0'0'99'0,"0"0"-53"16,0 0 48-1,0 0 0-15,0 0-22 16,0 0 2-16,0 0-25 16,43-83 0-16,-43 82-3 0,0 1-16 15,0 0-11-15,0 0-3 16,0 0-12-16,0 0-4 15,0 0-14-15,0 26-5 16,-18 15 2-16,-11 14 17 16,-3 8 10-16,-1 2-5 15,0-1 2-15,2-3-3 0,4-7-3 16,4-6 9 0,8-11-7-16,3-11 2 0,6-6-2 15,4-11-2-15,0-3 0 16,2-6 1-16,0 0 6 15,0 0-1-15,0 0 3 16,0 0 5-16,0-14 1 16,0-21 3-1,16-12-19-15,3-7 0 0,10-7 0 16,4 0-1-16,8-4-2 16,3 1-5-16,0 4 8 15,2 4 0-15,-13 13 2 16,-6 14-1-16,-7 7-1 15,-9 8 1-15,-5 6 2 16,-3 4-2-16,-3 2 4 16,0 2-1-16,0 0-4 0,0 0-1 15,0 0-9-15,0 0 8 16,0 14-11-16,0 10 2 16,2 10 11-16,0 5 1 15,-2 7 1-15,0 0-1 16,0 0 6-16,0 1-7 15,2-1 1-15,-2 3 6 0,3 0-3 16,-1 2-2-16,-2-1 6 16,0-6-1-1,0-8-2-15,0-6-5 16,0-10 0-16,0-8 0 16,0-1 8-16,0-11-6 15,0 0-2-15,0 0-12 0,0 0-4 16,0 0-1-16,0-12-32 15,-11-17-80-15,-9-7-66 16,6-6-52-16,6-1-336 16</inkml:trace>
  <inkml:trace contextRef="#ctx0" brushRef="#br0" timeOffset="22390.9833">3633 3349 622 0,'0'0'57'16,"0"0"27"-16,0 0-5 16,0 0-22-16,0 0-16 15,0 0-17-15,0 0-11 16,18 0-1-16,8 0-5 15,6 0-1-15,-1 0-5 16,2-4-1-16,3 0-42 16,2-3-97-16,-2 1-144 15</inkml:trace>
  <inkml:trace contextRef="#ctx0" brushRef="#br0" timeOffset="22890.9899">4290 3352 740 0,'0'0'89'0,"0"0"-19"16,0 0 20-16,0 0-17 16,0 0-7-16,0 0-45 0,-6 0-6 15,6 0 8-15,0 0-12 16,0 0-2-16,18 0-6 16,7 0 1-16,10 0 25 15,5 0-11-15,4 0-8 16,1 0-6-16,3 0-1 15,-6-3-3-15,-3-1 11 0,-3-3-11 16,-3 3 1-16,-6 1-1 16,-4 0 0-1,-7 1 0-15,-12 2 1 16,0 0 4-16,-2 0-3 16,-2 0-2-16,0 0 1 15,0 0-2-15,0 0 1 0,0 0-17 16,0-2-13-1,-4 1-40-15,-8-3-39 0,4 1-41 16,3-4-72-16,5-6-294 16</inkml:trace>
  <inkml:trace contextRef="#ctx0" brushRef="#br0" timeOffset="23324.6019">4649 3034 565 0,'0'0'43'16,"0"0"56"-16,0 0 12 15,0 0-43-15,0 0-22 16,0 0-35-16,-8-9 7 16,8 16-13-16,0 9 1 15,0 5 8-15,0 0 17 16,0-1-9-16,6-3-1 15,8 0 0-15,3 3-1 16,4-2 2-16,1 0-14 16,0-1 13-16,0-2-5 15,3 1-14-15,-5-1 12 16,2-3-8-16,-4 7-3 16,-7-4 4-16,1-1-2 0,-8 1-2 15,-4-3-3-15,0 5 1 16,0 3 0-16,-16 6 2 15,-15 0 5-15,-7 3-5 16,5-2 3-16,-8-1-6 16,4-1 0-16,1-2 3 15,1 0-8-15,3-3-12 16,3-3-31-16,0-1-36 0,13-2-56 16,8-7-96-16,8-7-292 15</inkml:trace>
  <inkml:trace contextRef="#ctx0" brushRef="#br0" timeOffset="25929.6758">6165 3284 370 0,'0'0'93'15,"0"0"-7"-15,0 0 42 16,0 0-14-16,0 0-15 15,0 0-12-15,0 0-20 16,11-9-2 0,-11 2-22-16,0-5-1 15,0-4-6-15,0 2-16 16,-11 0 2-16,-2 2-2 16,2 4-8-16,0 4 2 0,0 1-12 15,-1 3 3-15,-7 0-10 16,-4 11-5-16,-4 17 2 15,-2 6 1-15,5 4 5 16,6 3-3-16,9-4 3 16,9-1-1-16,0-4 4 15,0-6-4-15,2-6 3 16,16-9-11-16,9-5 11 0,4-6-2 16,9 0 2-16,5-5 7 15,-3-12-5-15,-2-7 2 16,-4 0-2-16,-12-1 2 15,-1-3 0-15,-7 1 2 16,-8-2-3-16,-1 1-3 16,-5 5 2-16,-2 2 3 0,2 9 1 15,-2 7 0 1,0 2-4-16,0 3 6 16,0 0-8-16,0 0-10 15,0 0-2-15,0 12 3 16,0 17-10-16,0 9 19 15,2 4 2-15,3-2-1 16,2-5-1-16,4-3 0 16,0-6-5-16,3-9 5 0,3-1-13 15,3-3-36-15,7-10-39 16,9-3-42-16,3 0-80 16,2-20-483-16</inkml:trace>
  <inkml:trace contextRef="#ctx0" brushRef="#br0" timeOffset="26584.5679">6894 3052 772 0,'0'0'59'0,"0"0"-40"15,0 0 111-15,0 0-31 16,0 0-40-16,0 0-31 15,-15-29-27 1,13 29-1-16,-8 19-14 0,-3 19 14 16,-7 14-1-16,-5 8 2 15,2 2-1-15,0-3 2 16,3-5 4-16,-1-7-1 16,8-6-5-16,0-11-2 15,8-13 2-15,5-6 6 16,0-10-6-16,0-1 0 0,0 0 2 15,0 0-1-15,0-5 1 16,0-21 12-16,5-12-14 16,17-12-9-16,3-8-7 15,-1-4 5-15,5 4 1 16,-2 0 10-16,-4 9 0 16,-6 11 1-16,-3 9 0 15,-5 9 1-15,-3 9 5 16,-4 3 3-16,0 1 0 15,-2 6 0-15,0-1-1 16,5 2-2-16,-5 0-7 16,0 0 0-16,0 0-5 15,0 0-1-15,2 0-3 16,3 15-7-16,4 11 13 0,4 13 3 16,-4 3 0-16,2 6-1 15,-2 0 3-15,-5 0-3 16,1-3 2-16,0-5 0 15,-1-3-1-15,-2-6 1 16,0-7 5-16,-2-5-5 16,0-7 0-16,5-5 1 15,-3 1-2-15,-2-8 0 16,0 0-8-16,0 0-20 16,0 0-24-16,0 0-24 15,0 0-8-15,0-16-128 16,-2-4-408-16</inkml:trace>
  <inkml:trace contextRef="#ctx0" brushRef="#br0" timeOffset="26870.6276">6649 3334 453 0,'0'0'198'16,"0"0"-169"-16,0 0 55 16,0 0-1-16,0 0-31 15,0 0-32-15,-4 0-1 16,8 0-17-16,23 0 5 16,15 0 4-16,12 0 24 15,-1-1-22-15,8-8-6 0,-8 1-7 16,-6 2 0-16,-10 1-36 15,-12 2-38 1,-9 2-61-16,-12-4-111 0</inkml:trace>
  <inkml:trace contextRef="#ctx0" brushRef="#br0" timeOffset="28915.8742">7663 2953 19 0,'0'0'616'15,"0"0"-581"-15,0 0 28 16,0 0 55-16,0 0-26 15,0 0-19-15,-9-50-10 16,9 50-14-16,0 0-6 16,0 0-8-16,-2 0-3 15,2 0-11-15,-2 0-10 16,2 0-3-16,-2 0-8 0,2 0-7 16,-7 18 1-16,3 10 3 15,-8 11 3-15,6 5 4 16,-1 2 0-16,3 3-3 15,2 4 2-15,2 7 4 16,0 2-1-16,0 5 7 16,0 3-10-16,0 4 11 15,0 2 0-15,0-6 2 16,0-8 14-16,0 1-11 16,-5-19-18-16,0-6 1 15,3-12 15-15,0-18-11 16,0-4-6-16,0-4 3 15,2 0 1-15,0 0 9 0,0 0-2 16,0 0-9-16,0 0-2 16,0-15-14-16,0-11-51 15,0-13-70-15,4-10-65 16,21-2-117-16</inkml:trace>
  <inkml:trace contextRef="#ctx0" brushRef="#br0" timeOffset="29311.9428">8107 3076 872 0,'0'0'26'0,"0"0"-3"15,0 0 84-15,0 0-40 16,0 0-31-16,0 0-30 16,-11-12-6-16,11 17-9 15,0 26-2-15,-2 11 11 0,2 10 1 16,0 0 3-16,0-2-3 16,0-4 13-1,0-4-7-15,0-5-3 16,0-9 2-16,0-10 0 15,0-6-6-15,0-3-3 16,0-9 0-16,2 0 1 16,-2 0-10-16,0 0 5 15,0 0-1-15,0 0-4 0,0-15-10 16,-20-9-71-16,-7-8-63 16,4-3-86-16,6 2-304 15</inkml:trace>
  <inkml:trace contextRef="#ctx0" brushRef="#br0" timeOffset="29885.8899">8047 3113 601 0,'0'0'49'0,"0"0"7"16,0 0 74-16,0 0-61 15,0 0-27-15,0 0-19 16,-7-21 1-1,12 17-22-15,19 0-2 0,20-2 6 16,8-3-5-16,4 7 1 16,-8 2 1-16,-5 0 2 15,-7 0-10-15,-14 11-2 16,-7 5-3-16,-3 3 3 16,-12 4-5-16,0 3 1 15,-14 3 11-15,-8-3 8 0,-12-1-8 16,5-4 8-16,6-9 0 15,2 0-1-15,7-11 2 16,12 2-4-16,2-3 7 16,0 0-4-16,0 0-1 15,0 0 2-15,0 0 2 16,12 0-11-16,13 0 1 16,8-3 0-1,5-1 2-15,-1 4-3 0,3 0-1 16,-6 0 0-16,0 3-1 15,-15 11 2-15,-3 1-7 16,-9 2 3-16,-7 5 1 16,0 2 3-16,-7 6 2 15,-22 2 10-15,-6 2 4 16,-4-2-1-16,-1-5-4 16,3-10-5-16,-3-1 4 0,-1-12 4 15,3-4-11-15,7 0 0 16,9 0-3-16,4-18-1 15,9-1-29-15,2-2-29 16,7 1-47-16,0-5-156 16</inkml:trace>
  <inkml:trace contextRef="#ctx0" brushRef="#br0" timeOffset="32012.7859">9072 3275 260 0,'0'0'280'0,"0"0"-198"16,0 0 5-16,0 0 25 15,0 0-27-15,0 0-11 0,23-53-16 16,-23 43 5-1,0 0-14-15,0-1-8 16,0 2-19-16,0-2-3 16,-10 6 0-16,2-2 4 15,-3 7-15-15,-5 0-7 16,-5 0-2-16,2 0 0 0,-8 12-8 16,0 15 6-16,0 5-3 15,10 2 5-15,3-2 1 16,10-4-2-16,4-3-2 15,0-5-11-15,0-7 3 16,6 0-3-16,15-8-5 16,1-2-1-16,7-3 11 15,5 0 10-15,1-16 3 0,-4-7-3 16,-4 0-3-16,-5-2 2 16,-6 0 0-1,-5-2 2-15,-4 1 2 16,-5 0-2-16,-2 6 0 15,0 6 5-15,0 7 8 16,0 2-3-16,0 5-1 16,0 0-10-16,0 0-8 0,0 8-7 15,0 20-4-15,0 8 19 16,5 1 1-16,3-2 0 16,1-7 0-16,-2-6-1 15,2-3 0-15,-3-7 1 16,3-3-1-16,-4 0-1 15,4-5-24-15,0 0-61 16,2-4-46-16,7 0-79 0,4-21-370 16</inkml:trace>
  <inkml:trace contextRef="#ctx0" brushRef="#br0" timeOffset="32391.5064">9725 2989 791 0,'0'0'56'15,"0"0"30"-15,0 0 43 16,0 0-53-16,0 0-26 16,0 0 7-16,-46-48-35 0,32 48-18 15,-8 7 6-15,-5 17-9 16,3 10 0-16,-3 8 2 15,4 4 1-15,6-2 1 16,5-2-1-16,8-2 1 16,4-6-3-16,0-4 4 15,0-9-3-15,12-3-1 16,7-4 4-16,8-4 1 16,4-5 0-16,7-5 8 15,7 0-7-15,1 0-5 16,-1-11-3-16,-3-4-24 15,-3 3-22-15,-13 0-35 16,-6 2-32-16,-9-2-18 16,-4 2-36-16,0-4-302 0</inkml:trace>
  <inkml:trace contextRef="#ctx0" brushRef="#br0" timeOffset="32931.8442">10131 2745 797 0,'0'0'42'0,"0"0"-25"15,0 0 84-15,0 0 2 16,0 0-43-16,0 0-19 16,-14-26-20-16,14 26-10 0,0 0-1 15,-2 0-9-15,2 0-1 16,0 6 0-16,-2 19 1 16,0 16-1-16,0 13 19 15,2 6 0-15,0 2 2 16,0 6 1-16,0 1 10 15,4-2-9-15,0 4 5 16,6-3-12-16,-1 11 11 0,-5 8-5 16,-2 3-6-16,-2-3-8 15,0-9 22-15,0-11-26 16,-6 1 2-16,-5-8 4 16,-1-7-1-16,6-12-3 15,1-16 0 1,3-11-3-16,2-9-5 0,0-3 8 15,0-2-6-15,0 0 8 16,0 0-4-16,0-6-4 16,0-16-16-16,0-6-57 15,0-3-49-15,0-2-79 16,0 1-118-16</inkml:trace>
  <inkml:trace contextRef="#ctx0" brushRef="#br0" timeOffset="34900.1451">11083 3074 577 0,'0'0'108'15,"0"0"11"-15,0 0-8 16,0 0-19-16,0 0-30 15,0 0 4-15,0 0 10 16,6-62-21-16,-8 49-18 16,-11-1-11-1,-3 1-2-15,-1 3-4 0,-1 1-6 16,-5 5-4-16,-4 4-9 16,-4 0-2-16,-7 2-5 15,1 21 4-15,1 9 0 16,5 4-1-16,6 2-3 15,12 0 1-15,10-4 0 16,3-6-8-16,0-2-10 16,8-8 10-16,11-8-2 0,8-4 4 15,2-6-2-15,2 0 13 16,0 0 2-16,-2-18 2 16,-2 1-1-16,-4-4 0 15,-6-1 3-15,-5-2-1 16,-6-1 10-1,-1-1-2-15,-5-4-4 0,0 8 17 16,0 7-12 0,0 4 1-16,0 8-4 0,0 3-11 15,0 0 0-15,0 0-1 16,0 0-14-16,0 14 0 16,8 14-19-16,8 8 34 15,7 0-1-15,-6-4 1 16,-1-6-1-16,-3-4-5 15,1-5-17-15,-1-2-31 0,1-7-26 16,3-4-26-16,4-4-31 16,3 0-85-16,5-6-390 15</inkml:trace>
  <inkml:trace contextRef="#ctx0" brushRef="#br0" timeOffset="35419.8514">11575 2985 765 0,'0'0'123'15,"0"0"-76"-15,0 0 86 16,0 0-45-16,0 0-34 16,0 0-5-16,-102-59-30 0,75 59-8 15,-4 4-1-15,-7 19-9 16,5 9-1-16,4 6-4 15,4 1 2-15,9-3 2 16,14-7-4-16,2 0 0 16,0-9 3-16,0-4-16 15,18-6-6-15,9-7-1 0,11-3-4 16,4 0 5-16,1-14-3 16,-8-6-4-1,-6-1 9-15,-4-2 15 16,-8 0 6-16,-3-3 3 15,-1 0-3-15,-11 4 6 16,-2 4 7-16,0 8 26 0,0 4-18 16,0 4 19-16,0 2-18 15,0 0-13-15,0 0-8 16,0 0-1-16,0 5-8 16,2 21-5-16,12 6 13 15,9 7 0-15,-4-3 0 0,2-2 4 16,-4-6-4-16,1-5 0 15,-2-8-4 1,6-5-14-16,0-6-44 16,7-4 5-16,9 0-96 15,1-12-48-15,-4-10-192 16</inkml:trace>
  <inkml:trace contextRef="#ctx0" brushRef="#br0" timeOffset="35898.884">12146 2953 805 0,'0'0'74'0,"0"0"42"15,0 0 6-15,0 0-58 16,0 0-5-16,0 0-8 16,-71-72-17-16,44 72-21 15,-2 0-12-15,-2 2 4 0,-2 18-1 16,4 7-4-16,4 5 0 15,0 2-1 1,10-2-2-16,11 0 2 16,4-5 0-16,0-4-12 15,0-6-6-15,13-5-7 16,7-3 1-16,11-9-2 0,7 0 6 16,-5 0 14-16,3-12-16 15,-5-6-7-15,-6-2 2 16,-7 0 22-16,-3-3 6 0,-11-2 1 15,1-3 3-15,-5 0 7 16,0 2 4-16,0 4 5 16,-5 10 1-1,3 5 12-15,0 7-2 16,0 0-1-16,2 0-21 16,0 0-9-16,0 10-12 0,0 17-4 15,0 9 16-15,6 2 4 16,17-1 17-16,-3-8-11 15,5-3-5-15,-8-6-3 16,4-4-2-16,-4 0-38 16,-3-7-96-16,-1-6-161 15</inkml:trace>
  <inkml:trace contextRef="#ctx0" brushRef="#br0" timeOffset="38662.0636">3829 4566 638 0,'0'0'91'0,"0"0"2"16,0 0 14-16,0 0-31 16,0 0-15-16,0 0-21 15,0 0-13-15,-9-9-11 16,9 9-5-16,0 0-10 0,0 15-1 15,-2 17 0-15,-4 16 6 16,-2 12 8-16,8 3-3 16,0 4 10-1,0-2-6-15,0-5 3 16,0-4-3-16,0-6 1 0,0-10 5 16,0-10-16-16,0-10-1 15,0-6-4-15,0-9 6 16,5-5-4-16,-5 0-2 15,0 0 3-15,3 0-7 16,-3 0 1-16,0 0-22 16,0-15-19-16,-3-11-47 15,-17-6-107-15,0-8-142 16</inkml:trace>
  <inkml:trace contextRef="#ctx0" brushRef="#br0" timeOffset="39309.7994">3783 4636 663 0,'0'0'73'0,"0"0"-34"16,0 0 67-1,0 0-34-15,0 0-36 16,0 0-13-16,4-14-20 15,7 14-3-15,11 0 0 16,12 0 2-16,12 0 8 16,6 0-5-16,-1 0 11 0,1 0-16 15,-8 3 2-15,-6 8-2 16,-9 1 0-16,-7 2 0 16,-11 2-7-16,-7 9 6 15,-4 6-7-15,-4 5 2 16,-23 1-5-16,-2-3 11 15,-9-8 14-15,9-4-10 16,0-7 7-16,10-3-5 16,3-5 3-16,9-5 2 0,5-2-10 15,2 0 14 1,0 0 10-16,0 0-2 16,0 0-6-16,0 0 3 15,0 0-20-15,0 0 0 16,15 0 0-16,12-2 7 15,12-3-4-15,3 1-3 16,0 4 1-16,-7 0-2 16,-8 0 1-16,-4 9-3 0,-9 7-7 15,-6 0 7-15,-6 5-4 16,-2 3-1-16,-2 5 6 16,-20 3 2-16,-12 6 11 15,-8 1 10-15,-11-2-5 16,-8-1-6-16,-5-2-3 15,3-9-6-15,7-9 2 16,11-9 2-16,16-4-2 0,14-3-3 16,7 0-2-16,4 0-11 15,4-10-16-15,0-6-59 16,12-5-83-16,17-4-144 16</inkml:trace>
  <inkml:trace contextRef="#ctx0" brushRef="#br0" timeOffset="39779.5577">4514 4950 740 0,'0'0'119'15,"0"0"-78"-15,0 0 46 16,0 0-5-16,0 0-24 16,0 0-27-16,0 3-15 0,0-3-5 15,0 4 6-15,21-2-11 16,8 0 16-16,12 2 9 15,10-4-2-15,9 0-4 16,0 0-7-16,5 0-11 16,-9 0-3-16,-5-6 6 15,-1 0 0-15,-13 0-6 16,-8 1 5-16,-4 4-6 0,-12-1 0 16,-4 2-3-16,-4-2 2 15,-5 2-2-15,0-2-1 16,0 2-4-16,0-5 1 15,0 0-20-15,0-6-42 16,-3 0-47-16,-6-3-43 16,-4 2-31-16,-1 0-196 15</inkml:trace>
  <inkml:trace contextRef="#ctx0" brushRef="#br0" timeOffset="40180.822">4892 4640 629 0,'0'0'113'0,"0"0"-44"16,0 0 11-16,0 0-12 16,0 0-29-16,0 0-20 15,-2 0-16-15,2 0 1 16,7 12 2-16,13 7 16 0,3 2 10 15,6 1-17-15,0 2-2 16,4 2 2-16,0-2-6 16,1 0-1-1,-5-2-4-15,0 0-2 16,-7-1 1-16,-7-2-2 16,-1-2 3-16,-5 0-4 15,-9 6 4-15,0 0-2 0,0 6 14 16,-23 3 14-16,-6 0 2 15,-4 3-13-15,-7 0 1 16,-5-3-14-16,1-2-5 16,-1-3-1-16,3-6-22 15,9 0-61-15,8-5-36 16,14-11-65-16,11-5-293 16</inkml:trace>
  <inkml:trace contextRef="#ctx0" brushRef="#br0" timeOffset="42019.3704">6252 4656 465 0,'0'0'202'0,"0"0"-124"16,0 0 16-16,0 0 34 0,0 0-50 15,-20-104-4-15,18 98-7 16,0 3-3-16,-3 3-13 15,3 0-23-15,-2 0-8 16,2 0-20-16,2 0-10 16,0 23-7-16,0 19-9 15,0 18 26-15,0 12 3 0,0 0-3 16,8-5 2-16,-1-9-5 16,-3-7 3-16,1-8 0 15,-2-7 3 1,-1-8-3-16,0-10-5 15,0-12-2-15,2-4-7 16,-4-2 11-16,0 0 3 0,0 0 7 16,0-2 6-16,5-22 12 15,-1-8-22-15,-2-6-3 16,8-4-1-16,3 8 0 16,3 8-2-16,5 6-11 15,13 6-7-15,-3 7-6 16,5 6 2-16,6 1-8 15,0 0 16-15,-3 11 0 16,-8 10-5-16,-14 3 11 16,2 0 3-16,-13 0 4 15,-6-2 3-15,0 0-2 16,-2 2 2-16,-21 2 1 0,-10-1 9 16,-5 0 0-16,1-7 5 15,-4-2-10-15,3-6-3 16,-4-4-1-16,13-3 0 15,2-1-26-15,11-2-6 16,16 0-30-16,0 0-50 16,8-13-52-16,21-8-576 0</inkml:trace>
  <inkml:trace contextRef="#ctx0" brushRef="#br0" timeOffset="42415.5133">6814 4648 581 0,'0'0'264'0,"0"0"-232"16,0 0 63-16,0 0 18 15,0 0-48-15,0 0-33 16,0-40-5-16,0 40-22 15,0 0-5-15,0 5-3 16,3 22-1-16,1 11 4 0,0 10 9 16,7 1 2-16,-1 4-10 15,1-2 15 1,-3-3-6-16,-1-4 2 16,0-2 0-16,-5-9-8 15,0-4 1-15,1-9-3 16,-3-6 0-16,2-6 0 0,-2-4-2 15,0-4 3-15,0 0-3 16,0 0 0-16,0 0-6 16,0-4-14-16,0-9-18 15,0-8-46-15,-7-11-94 16,5-6-118-16</inkml:trace>
  <inkml:trace contextRef="#ctx0" brushRef="#br0" timeOffset="43003.8052">6861 4646 247 0,'0'0'494'16,"0"0"-475"-16,0 0 69 15,0 0 9-15,0 0-40 16,0 0-24-16,-7-28-10 15,10 26-22-15,21 2 0 16,16 0 6-16,7 0-7 16,0 0 2-16,-10 2-3 0,-8 14 1 15,-6 2-6-15,-10 4 4 16,-6 4-10-16,-7 3 3 16,0 0-1-16,-18 0 7 15,-11-4 3-15,-4-4 1 16,-3-4-1-16,3-2 1 15,4-6-2-15,4-2 2 16,5-7 2 0,7 1-3-16,8-1 1 0,3 0 1 15,2 0 1-15,0 0-3 16,0 0-4-16,13 0-4 16,16 0 3-16,9 0 3 15,7 0-1-15,-1 0-2 16,-3 0-1-16,-3 2 6 15,-7 9-2-15,-9 3-5 0,-7 0 6 16,-6 4-1-16,-4 0 0 16,-5 2 1-16,0 1 2 15,0 2 7-15,-20 0 20 16,-9 0-7-16,-7-3-4 16,-4 0-8-16,-7-4 0 15,10-5-8-15,-2-4 6 16,13-7-1-16,6 0-6 0,8 0-5 15,8 0-13-15,-1 0-40 16,5-2-46-16,0-8-142 16</inkml:trace>
  <inkml:trace contextRef="#ctx0" brushRef="#br0" timeOffset="43652.7594">7447 4550 771 0,'0'0'65'16,"0"0"0"-16,0 0 58 0,0 0-43 15,0 0-33-15,0 0-27 16,0-25-10-16,0 25-10 15,0 4-3-15,0 22-13 16,7 15 16-16,4 8-2 16,2 4 4-1,-1-1-2-15,-1-2 1 16,-3-5 1-16,0-8 2 16,-6-5-1-16,2-7-4 0,-2-3 2 15,-2-8 0-15,0-6 7 16,0-3-8-16,0-5-3 15,0 0 3-15,0 0 18 16,0 0-2-16,0-7 18 16,0-12 0-16,0-8-15 0,0-5-17 15,0 1-2-15,11 5-5 16,3 6 2-16,1 4 1 16,1 6-2-16,-1 2-1 15,1 7 1-15,7 1 0 16,-4 0 2-16,4 0 0 15,-3 14-3-15,-5 2-9 16,-2 1 14-16,-1 3-7 16,-8 1 1-16,1-4 1 15,-5 1-3-15,0 0 8 16,0 0 7-16,-21 5-6 16,-2-1 8-16,-11-4-3 0,-4 0 4 15,-2-3 2-15,0-10-12 16,7 1 0-16,4-6 2 15,10 0-2-15,13 0-13 16,4 0-33-16,2 0-45 16,0-11-56-16,31-15-211 15</inkml:trace>
  <inkml:trace contextRef="#ctx0" brushRef="#br0" timeOffset="44136.2171">8190 4453 822 0,'0'0'28'0,"0"0"22"15,0 0 45-15,0 0-44 16,0 0-23-16,0 0-20 16,-7-7-8-16,7 7-4 15,0 17-7-15,0 9 11 0,7 6 3 16,1 4 10-16,6 5-3 16,1 3-10-16,-2 6 21 15,-1 4-4 1,-3 2-10-16,-1 2 23 15,2 0-15-15,-4 3-11 16,1 3 9-16,-1 4 13 0,2 0-9 16,-2-4 1-16,-1-2 7 15,-3-7 8-15,-2-9-31 16,0-4 23-16,0-11-4 16,0-10-11-16,0-8-5 15,0-8-3-15,0-5-2 16,0 0 1-16,0 0 8 15,0 0-9-15,0 0 0 0,0 0-33 16,0 0-28-16,0-16-59 16,0-7-157-16</inkml:trace>
  <inkml:trace contextRef="#ctx0" brushRef="#br0" timeOffset="45623.2998">9072 4734 560 0,'0'0'97'16,"0"0"7"-16,0 0-6 0,0 0-11 16,0 0-37-16,0 0-7 15,0 0-17-15,0-43-4 16,-16 32-2-16,3 2 0 15,-9 4-8-15,-1 1 2 16,-3 4 6-16,-3 0-10 16,-2 0 3-16,-3 6-12 0,-4 14 13 15,3 6-8-15,1 3-3 16,12 3-1-16,2 2-2 16,11-2-2-16,7-1 1 15,2 1-5 1,4-4 6-16,16-3-3 15,16-9-7-15,-1-8 3 0,8-8-2 16,8 0-3-16,-4-8 11 16,-3-12 0-16,-5-3 1 15,-12 0 0-15,-8 0 8 16,-5-3-6-16,-5-1 11 16,-5-2 14-16,-2-1-6 15,-2 1-2-15,0 8 12 0,0 7-7 16,0 6-7-1,0 4 1-15,0 4-9 16,0 0 9-16,0 0-16 16,0 0-2-16,0 0-1 0,0 2-6 15,0 20-7-15,0 8 6 16,0 8 8-16,0 2 7 16,12-10 1-16,1-2 2 15,0-7 0-15,5-5-4 16,-2-2-2-16,-1-9-4 15,10 0-14-15,2-5-51 16,2 0-94-16,2-17-126 16</inkml:trace>
  <inkml:trace contextRef="#ctx0" brushRef="#br0" timeOffset="46631.3174">4137 6264 156 0,'0'0'601'0,"0"0"-510"15,0 0 17-15,0 0-2 16,0 0-12 0,0 0-19-16,0 0-15 15,0-90-8-15,-9 80-2 16,-7 0-10-16,1 1-16 16,-6 6-3-16,6 1-8 15,-7 2-1-15,-5 0-12 0,-9 16-4 16,1 14 2-16,-1 10-2 15,3 12 2-15,6 3 2 16,11-4-3-16,10 0-1 16,6-10 3-16,0-4 0 15,6-5 0-15,19-6-2 16,6-8 3-16,4-6 1 0,5-9-1 16,3-3 0-16,1 0 0 15,-1-7-8 1,-7-12-10-16,-7 4-41 15,-7-2-15-15,-2 8-52 16,-8 3-41-16,-6 2-153 16</inkml:trace>
  <inkml:trace contextRef="#ctx0" brushRef="#br0" timeOffset="47060.8528">4639 6486 899 0,'0'0'51'0,"0"0"-15"16,0 0 90-16,0 0-35 15,0 0-34-15,0 0-28 16,-14-12-19-16,14 12-5 16,0 0-5-16,0 0-2 15,9 0 0-15,18 0-1 16,13 0 3-16,12 0 10 0,2 0-1 16,2 0-2-16,2 0-4 15,0 0 4-15,-8 0-6 16,-15-2 1-16,-6-1 1 15,-16 1-3 1,-6 0 0-16,-7 2 0 16,0 0-3-16,0-3 3 15,0 3-5-15,0-3 0 0,0-7-29 16,-2-7-29-16,-7-4-50 16,0-8-73-16,9-3-202 15</inkml:trace>
  <inkml:trace contextRef="#ctx0" brushRef="#br0" timeOffset="47513.4046">4959 6168 602 0,'0'0'76'0,"0"0"-23"15,0 0 95-15,0 0-30 16,0 0-44-16,0 0-24 15,-15-16-20-15,15 16 5 16,0 0-21-16,0 0-7 16,0 0-7-16,0 2-1 15,0 12 0-15,17 9 1 16,10 0 5-16,4 1 4 16,8-1 7-16,-4 3 1 15,7-4-7-15,-4-1 5 16,-4-1-3-16,-8-3-9 15,-5-3 1-15,-11 0-3 16,2-2 2-16,-8 2-1 16,-4 0 0-16,0 4 6 0,0 3 6 15,-24 8 8-15,-5-1-3 16,-7 0-3-16,-4 0-4 16,0-2-10-16,0 0 1 15,4-3-3-15,3-3 0 16,4-3-9-16,2-3-14 15,2 2-32-15,10-5-52 0,1-2-26 16,10-9-52-16,4 0-324 16</inkml:trace>
  <inkml:trace contextRef="#ctx0" brushRef="#br0" timeOffset="49303.9982">6890 6070 726 0,'0'0'105'16,"0"0"-36"-16,0 0 46 0,0 0 12 16,0 0-26-16,0 0-38 15,-18-104-1-15,3 93-20 16,-4 3-13-16,-5 5-12 15,-8 3-5-15,-7 0-9 16,-8 7-2-16,-4 23-1 16,1 5 0-16,8 6-3 15,9 3 3-15,6 7 0 0,7 3-3 16,9 1 3-16,9 0 0 16,2-11 0-1,0-9 0-15,25-9-1 16,6-6 0-16,13-7 1 15,12-8 0-15,8-5 3 0,5 0-3 16,-1-12-9-16,-11-8-25 16,-6-3-46-16,1 0-27 15,-8-4-18-15,-3-1-72 16,-6 0-226-16</inkml:trace>
  <inkml:trace contextRef="#ctx0" brushRef="#br0" timeOffset="50004.2375">7517 5849 519 0,'0'0'416'16,"0"0"-399"-1,0 0 61-15,0 0 32 16,0 0-24-16,0 0-50 16,-29-38-20-16,29 38-16 15,-6 2-5-15,2 30-11 16,-9 20 5-16,-7 14 9 16,-2 0 4-16,4-3 2 0,0-10-4 15,7-4 1-15,2-11 1 16,0-9 2-16,4-8-4 15,5-11 2-15,0-4-4 16,0-6-3-16,0 0-4 16,0 0 6-16,0 0 3 15,0-20 4-15,16-20-4 16,4-10-34-16,2-6 22 16,5-9 10-16,-4 4-5 0,-2-4 0 15,-2 10 6-15,-9 8-2 16,4 11 3-16,-7 10 12 15,-1 10-4-15,-4 4 10 16,4 6 10 0,-6 6-15-16,0 0-7 15,0 0 2-15,0 0-6 16,2 0-2-16,-2 0-5 16,4 2-7-16,5 20-8 0,5 14 14 15,1 10 6-15,1 5 3 16,-1 0 2-16,-4 0-1 15,-2-5 13-15,0 0-16 16,0-4 5-16,-2-2 7 16,0-6-3-16,-5-6-6 15,0-8 2-15,-2-3-4 16,0-8 1-16,2-1-2 16,-2-4 1-16,0-4-4 0,0 0 2 15,0 0-5-15,0 0-15 16,0 0-10-16,0-5-27 15,0-11-47-15,-18-5-111 16,-2-4-203 0</inkml:trace>
  <inkml:trace contextRef="#ctx0" brushRef="#br0" timeOffset="50254.2633">7382 6118 570 0,'0'0'117'15,"0"0"-88"-15,0 0 63 16,0 0-32-16,0 0-26 16,0 0-20-16,-2-2-9 15,2 2-5-15,7 0 0 16,17 0 1-16,10 0 7 0,9 0 1 15,1-3-9-15,-1-2-17 16,-8 1-80 0,-8-4-126-16</inkml:trace>
  <inkml:trace contextRef="#ctx0" brushRef="#br0" timeOffset="52157.5092">8555 5863 388 0,'0'0'106'15,"0"0"-80"-15,0 0 47 16,0 0-20-16,0 0-39 16,0 0-14-16,-6-24-3 15,4 24-20-15,-6 0-99 0,4 0-158 16</inkml:trace>
  <inkml:trace contextRef="#ctx0" brushRef="#br0" timeOffset="52722.5622">8439 5715 596 0,'0'-4'93'16,"0"0"-4"-16,0 4 16 16,0 0-24-16,0 0-18 15,0 0-17-15,0 0-16 16,0 0-7-16,0 0-4 15,0 0-16-15,0 0-3 16,0 0-12-16,0 15 11 0,0 13 1 16,2 11 3-16,5 5 6 15,0 4 1 1,2 3-7-16,-3 2 14 16,7 3-16-16,-1 2 19 15,-3-1-13-15,-1 3 3 16,2-4 4-16,-4-4 1 0,3-6-7 15,-5-3 0-15,6-9-3 16,-6-9 1-16,-2-4-5 16,5-14 0-16,-5-2 0 15,-2-5 0-15,0 0 6 16,0 0-5-16,0 0 2 16,0 0-4-16,0 0-4 0,0-15-27 15,0-6-44-15,0-9-57 16,14-6-93-16,15-2-273 15</inkml:trace>
  <inkml:trace contextRef="#ctx0" brushRef="#br0" timeOffset="53343.5417">9085 5861 130 0,'0'0'726'0,"0"0"-700"16,0 0 52-16,0 0 24 0,0 0-39 15,0 0-41 1,0-38-19-16,0 38-3 0,0 22-16 16,0 19 3-16,-4 19 13 15,-7 8 1-15,-3 0 2 16,-1-5-3-1,1-8 11-15,1-11-9 0,9-10-2 16,0-12 1-16,-2-12-6 16,6-4 5-16,0-6 0 15,0 0 2-15,0 0-1 16,0-2 6-16,0-21 0 16,0-18-7-16,10-11-7 15,5-8-2-15,1-3 9 16,-1-1-3-16,6 2 1 15,-5 4-2-15,1 12 4 0,-6 10 2 16,-2 16-2-16,0 12 6 16,-9 6 4-16,2 2-1 15,-2 0-9-15,0 0 7 16,0 0-14-16,2 8 3 16,12 26-12-16,1 10 16 15,8 8 4-15,-3 1 7 16,-2-3-10-16,-2-3 21 0,-3-3-9 15,-5-3-2-15,2-7-11 16,-4-4 5-16,1-4-1 16,-1-7-4-16,2 0-6 15,-6-7 6 1,0-4 0-16,-2-6-6 16,0 0-11-16,2-2-19 15,-2 0-18-15,0 0-48 16,-16 0-29-16,-15-20-156 0</inkml:trace>
  <inkml:trace contextRef="#ctx0" brushRef="#br0" timeOffset="53552.4723">8998 6168 588 0,'0'0'122'16,"0"0"-94"-16,0 0 81 15,0 0-34-15,0 0-30 16,0 0-38-16,-8-6-6 16,16 1-1-16,21 0 0 15,12-2 0 1,10-2-11-16,2-2-57 16,3 4-136-16,-6-3-256 0</inkml:trace>
  <inkml:trace contextRef="#ctx0" brushRef="#br0" timeOffset="53948.9506">9708 5958 403 0,'0'0'460'0,"0"0"-432"16,0 0 131-16,0 0-57 15,0 0-23-15,0 0-16 16,-29-53-45-16,15 53 11 16,-8 0-2-16,2 0-24 0,-9 11 2 15,-7 8-3-15,7 9-2 16,0 4 1-16,0 7 2 16,7-1 4-16,2 1-6 15,13 0-2 1,0-3-2-16,7-5 3 15,0 1 9-15,19-9-7 0,12-4-2 16,9-8 0-16,11-6 6 16,5-5 0-16,4 0 0 15,5-15-6-15,-5-2-21 16,-6-2-9-16,-12 5-70 16,-9 1-39-16,-13 1-54 0,-9 3-291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53:24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8689 2749 649 0,'0'0'123'0,"0"0"-114"16,0 0 74-16,0 0 20 15,0 0-28-15,0 0 1 16,0 0-21-16,2-89-12 16,-2 86-4-16,-7-1 2 15,3-1 3-15,-5 2-20 16,2-1-9-16,-4 2 6 15,-4 2-7-15,-3 0-6 16,-3 0-3-16,0 0-1 16,-4 7-3-16,0 11 2 15,7 5-3-15,-1 5 0 16,-2 4 0-16,8 5 0 0,4 6 0 16,7 3 1-1,2 0 4-15,0-2-4 0,2-3 1 16,18-7 1-16,7-6-3 15,4-6 5-15,5-4-4 16,6-8 0-16,3-6-1 16,1-4-6-16,-1 0-29 15,-3-7-45-15,-1-10-45 16,-3-5-40-16,-9-4-153 16</inkml:trace>
  <inkml:trace contextRef="#ctx0" brushRef="#br0" timeOffset="548.009">8499 2905 648 0,'0'0'74'16,"0"0"9"-16,0 0 11 16,0 0-14-16,0 0-32 15,0 0-24-15,139-17 1 16,-86 10-2-16,-4 3-10 16,1 0-7-16,-13 4-6 15,3 0-34-15,-11 0-54 16,-11 0-139-16,-5 0-209 15</inkml:trace>
  <inkml:trace contextRef="#ctx0" brushRef="#br0" timeOffset="1254.1815">10078 2668 744 0,'0'0'47'15,"0"0"12"-15,0 0 93 16,0 0-70-16,0 0 20 15,0 0-34-15,-52-80-18 16,41 80-13-16,-7 0-14 16,-6 0-14-16,-3 9-2 15,-2 16-2-15,5 10 2 16,-3 9-4-16,2 4 3 16,6 2 3-16,3 0-3 15,7-1-2-15,9-8 2 16,0-6-2-16,4-5 0 15,23-9-1-15,9-4 0 0,10-7 3 16,12-10-1-16,4 0-5 16,8-6-11-16,-1-17-28 15,-2-1-36-15,-5-3-63 16,-8-4-59-16,-17 2-299 16</inkml:trace>
  <inkml:trace contextRef="#ctx0" brushRef="#br0" timeOffset="1670.4093">10111 2372 827 0,'0'0'51'15,"0"0"89"-15,0 0-22 16,0 0-22-16,0 0-30 16,0 0-37-16,-23-28-20 15,21 50-9-15,-6 16 0 16,-3 20 1-16,-1 14 8 16,-1 8-8-16,-1 9 6 15,1-1 2-15,-1-4 3 16,-1-6-4-16,-1-6-2 15,-3-5 2-15,-2-9-5 16,6-10 3-16,-1-6 2 0,3-9-8 16,-1-12 3-16,10-5-1 15,2-10-4-15,2-3 2 16,0-3-6-16,0 0-15 16,0 0-23-16,0-6-61 15,18-20-99-15,6-11-392 16</inkml:trace>
  <inkml:trace contextRef="#ctx0" brushRef="#br0" timeOffset="2121.7823">11074 2555 664 0,'0'0'368'15,"0"0"-354"-15,0 0 76 16,0 0-7-16,0 0-27 16,0 0-36-16,-18-29-20 15,18 58-9-15,0 15 9 16,0 8 1-16,0 6 3 15,0-3-1-15,0-4 0 0,0-3 5 16,0-11-7-16,0-6 6 16,0-11 1-16,0-9-6 15,0-6 0-15,0-2 4 16,0-3 4-16,0 0 12 16,0 0 13-16,0 0 3 15,0 0-4-15,0 0-10 16,0 0-14-16,4 0-7 15,19 0-3-15,6 0-3 16,13 0 1-16,5 0-1 16,-3-3-22-16,1 1-24 15,5 0-39-15,-8-2-75 0,-7 3-122 16</inkml:trace>
  <inkml:trace contextRef="#ctx0" brushRef="#br0" timeOffset="2539.0607">11946 2458 784 0,'0'0'0'16,"0"0"32"-16,0 0 103 15,0 0-16-15,0 0 2 16,0 0-44-16,0 0-31 16,-36-88-28-16,29 88-2 15,-8 18-8-15,-10 22 2 16,1 13 2-16,1 10 3 15,6 7 15-15,5 1-7 16,3-4 2-16,7-10-12 16,2-9-6-16,0-7 3 15,0-9-7-15,7-4-3 16,13-5-4-16,9-2-28 0,9-5-61 16,6-11-77-16,12-5-93 15,0 0-400-15</inkml:trace>
  <inkml:trace contextRef="#ctx0" brushRef="#br0" timeOffset="3190.9305">12345 2629 848 0,'0'0'70'15,"0"0"34"-15,0 0 12 16,0 0-9-16,0 0-21 15,0 0-42-15,-103-42-25 0,76 50-9 16,3 16 6-16,-5 8-6 16,9 6-7-16,4 2 2 15,5 0-1-15,9-4-4 16,2-6 0-16,0-6 0 16,22-4-7-16,5-8-3 15,4-3 1-15,9-9-9 16,-2 0 3-16,-3-2-4 15,2-15-10-15,-8-1 5 16,-10 0 6-16,-5 0 12 16,-5 1 6-16,-9 3 0 15,0 2 0-15,0-1 0 0,-7 5-4 16,-7 4 4-16,-1 2 2 16,-1 2 0-16,8 0-2 15,-1 0 1-15,7 0 0 16,2 0-1-16,0 0-3 15,0 0-19-15,0 0-11 16,6 0 9-16,9 0 14 16,6 0 10-16,-3 0 0 15,-1 0 1-15,-3 0 0 16,-7 0 0-16,-1 0 4 16,-6 0-5-16,0 0 15 15,0 0-7-15,0 0-5 16,0 6-2-16,0 10 1 0,2 8 9 15,-2 3 14 1,0 2-6-16,0 3 9 0,0-2-5 16,0-2-3-16,0-3-12 15,5-5 2-15,-5-5 6 16,2-4-15-16,-2-3 0 16,0-4-1-16,0-2-5 15,2-2-18-15,0 0-19 16,-2 0-19-16,3-9-26 15,4-17-127-15,-1-11-292 16</inkml:trace>
  <inkml:trace contextRef="#ctx0" brushRef="#br0" timeOffset="3509.6397">12663 2351 123 0,'0'0'805'16,"0"0"-720"-16,0 0 23 15,0 0-3-15,0 0-24 16,0 0-24-16,-4-15-46 16,8 21-2-16,25 20 3 15,7 8 0-15,2 6 18 16,0 8-21-16,-5 10-6 15,1 4-3-15,-5 1 14 0,-9-3-10 16,-11-9 7-16,-9 0-6 16,0 3 4-16,-36-2-6 15,-9 1-3-15,-3-8-32 16,-4-6-85-16,7-13-111 16,7-17-456-16</inkml:trace>
  <inkml:trace contextRef="#ctx0" brushRef="#br0" timeOffset="7032.6556">2286 5738 866 0,'0'0'61'0,"0"0"1"16,0 0 39-16,0 0-5 15,0 0-2-15,0 0-33 16,0 0-11-16,0 0-10 16,0-99-9-16,0 99-5 15,0 0-13-15,-4 0-6 0,-7 0-7 16,-11 11-1-16,-10 21-3 16,-5 17 1-16,1 13-2 15,7 8 4-15,9 6 0 16,9-1 0-16,11-7 0 15,0-8 1-15,2-11 0 16,23-11 0-16,3-6 0 16,8-9 2-16,2-7-9 15,6-12-2-15,6-4-24 16,3 0-45-16,-4-17-47 16,-2-9-48-16,-9-3-103 15,-16-3-286-15</inkml:trace>
  <inkml:trace contextRef="#ctx0" brushRef="#br0" timeOffset="7234.64">2162 6050 391 0,'0'0'390'16,"0"0"-341"-16,0 0 82 15,0 0-45-15,0 0-13 16,0 0-35-16,58-58-34 15,-3 44-4-15,8 3-1 16,1 7 1-16,1 4-41 16,-1 0-54-16,6 3-85 15,-5 9-45-15,-5-2-340 0</inkml:trace>
  <inkml:trace contextRef="#ctx0" brushRef="#br0" timeOffset="7818.3208">3002 5955 757 0,'0'0'132'0,"0"0"-19"16,0 0-3-16,0 0-17 15,0 0-32-15,0 0-1 16,-134-90-35-16,96 90-19 16,-2 26-6-16,1 17-1 15,4 6 0-15,12 2 1 16,9-3-2-16,14-8-28 15,0-8-8-15,29-10-2 0,8-10-35 16,4-12 11-16,5 0 17 16,4-12 3-16,-4-14 4 15,-7-4 24-15,-8-3 16 16,-12 6 1-16,-7 1 54 16,-10 1-4-16,-2 4 16 15,0 0-7-15,0 7-14 16,-8 7-4-16,0 5-14 15,6 2-3-15,0 0-22 16,2 26-3-16,-2 21-9 16,2 23 9-16,0 17 9 15,8 7 7-15,11 6 1 0,-3 15 13 16,-10 6-3 0,-6-1 6-16,0-10-21 0,0-17 10 15,-12-26-17-15,-5-13 5 16,-1-14-2-16,-2-13 1 15,0-11-4-15,-2-13 3 16,-10-3 11-16,1 0-6 16,-9-28 6-16,-3-8-17 15,6-10 1-15,1-13-3 16,14-18-2-16,11-13-18 16,11-6-6-16,13 3-8 15,32 13-9-15,11 10-37 16,4 10-33-16,9 10-27 15,-5 3-126-15,-1 6-245 16</inkml:trace>
  <inkml:trace contextRef="#ctx0" brushRef="#br0" timeOffset="8289.2052">3613 5813 377 0,'0'0'456'0,"0"0"-412"16,0 0 92-16,0 0-16 16,0 0 1-16,0 0-50 15,-44-70-18-15,41 70-21 16,3 0-10-16,0 0-12 16,0 12-10-16,0 24-12 15,0 20 12-15,11 14 7 0,5 6 12 16,-3-2-16-1,-2-3 15-15,-4-6-6 0,-2-12-8 16,-3-9 7 0,0-8-8-16,3-12 7 0,-3-7-9 15,0-10-2-15,0-2-1 16,-2-2-3-16,0-3-27 16,0 0-28-16,0 0-41 15,0 0-36-15,0-1-124 16,-4-20-571-16</inkml:trace>
  <inkml:trace contextRef="#ctx0" brushRef="#br0" timeOffset="8620.2935">4055 5944 939 0,'0'0'74'0,"0"0"-12"0,0 0 41 15,0 0-9 1,0 0-32-16,0 0-41 0,-10 0-21 16,10 0-6-16,0 0-44 15,0 7-109-15,0 17-83 16,0 8-109-16</inkml:trace>
  <inkml:trace contextRef="#ctx0" brushRef="#br0" timeOffset="8837.1136">4124 6414 664 0,'0'0'254'0,"0"0"-177"0,0 0 81 16,0 0-38-16,0 0-25 15,0 0-46-15,-19-22-31 16,19 16-18-16,0-1-15 15,0-4-53-15,0-1-70 16,0-2-101-16,19-4-344 16</inkml:trace>
  <inkml:trace contextRef="#ctx0" brushRef="#br0" timeOffset="9086.1419">4342 6104 874 0,'0'0'80'16,"0"0"-2"-16,0 0 13 16,0 0 14-16,0 0-47 15,0 0-45-15,11 7-8 16,13-2 5-16,8 1-5 15,5-4-5-15,4-1 0 16,-3-1-90-16,-7 0-101 16,-9 0-230-16</inkml:trace>
  <inkml:trace contextRef="#ctx0" brushRef="#br0" timeOffset="13314.8822">9781 5828 632 0,'0'0'18'0,"0"0"18"0,0 0 41 15,0 0 57-15,0 0-19 16,0 0-13-16,0 0-16 16,6 5-11-16,2-19-15 15,-2-9-36-15,-6-6-17 16,0 0-2-16,0 3 2 16,-4 1 1-16,-21 1-5 15,-12 3-2-15,-11 8 0 16,4 8-2-16,-3 5-3 15,5 0 1-15,3 21-2 16,2 12 0-16,3 11 1 16,12 1-2-16,11 1 1 0,9-2-7 15,2-1-5-15,11 1 10 16,20-5-2-16,16-2 0 16,11-9 8-16,9-4-7 15,2-2 2-15,-5-3 2 16,-14 1-2-16,-13-1 5 15,-16 0-2-15,-13 1-4 16,-8-1-2-16,0 3 9 16,-31 4 6-16,-23 0 16 15,-8 0 0-15,-5-6-6 16,5-5-13-16,8-7 3 16,10-7-1-16,11-1-5 15,6 0-2-15,4 0 1 0,15-13-41 16,8-8-47-16,0-7-75 15,29-3-211-15</inkml:trace>
  <inkml:trace contextRef="#ctx0" brushRef="#br0" timeOffset="13748.7163">10399 6046 915 0,'0'0'42'0,"0"0"30"16,0 0 30-16,0 0 0 15,0 0-32-15,0 0-46 16,-14-17-23-16,14 17 8 16,2 0-9-16,14 0 0 15,18 0 0-15,14 3 1 16,18 4 12-16,7-3 1 16,5-1-9-16,6-1-4 15,-10-2 4-15,-3 0-5 16,-15 0 0-16,-14 0 1 0,-13 0-1 15,-13 0-6-15,-5 2 0 16,-9-2-21-16,-2 2 3 16,0-2-5-16,0 0-23 15,-4 0-58-15,-23 0-57 16,-6-11-380-16</inkml:trace>
  <inkml:trace contextRef="#ctx0" brushRef="#br0" timeOffset="14167.1247">10840 5782 811 0,'0'0'68'16,"0"0"34"-16,0 0 17 15,0 0-8-15,0 0-37 16,0 0-34-16,-11-15-28 15,11 15-3-15,0 0-9 16,0 14-2-16,17 12-1 16,12 6 3-16,7 6 6 15,-2 2-5-15,4-2 1 16,-5-1-2-16,-4-5 0 16,0-3 4-16,0-3 0 15,-4-1-5-15,-8-4 6 0,-1-4-3 16,-3-2 0-1,-2 2-2-15,-6-5 0 0,-5 2 3 16,0 2-2-16,0 4 2 16,-24 0 6-16,-14 4-6 15,-7 0 8-15,1-4-10 16,-1 2 0-16,3-1-1 16,4-2-18-16,6 2-47 15,10-7-96-15,16-7-163 16</inkml:trace>
  <inkml:trace contextRef="#ctx0" brushRef="#br0" timeOffset="16204.8364">12277 5879 666 0,'0'0'84'16,"0"0"6"-16,0 0 59 16,0 0-62-16,0 0 8 15,0 0-20-15,8-83-37 16,-10 68 5-16,-12-1-24 15,-7 1-10-15,4 3-3 16,-10 5 5-16,0 2-11 16,-8 5 0-16,-3 0-3 15,-5 21-1-15,1 11 3 16,11 8-5-16,4 6 3 16,9 2-2-16,7 0 3 0,11-5-4 15,0-11 1 1,16-4-5-16,18-13-11 0,3-2 11 15,5-13-1-15,3 0 3 16,2-2-3-16,-7-18 10 16,0-2 0-16,-11-2 1 15,-4-1-1-15,-10 1 2 16,-3-4 5-16,-6-2 5 16,-4-4 7-16,3 0 3 15,-5 4-4-15,0 7-6 16,0 11 8-16,0 7-9 15,0 5 7-15,0 0-17 16,0 0 0-16,0 5-17 16,0 24 1-16,2 12 13 0,2 2 3 15,8 4 2-15,-1-8-2 16,-3-5 0-16,4-8 0 16,1-2 1-16,-1-7-1 15,1-5-5-15,-7-4-30 16,8-4-16-16,-3-4-37 15,2 0-27-15,5 0-23 16,-2-18-149-16</inkml:trace>
  <inkml:trace contextRef="#ctx0" brushRef="#br0" timeOffset="16682.777">12978 5610 745 0,'0'0'196'0,"0"0"-135"16,0 0 35-16,0 0 6 15,0 0-39-15,0 0-27 16,-99-78-20-16,75 78-16 15,-10 13 2-15,5 13-4 16,0 6 1-16,8 4 0 0,7 2-2 16,5-3 3-16,9 2-3 15,0-7 0-15,7-2-6 16,17-4-6-16,14-4-11 16,5-4 1-16,3-4 16 15,-1-5-2-15,-3 2-3 16,-13-1 7-16,-6-2 1 15,-17-2-3-15,1 3-10 16,-7-4-1-16,0 6 19 16,-7 5 1-16,-22 3 14 15,-2 1 3-15,-9-2 4 16,2-6-7-16,2-1-13 16,-4-5 5-16,9-4-4 15,13 0-2-15,3 0-19 16,8 0-33-16,7 0-41 0,0-9-132 15,22-7-234-15</inkml:trace>
  <inkml:trace contextRef="#ctx0" brushRef="#br0" timeOffset="17191.0331">13350 5492 755 0,'0'0'29'16,"0"0"89"-16,0 0 6 15,0 0-24-15,0 0-12 16,0 0-38-16,-31-13-24 16,31 13-7-16,0 0-5 15,0 0-14-15,0 13-8 16,0 15-2-16,2 14 9 16,7 9 2-16,3 2-1 15,-4 3 0-15,5-1 2 0,1-4 0 16,-5-4 2-1,-3-6-3-15,1-10-1 0,-2-3 1 16,-5-6-1-16,0-8 1 16,0-1 1-16,0-9-2 15,0 0 0-15,0-2 5 16,0-2 1-16,0 0-5 16,0 0 11-16,0 0 0 15,0 0-11-15,0 0-1 16,0-6-36-16,0-8-79 15,0-7-68-15,0 3-171 16</inkml:trace>
  <inkml:trace contextRef="#ctx0" brushRef="#br0" timeOffset="19362.2791">13421 5905 436 0,'0'0'120'0,"0"0"-69"16,0 0 37-16,0 0-29 15,0 0 12-15,0 0-12 16,-13 0-8-16,13 0-11 15,0 0-1-15,0 0-19 16,0 0 2-16,0-5 2 16,0 0-14-16,0-4 1 0,0-2 10 15,9 1-14-15,4-4 2 16,-1 0-7-16,3 2 10 16,1 0 7-16,-3-2-12 15,7 2-2-15,-5 0-3 16,8 4 1-16,-1-1-1 15,5 4-2-15,-2 5-1 16,-1 0-1-16,-4 0 1 16,0 8-3-16,0 10-1 15,-4 2 5-15,-5 0 0 16,-7-2 0-16,-4 4-4 16,0 2 4-16,0 0 0 15,-13 3 3-15,-14-2-2 0,-2-1-1 16,-4-1 1-16,-7-5 4 15,-1-3-3-15,-3 1-2 16,4-5-3-16,4-5 3 16,5-3-40-16,7-3-49 15,10 0-152-15,12 0-335 16</inkml:trace>
  <inkml:trace contextRef="#ctx0" brushRef="#br0" timeOffset="21350.8972">14498 5284 549 0,'0'0'71'16,"0"0"16"-16,0 0 9 15,0 0 32-15,0 0-45 16,0 0-9-16,-51-75-9 15,42 69 6-15,4 1-10 16,-6-2-12-16,5 3-4 16,-1 1-11-16,3-2-1 15,1 5-10-15,3 0-1 16,0 0-11-16,0 0-11 16,0 0-1-16,0 0-3 0,0 17-7 15,0 22-1 1,0 17 12-16,0 13 2 0,0 1 5 15,0 2-7-15,0 4 0 16,0 5 0-16,0-2 1 16,0-4-2-16,3-9 3 15,1-8-1-15,-2-10-1 16,3-8-3-16,-3-10 3 16,-2-6 6-16,0-9-6 15,0-5 3-15,0-8-3 16,0-2-2-16,2 0-3 15,-2 0 4-15,0 0-15 0,0 0-20 16,2-12-33 0,2-10-92-16,15-9-85 0,3-1-326 15</inkml:trace>
  <inkml:trace contextRef="#ctx0" brushRef="#br0" timeOffset="21903.952">15213 5627 756 0,'0'0'205'0,"0"0"-176"15,0 0 77-15,0 0-17 16,0 0-18-16,0 0-29 15,-131-90-23-15,88 90-10 0,1 0-7 16,5 17-1-16,-4 13-1 16,5 8 1-16,15 6-2 15,-2 1 2-15,17-1-4 16,6-6 7-16,0-6-8 16,0-8 0-16,19-8-1 15,10-7-9-15,9-8 5 16,5-1 1-16,1-1 4 15,1-19 4-15,-3-1-2 16,-11-1 2-16,-4 0 0 16,-11 0 7-16,-3-4 1 15,-9-3-1-15,1 2 12 0,-5 5-4 16,0 5-6-16,0 10 6 16,0 7 2-16,0 0-4 15,0 0-13-15,0 0-2 16,0 6-19-16,5 22 9 15,6 8 9-15,4 4 0 16,-3-2 3-16,-4-9 0 16,5-3 4-16,1-3-3 15,-1-7 2-15,3-2-3 16,-3-4-29-16,1-3-41 16,1-6-60-16,3-1-18 0,7 0-91 15,4-24-211 1</inkml:trace>
  <inkml:trace contextRef="#ctx0" brushRef="#br0" timeOffset="22536.7679">15755 5402 896 0,'0'0'60'0,"0"0"19"16,0 0 44-16,0 0-14 15,0 0-35-15,0 0-39 16,-16-42-27-16,14 42-6 16,-9 15-2-16,-2 28-1 0,-3 15 1 15,-4 7 0-15,5-6 5 16,-1-2-5-16,5-11 4 16,0-6-1-16,4-10-2 15,0-10 0-15,7-6 0 16,0-8-1-16,0-3 0 15,0-3-1-15,0 0-1 16,0 0 2-16,0-7 1 16,18-23-1-16,7-18-4 15,-1-8-11-15,3-9 5 16,-5 1 0-16,3 2 4 16,-8 8 2-16,1 7 4 15,-5 12 0-15,-1 11 1 0,-5 7 3 16,-3 10 5-16,-4 3 3 15,0 4-2-15,0 0-9 16,0 0-1-16,2 0-6 16,0 14-7-16,8 16 5 15,1 10 8-15,-5 4 1 16,4 2 4-16,-6 0 5 16,-2-2-5-16,5-1 2 15,-3-4 0-15,0-1-4 16,6-3-1-16,-4-3 1 15,3-6-3-15,0-3 1 16,-2-6 1-16,-5-5-2 0,0-4 0 16,3-4-1-16,-5-4-4 15,0 0-24-15,0 0-5 16,0 0-16-16,0 0-16 16,-7-9-39-16,-11-12-184 15,-7-4-220-15</inkml:trace>
  <inkml:trace contextRef="#ctx0" brushRef="#br0" timeOffset="22751.9147">15579 5664 635 0,'0'0'68'0,"0"0"-25"0,0 0 58 15,0 0 2-15,0 0-45 16,0 0-41-16,31 0-16 16,0-3 0-16,14-5-1 15,4 0-23-15,-4-1-76 16,-1 0-81-16,-1-5-239 16</inkml:trace>
  <inkml:trace contextRef="#ctx0" brushRef="#br0" timeOffset="23422.3733">16226 5349 714 0,'0'0'73'0,"0"0"67"16,0 0-29-16,0 0-15 16,0 0-22-16,0 0-20 15,-32-39-9-15,32 39-16 16,0 0-14-16,0 0-8 16,0 0-4-16,0 2-6 15,0 22-9-15,0 14 7 0,0 12 10 16,0 2-3-16,3 2-2 15,8 0 0-15,-7-6 4 16,5-3-1-16,-4-7 1 16,-3-6-3-16,5-6-1 15,-5-6 0-15,-2-4 1 16,2-8-1-16,-2-6 0 16,0 0 0-16,0-2 3 15,0 0 3-15,0 0 6 16,0 0 3-16,2-18 1 15,5-10-11-15,-1-2-3 16,6-4-2-16,3 5-1 16,3 4-6-16,5 4 4 15,-6 7 0-15,1 7 0 0,5 2 0 16,3 5 0-16,3 0-13 16,2 10 14-16,-4 9-1 15,-9-1 3-15,-3 2-3 16,-7-2-5-16,-6 4 8 15,-2-1 2-15,0-2-2 16,-8-1-6-16,-11 0 6 16,-10-2 5-16,-7 0-4 15,1-6 5-15,-6-3-5 16,3-2-1-16,7-5 2 16,9 0-2-16,-1 0 0 15,10 0-40-15,7-5-66 16,6-9-119-16,0-7-406 0</inkml:trace>
  <inkml:trace contextRef="#ctx0" brushRef="#br0" timeOffset="25477.6249">17302 5003 729 0,'0'0'34'0,"0"0"24"15,0 0 72-15,0 0-60 16,0 0 0-16,0 0-5 15,0 0-8-15,-56-94-15 0,56 92-3 16,0 2-2-16,0 0-17 16,0 0 7-16,-2 0-26 15,2 0 5-15,0 0-2 16,-2 0-4-16,2 6-5 16,0 18-11-16,-2 15 16 15,2 19 1-15,0 9 0 16,0 7-1-16,0 3 2 15,0 0-3-15,0-2 3 16,0-3 8-16,0-2-7 16,0-3 7-16,0-7-9 15,2-2 12-15,0-8-6 16,-2-8 1-16,0-11 4 0,0-8-10 16,0-9 3-1,0-5-4-15,0-4-1 0,0-3 0 16,0 0-3-16,0-2-5 15,0 0-26-15,0 0-19 16,0 0-47-16,7 0-48 16,0 0-45-16,13-14-185 15</inkml:trace>
  <inkml:trace contextRef="#ctx0" brushRef="#br0" timeOffset="26028.3767">17927 5474 520 0,'0'0'443'0,"0"0"-401"16,0 0 60-16,0 0-18 15,-27-111-9-15,11 92-25 16,1 3-30-16,-1 5 0 15,3 8-10-15,-3 3 2 16,-7 0-10-16,-3 0-2 16,-3 15 0-16,0 14-2 15,7 5 1-15,-1 2-1 16,12-2 0-16,7-4-1 16,4-4-5-16,0-3-8 0,4-5 4 15,19-4 0-15,3-11-6 16,5-3 10-16,10 0 5 15,-6-7-1-15,3-14 2 16,-9 3-2-16,-13 1 3 16,-3-6 1-16,1 0 1 15,-12-2 5-15,0 4 3 16,-2 2 4-16,0 7 3 16,0 5 3-16,0 6-2 15,0 1-11-15,0 0-6 16,0 0-9-16,0 16 4 15,0 14-11-15,2 9 16 0,7-4 1 16,2 0 0-16,-4-8-1 16,4 0 0-16,2-10-3 15,1-3-36-15,1-4-31 16,5-10-32-16,9 0-8 16,7-8-95-16,-3-21-120 15</inkml:trace>
  <inkml:trace contextRef="#ctx0" brushRef="#br0" timeOffset="26529.9189">18258 5133 739 0,'0'0'48'16,"0"0"71"-16,0 0 1 16,0 0-24-16,0 0 16 15,0 0-69-15,-33-36-28 0,33 36-15 16,0 22-4-16,0 16-4 15,0 13 8-15,0 5 8 16,0 0 4-16,0-4-8 16,0 0-1-16,2-2 9 15,1-4-6-15,-1-6-3 16,0-8-3-16,-2-9-1 16,5-11 0-16,-5-7 2 15,0-3 0-15,0-2 8 16,0 0-9-16,0 0 21 0,0-2 20 15,0-17 24-15,2-11-57 16,2-8-4-16,9 1-2 16,1 5-2-16,1 9-2 15,3 6-4-15,7 7-1 16,0 5 1-16,2 5-2 16,1 0 0-16,1 0-9 15,-9 15 5-15,3 2-3 16,-15 4 11-16,1-3 1 15,-7 3-4-15,-2 0 7 16,0-1 1-16,-17 2 1 16,-10 1 5-16,-11-4 0 0,5 2-3 15,-10-10-2 1,-1-4 1-16,-3-1-3 16,-2-5-6-16,16-1-32 0,8 0-95 15,23-7-156-15</inkml:trace>
  <inkml:trace contextRef="#ctx0" brushRef="#br0" timeOffset="28735.2119">9917 7293 682 0,'0'0'58'0,"0"0"20"16,0 0 64-16,0 0-71 15,0 0-13-15,0 0-31 16,0 0-13-16,-11-12-2 16,4 12-12-16,-6 21 1 15,-9 14-1-15,-12 17 6 16,5 8 8-16,-4 4-6 15,-5 2 2-15,2 0 14 16,-4-8-5-16,7-3-17 16,6-13 6-16,4-9-4 0,10-12 1 15,7-7-5-15,4-8 1 16,-4-3-1-16,6-3 0 16,0 0 2-16,0 0 0 15,0 0 16-15,8-21 3 16,11-15-12-16,8-16-9 15,9-6 0-15,2-4-4 16,4-4-6-16,-2-1 6 16,-1 4-3-16,-8 2-5 15,-10 15 11-15,-2 14-1 16,-11 14 2-16,-3 10 2 16,-5 3 3-16,0 5-1 0,0 0-3 15,0 0 1-15,0 0-2 16,0 5-9-16,7 21-6 15,4 8 15-15,2 12 4 16,3 2-4-16,1 4 2 16,1 3 0-16,1-4 7 15,0 2 3-15,-3-9-8 16,1-4 4-16,2-6-8 16,-1-9 4-16,-1-4-2 15,-3-7-2-15,-1-2 0 16,-2-4 1-16,-4-4 3 15,-5-2-8-15,3 0-12 16,-5-2-36-16,0 0-36 16,-5 0 2-16,-19 0-119 0,-10 0-234 15</inkml:trace>
  <inkml:trace contextRef="#ctx0" brushRef="#br0" timeOffset="28949.9498">9667 7742 555 0,'0'0'127'0,"0"0"-103"15,0 0 4-15,0 0-22 16,0 0 6-16,0 0-12 15,163-13-4-15,-105 4-57 16,-9-1-186-16</inkml:trace>
  <inkml:trace contextRef="#ctx0" brushRef="#br0" timeOffset="29309.9673">10481 7614 752 0,'0'0'75'16,"0"0"-50"-16,0 0 64 16,0 0-20-16,0 0-27 15,0 0-27-15,4 0-14 16,23 0 0-16,6 0 5 16,12 0 15-16,9 0-10 0,-3-4-11 15,0-4 0-15,1 0-27 16,-8 0-68-16,-13-3-150 15,-4 3-385-15</inkml:trace>
  <inkml:trace contextRef="#ctx0" brushRef="#br0" timeOffset="29687.2382">10697 7383 789 0,'0'0'94'0,"0"0"35"16,0 0-52-16,0 0 2 15,0 0-45-15,0 0-28 16,-2-6-6-16,6 15-12 16,21 11 12-16,6 3 0 15,2 5 3-15,4-2-2 16,-4 2 1-16,-2-3-2 15,-2-1 0-15,-5-2 1 16,-6-5 0-16,-5 4-1 16,-10-1-2-16,-3 0 2 15,0 2 0-15,-5-1 6 16,-21 4-4-16,-5-4 2 0,-8 0-2 16,6-1-2-1,0 0-10-15,4-2-62 0,6-2-45 16,10-6-160-16,13-6-385 15</inkml:trace>
  <inkml:trace contextRef="#ctx0" brushRef="#br0" timeOffset="30105.2488">11667 7311 1037 0,'0'0'28'16,"0"0"23"-16,0 0 65 15,0 0-22-15,0 0-27 16,0 0-47-16,-105-24-17 15,76 40-1-15,-6 18 3 16,-3 15-3-16,9 6 2 16,2 3 0-16,11 3 1 15,10-7 1-15,1-2-2 16,5-10 0-16,5-6 2 16,15-8-6-16,9-5 5 0,2-8-2 15,9-5-1-15,4-6 2 16,6-4-4-16,-3 0-14 15,-1 0-34-15,-4-16-21 16,-5-2-40-16,-6-4-51 16,-12 3-66-16,-5-1-198 15</inkml:trace>
  <inkml:trace contextRef="#ctx0" brushRef="#br0" timeOffset="30344.4018">11404 7648 587 0,'0'0'76'0,"0"0"16"0,0 0 53 16,0 0-20-16,0 0-64 16,0 0-24-16,-29-10-24 15,36 10-7-15,24 0 1 16,16 0 7-16,10 0 7 15,9 0-14-15,0 0-7 16,3-10-13-16,0-4-62 16,-13-1-98-16,-18-2-629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54:26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9438 2606 358 0,'0'0'350'15,"0"0"-313"-15,0 0 44 16,0 0 26-16,0-108-42 15,0 94 4-15,0 4-10 16,0 3-21-16,0 2-3 16,0 1 11-16,0 2-1 15,0 2-12-15,-4 0 7 16,-1 0-17-16,3 0-6 16,-10 0-10-16,-3 2-6 15,-12 21-2-15,3 6 2 0,-1 7-3 16,0 8 0-16,12 5-1 15,-3 3 3-15,3 0 0 16,11 1 1-16,2-7-3 16,0-5 5-16,0-5-3 15,15-2 1-15,10-6 0 16,0-3 0-16,6-8-1 16,2-2-1-16,7-7-2 15,3-6-41-15,3-2-36 16,-1 0-36-16,-3-18-35 15,-8-6-125-15</inkml:trace>
  <inkml:trace contextRef="#ctx0" brushRef="#br0" timeOffset="236.8708">9309 2833 659 0,'0'0'59'16,"0"0"4"-16,0 0 44 16,0 0-37-16,0 0-12 15,0 0-21-15,0-3-29 16,24 3 6-16,10-3 6 16,8-1-1-16,0 2-16 0,7-2-3 15,1 2-74-15,-4-4-189 16,-13-4-517-16</inkml:trace>
  <inkml:trace contextRef="#ctx0" brushRef="#br0" timeOffset="1737.5252">11081 2777 709 0,'0'0'62'16,"0"0"-20"-16,0 0-2 15,0 0-11-15,0 0 4 16,0 0-5-16,16 19 21 16,3-14-11-16,8-3 14 15,4-2-11-15,7 0 12 16,5-12-9-16,-1-10-20 15,-2 0-1-15,-2-4-21 16,-9-1 8-16,-9 6-5 0,-6 1 0 16,-10-1-2-16,-4 3 10 15,0 1-6-15,-14-2 8 16,-10 5-7-16,2 2-2 16,-1 8-6-16,1 4 0 15,-2 0-1-15,-1 8-6 16,-4 23-3-16,2 13 8 15,5 5-5-15,9 2 3 16,4-1 4-16,9-4-1 16,0-10-4-16,0-4 3 15,15-8 2-15,8-8-1 16,8-3 0-16,9-12 1 16,11-1-1-16,14 0-27 0,-3-14-74 15,5-7-97 1,-11-5-141-16</inkml:trace>
  <inkml:trace contextRef="#ctx0" brushRef="#br0" timeOffset="2856.8814">12407 2446 424 0,'0'0'333'16,"0"0"-271"-16,0 0 73 16,0 0-41-16,0 0 2 15,0 0-25-15,-16-32-11 16,16 32-38-16,0 0-6 16,0 0-16-16,0 0-10 15,0 24 3-15,0 20-5 16,0 18 12-16,12 7 1 15,-8-2-1-15,5-7 0 16,-5-4 0-16,-4-10 2 0,5-9 1 16,-5-4-1-1,0-11-1-15,0-8 1 0,0-6 2 16,0-6-3-16,0-2 5 16,0 0 14-16,0 0 17 15,0 0 10-15,0 0-3 16,0-7-5-16,0-5-20 15,0 3-17-15,2 0-2 16,5 4-2-16,6-2-1 16,10 1-7-16,8 1-9 15,9-2 2-15,3 4-6 16,-1 0-11-16,-5 1-35 0,-1 2-48 16,-5 0-53-1,-6 0-94-15,-9 0-310 0</inkml:trace>
  <inkml:trace contextRef="#ctx0" brushRef="#br0" timeOffset="3224.3049">13002 2476 404 0,'0'0'434'16,"0"0"-363"-16,0 0 51 0,0 0-10 16,0 0-7-16,-24-108-39 15,17 106-19-15,0 2-9 16,7 0-20-16,-2 0-3 16,-2 0-15-16,-5 20-8 15,-7 24 1-15,1 19 7 16,-1 4 1-16,5 0 3 15,7-5-3-15,1-8 0 16,3-8 0-16,0-5 0 16,14-9 3-16,8-5-3 15,7-2-1-15,2-5-9 16,9-6-58-16,2-6 27 16,12-8-109-16,2 0-7 15,0-5-204-15</inkml:trace>
  <inkml:trace contextRef="#ctx0" brushRef="#br0" timeOffset="3913.2509">13486 2530 840 0,'0'0'54'0,"0"0"60"16,0 0 0-16,0 0-34 15,0 0 13-15,0 0-37 16,-100-63-40-16,89 63-12 16,-7 21 5-16,-5 16-8 0,4 7 2 15,3 1-3-15,5 4 0 16,11-6-2-16,0-4 5 16,0-3-4-16,13-7 1 15,9-4 0-15,7-6-2 16,7-10-6-16,-3-4-1 15,5-5 0-15,-2 0-3 16,4-13-6-16,-4-7-3 16,-5-5-11-16,-4-1 24 15,-5 3 0-15,-11 0 4 16,-2 4 4-16,-9 1-2 16,0 6-2-16,0-2 0 15,-20 3 1-15,2 6 3 0,3 1-1 16,1 2 3-16,5 0 11 15,7 2-8-15,2 0-3 16,0 0-1-16,0 0-1 16,0 0-1-16,0 0-3 15,0-3 0-15,0 3-2 16,13-2-3-16,3-1 9 16,4-1 2-16,0-1 1 15,-4 0-2-15,-5 0 2 16,-5 3-3-16,1 1 0 15,-2 1 3-15,-5 0-7 16,0 0 4-16,0 0-7 0,2 0 3 16,7 10 4-16,-3 10 2 15,5 6 9-15,-3 2 1 16,0 0 7-16,-6 0-9 16,5-2 4-16,-5-4 1 15,0-6-13-15,8-4 0 16,-8-4 1-16,0-2-3 15,-2-2-4-15,2-2-40 16,0-2-44-16,3 0-47 16,1-2-81-16,6-22-240 15</inkml:trace>
  <inkml:trace contextRef="#ctx0" brushRef="#br0" timeOffset="4243.7952">13930 2271 754 0,'0'0'92'0,"0"0"-16"16,0 0 40-16,0 0-29 16,0 0-17-16,0 0-30 15,-7-10-14-15,7 10-26 16,13 7 1-16,12 17-1 15,10 12 8-15,7 2 4 0,1 5 1 16,-3 4-8 0,1 7 11-16,-10 5 9 0,-7 3-14 15,-6 8 5-15,-16-2 8 16,-2 2-9-16,-13-2-4 16,-25-5-2-16,-11-3-9 15,-2-9-31-15,-5-8-106 16,2-23-173-16</inkml:trace>
  <inkml:trace contextRef="#ctx0" brushRef="#br0" timeOffset="7401.6563">2710 5932 931 0,'0'0'33'0,"0"0"19"0,0 0 38 16,0 0-3-16,0 0 11 15,0 0-22-15,0 0-34 16,-92-95-2-16,82 93-17 16,1 0 0-16,2 2-8 15,-2 0 0-15,3 0-13 16,-8 0-2-16,-6 21-2 15,-5 18-8-15,-4 19 6 16,7 11-2-16,9 5 6 16,11 3-1-16,2-2-1 0,0-7 2 15,17-8 6 1,10-11-6-16,4-11 0 0,8-14 0 16,7-6-1-16,6-10 1 15,3-8-16-15,-2 0-17 16,-1 0-50-16,-5-18-46 15,-7-6-80-15,-11-4-76 16,-16-2-344-16</inkml:trace>
  <inkml:trace contextRef="#ctx0" brushRef="#br0" timeOffset="7585.7408">2599 6246 573 0,'0'0'182'16,"0"0"-150"-16,0 0 106 15,0 0-29-15,0 0-59 0,0 0-36 16,48-26-13-16,21 26-2 16,10 0-3-16,-3 0-30 15,-5 0-17-15,0 0-56 16,1 0-19-16,-3 0-22 16,-5-3-120-16,-3-11-91 15</inkml:trace>
  <inkml:trace contextRef="#ctx0" brushRef="#br0" timeOffset="8086.8981">3408 6133 450 0,'0'0'250'0,"0"0"-80"16,0 0-7-16,0 0-48 0,0 0-11 16,0 0-44-1,-74-76-23-15,43 76-7 0,0 7-27 16,-4 19-3-16,3 12 0 16,6 5-7-16,7-2-4 15,15-7-11-15,4-5-25 16,0-9-31-16,23-8-1 15,10-9 12-15,7-3 27 16,5-8 0-16,-1-16 16 16,-6-2 9-16,-9-2 15 15,-9 2 0-15,-11-1 28 16,-7 4 24-16,-2 0-3 16,0 9 18-16,0 4-19 15,-7 6 0-15,5 4-17 16,0 0-6-16,2 0-25 0,0 19-8 15,0 24-24-15,13 22 32 16,7 13 15-16,5 4-6 16,-6 5 6-16,-2-5 9 15,-7-2-4-15,-2-2-7 16,-8-10-7-16,0-7 4 16,0-9 2-16,-8-14-7 15,-2-10-1-15,-7-8 4 16,0-8 0-16,-10-8 4 15,3-4 3-15,-8 0 11 16,-3-27-9-16,-3-16-11 16,5-13 0-16,4-16-6 0,13-9-7 15,16 2-13 1,0-2-29-16,25 2-29 0,19 10-42 16,9 4-55-16,3 11-155 15</inkml:trace>
  <inkml:trace contextRef="#ctx0" brushRef="#br0" timeOffset="8654.7607">3900 6096 719 0,'0'0'124'15,"0"0"-86"-15,0 0 85 16,0 0-36-16,0 0-14 15,0 0-44-15,20-80-23 16,7 73-6-16,2 7 0 0,5 0-2 16,-3 16-3-1,-2 16-7-15,-11 7-7 0,-9 7 7 16,-9 0-3-16,0 0 8 16,-11-5 7-16,-12-4 1 15,-3-4 1-15,-1-6 1 16,0-7 10-16,2-3 7 15,6-8-5-15,3-4 6 16,7-1-2-16,5-4 0 16,4 0 11-16,0 0-9 15,0 0-6-15,0 0-14 16,0 0 10-16,0 0-11 16,13 0-3-16,18 0 3 15,14 0 8-15,8-6-4 16,5-12 2-16,2-1-6 0,-4 2-42 15,-5 0-94-15,-11 5-111 16,-11 0-486-16</inkml:trace>
  <inkml:trace contextRef="#ctx0" brushRef="#br0" timeOffset="9205.6528">2518 6940 186 0,'0'0'576'0,"0"0"-500"16,0 0 42-16,0 0-42 15,0 0-19-15,0 0-20 0,23 1-37 16,8 4 10-1,20-1 26-15,16-1-5 0,23 2-1 16,14-5 19-16,19 0-4 16,17 0-19-16,14-2 6 15,6-6-10-15,3-2 1 16,-2 2-9-16,-14 5 11 16,-13-3-11-16,-23 5-7 15,-17 1-2-15,-21-2-4 16,-24 0 0-16,-22 0-1 15,-12 2 0-15,-15 0 6 16,0 0-6-16,0 0 0 0,0-2 3 16,0-1-3-1,0 1-11-15,0 2-18 0,-15 0-62 16,-14 0-86-16,-7 0-177 16</inkml:trace>
  <inkml:trace contextRef="#ctx0" brushRef="#br0" timeOffset="10926.2216">7808 7479 526 0,'0'0'186'0,"0"0"-71"16,0 0 11-16,0 0-26 16,0 0-8-16,0 0-21 15,18-104-5-15,-18 68-35 16,0 0-1-16,-6 0-3 15,-21 4 1-15,-12 1-10 16,-7 8-15-16,-10 6-2 16,-4 12-2-16,4 5-5 15,10 2-3-15,10 22 4 0,16 12-9 16,9 10 2-16,11 6 9 16,0 8-6-16,22-2 9 15,15-5 2-15,13-7-2 16,6-7 0-16,2-4-7 15,2-5 7-15,0-4-1 16,-14-1-2-16,-5-2 1 16,-14-1 0-16,-14-2-8 15,-13-1 3-15,0 8-1 16,-20-1 5-16,-27 6 3 0,-2-4 3 16,-7-5 4-1,5-7-3-15,6-11 9 0,3-5-1 16,9 0-4-16,0-1 0 15,-2-17-7-15,12-5-1 16,4 1-34-16,13-2-50 16,6 0-71-16,6 2-156 15</inkml:trace>
  <inkml:trace contextRef="#ctx0" brushRef="#br0" timeOffset="11311.0384">8267 7714 344 0,'0'0'653'0,"0"0"-633"15,0 0 107-15,0 0-23 16,0 0-24-16,0 0-45 16,-19-6-28-16,23 6-1 15,29 0-4-15,19-5 12 16,19-4-4-16,7-2 7 16,6 2-16-16,-7 3 8 0,-11-2-9 15,-10 4 0-15,-14 0 0 16,-15 2 0-16,-13 0-7 15,-10 2-14-15,-4-3-20 16,0 3 0-16,0 0-24 16,0 0-53-16,-27 0 3 15,-2 0-81-15,0-14-136 16</inkml:trace>
  <inkml:trace contextRef="#ctx0" brushRef="#br0" timeOffset="11644.8115">8628 7386 805 0,'0'0'59'15,"0"0"47"-15,0 0 2 0,0 0-35 16,0 0-46-16,0 0-11 16,0-15-16-16,23 30 0 15,10 8 0-15,9 3 5 16,1 0 4-16,-3 1-9 15,-2-2 7-15,-7 0-7 16,-9-2 5-16,-1-1-4 16,-15 1-2-16,1-4 1 15,-7 1 0-15,0 1 12 16,-11 3-4-16,-18 0 12 0,-9 0-13 16,5-4 13-1,4-4-15-15,6-6-5 0,7-1 0 16,10-6-22-1,-1-1-59-15,7 0-56 0,0-2-120 16,23 0-291-16</inkml:trace>
  <inkml:trace contextRef="#ctx0" brushRef="#br0" timeOffset="12246.673">9438 7253 949 0,'0'0'31'15,"0"0"4"1,0 0 85-16,0 0-36 0,0 0-29 16,0 0-24-16,0-4-31 15,0 40-12-15,0 12 11 16,0 16 1-16,0 0 9 15,-4-1-6-15,-3-5 2 16,0-8-2-16,2-12-3 16,3-8 0-16,0-8 1 15,2-9-1-15,0-8 0 16,0-3-1-16,0-2-9 16,0 0 2-16,0 0-2 15,0-10 10-15,9-22-1 0,7-12-3 16,1-10-4-16,-1-7 5 15,-5-2-1-15,-4-2 3 16,4 6 2-16,-4 12-1 16,-1 10 4-16,-2 20-3 15,-4 7 7-15,0 7 5 16,6 3-4-16,-6 0-9 16,0 0-3-16,8 18-11 15,5 19-1-15,3 8 15 16,5 6 5-16,-4 2 4 15,-1-5 1-15,-1-2 0 16,-1-5-6-16,-3-2 1 0,0-5-1 16,-2-4 0-16,-2-4-4 15,-5-6 0-15,0-4-2 16,0-4 2-16,-2-2-28 16,0-4-50-16,0-3-51 15,0-3-35-15,0 0-46 16,-13-17-390-16</inkml:trace>
  <inkml:trace contextRef="#ctx0" brushRef="#br0" timeOffset="12452.803">9415 7564 634 0,'0'0'83'0,"0"0"-27"15,0 0 40-15,0 0 1 16,0 0-37-16,0 0-54 16,25 0-1-16,6-3 1 15,9-1-6-15,1 3-29 16,1-3-102-16,-2-2-74 16,-2-4-307-16</inkml:trace>
  <inkml:trace contextRef="#ctx0" brushRef="#br0" timeOffset="12747.3072">9917 7375 744 0,'0'0'78'16,"0"0"8"-16,0 0 57 15,0 0-21-15,0 0-35 16,0 0-43-16,-16-15-31 15,16 15-13-15,0 14-3 16,0 18-13-16,0 7 16 16,12 8 4-16,-8-6-3 15,3-2 0-15,-5-5-1 16,0-7 0-16,0-3-2 16,-2-3 2-16,0-8-1 0,0 2-37 15,0-3-44 1,0-2-33-16,-13-3-78 0,4-7-81 15</inkml:trace>
  <inkml:trace contextRef="#ctx0" brushRef="#br0" timeOffset="13348.55">9928 7354 620 0,'0'0'60'0,"0"0"25"16,0 0 60-16,0 0-34 16,0 0-35-16,0 0-20 15,-4-51-9-15,4 51-6 0,0-1-28 16,13-2-10-16,9 0-3 16,16 3 0-16,3 0-2 15,-6 0 2-15,3 0-2 16,-7 9 1-16,-6-1 0 15,-7 0-5-15,-7 2-9 16,-7 1-1-16,-4 4 0 16,0 5 12-16,-15 3-2 15,-14 0 6-15,-5 1 3 16,0-6-3-16,11-4 0 16,2-3 4-16,7-6-2 15,12-1-2-15,2-4 1 0,0 3 0 16,0-3 12-16,0 0-1 15,0 0-7-15,0 0 4 16,16 0-7-16,11 0-2 16,2 0-6-16,2 0 6 15,-4 0-12-15,2 0 9 16,0 0 0-16,-3 8 2 16,-8-1-7-16,1 5 8 15,-11 2-13-15,-6 3 13 16,-2-2-4-16,0 2 8 15,0-1 10-15,-2-2 9 16,-18 2-4-16,-7 0 22 16,-4-2-19-16,-5-2-8 0,7-3 6 15,-4-2-16 1,-5 0-2-16,7-2-2 0,0-1-49 16,2 2-66-16,6-4-124 15,5-2-453-15</inkml:trace>
  <inkml:trace contextRef="#ctx0" brushRef="#br0" timeOffset="15771.6226">7789 8516 783 0,'0'0'60'15,"0"0"59"-15,0 0-11 16,0 0-20-16,0 0-7 16,0 0-14-16,0 0-22 15,-21-52-14-15,21 52-9 16,-2 0-15-16,-4 1-7 16,-4 31-7-16,-7 19 1 15,-6 19 6-15,-4 8 2 16,7 1-2-16,3-7 0 0,-4-8 0 15,8-10 1-15,9-12-1 16,-3-10 0-16,2-11 0 16,5-10 0-16,0-7 3 15,0-1-3-15,0-3-5 16,0 0-8-16,0 0 8 16,0 0 0-16,0-18 5 15,7-17-2-15,7-17-4 16,4-10-11-16,1-9 3 15,6 1-4-15,-2 0 2 16,-4 1 4-16,-1 2 5 16,-7 7 4-16,-7 14 3 15,-4 14 2-15,0 12 0 16,0 12 6-16,0 5 8 16,0 3-3-16,0 0-7 0,0 0-6 15,0 3-7-15,0 29-7 16,8 16 6-16,-2 14 8 15,3 6 0-15,3-1 1 16,-4-3 2-16,7-2 7 16,4-3 2-16,-1-12-4 15,1-5-6-15,-3-8 1 16,4-7 1-16,-6-5-4 16,-6-6 5-16,1-4-3 15,-2-4-2-15,-7-3 0 0,0-3-9 16,0-2-31-1,0 0-50-15,0 0-41 0,-9 0-5 16,-22 0-134-16</inkml:trace>
  <inkml:trace contextRef="#ctx0" brushRef="#br0" timeOffset="15993.7472">7561 8937 679 0,'0'0'46'0,"0"0"2"16,0 0 27-16,0 0-14 0,0 0-45 16,0 0-6-16,64-16-9 15,-16 13-1-15,0-2-38 16,4 1-138-16,-1-4-238 15</inkml:trace>
  <inkml:trace contextRef="#ctx0" brushRef="#br0" timeOffset="16405.9853">8352 8815 786 0,'0'0'100'16,"0"0"-29"-16,0 0 20 15,0 0 5-15,0 0-29 16,0 0-41-16,-11 0-12 16,11 0-9-16,0 0 4 15,7 0-3-15,15 0-5 16,14 1 8-16,13-1 2 16,4 0-2-16,5 0-6 0,-2-5-2 15,-7-5-2-15,0 2-5 16,-14 0-32-16,-8 2-41 15,-9 2-28-15,-9 2-41 16,-9-1-94-16,0-2-276 16</inkml:trace>
  <inkml:trace contextRef="#ctx0" brushRef="#br0" timeOffset="16780.1201">8593 8606 732 0,'0'0'65'16,"0"0"10"-16,0 0 49 15,0 0-39-15,0 0-19 16,0 0-37-16,0-12-23 16,0 12-3-16,11 0-3 15,13 12 1-15,10 2 16 16,-1 2-5-16,1 2-5 15,6 3-5-15,0-1 6 16,-2 2 1-16,-4-3-4 16,-5 1 11-16,-12 3-16 15,-1-1 7-15,-5 0 5 16,-9 2-5-16,-2 1 0 0,0 0 12 16,-15 1 6-16,-12 0-5 15,-6 1-4-15,-6-8-9 16,6-1-7-16,0-6 4 15,6-1-4-15,4-6-40 16,10 2-70-16,0-5-72 16,13-2-207-16</inkml:trace>
  <inkml:trace contextRef="#ctx0" brushRef="#br0" timeOffset="18529.0265">9824 8735 573 0,'0'0'78'15,"0"0"43"-15,0 0 31 16,0 0-43-16,0 0-36 15,0 0 2-15,0-54-29 16,0 36 1-16,-2 0 4 16,-19-3-16-16,-3 0-17 15,-10 2-2-15,3 5-5 16,-2 6-3-16,6 6-3 0,4 2-5 16,1 0-4-16,0 30-3 15,2 16-8-15,5 13 10 16,5 7 0-16,10-6 3 15,0-7-7-15,14-12 1 16,5-12-7-16,8-12-15 16,9-7-5-16,-2-10 24 15,10 0 7-15,0-6 4 16,-1-22-3-16,-3-3 4 16,-11-6-1-16,-4 3 8 15,-10 0-7-15,-10 3 1 16,-5 1 7-16,0 0 1 0,0 2 8 15,0 10-13-15,0 8 10 16,-2 8-5-16,-1 2-1 16,3 0-9-16,0 0-2 15,0 21-20-15,0 9 9 16,14 6 13-16,3-2 0 16,1-5 5-16,3-3-5 15,-2-3 0-15,-1-7-2 16,9-2 2-16,-4-6-26 15,-2-4-28-15,6-4-46 16,2 0-38-16,0-10-85 16,-4-13-195-16</inkml:trace>
  <inkml:trace contextRef="#ctx0" brushRef="#br0" timeOffset="19078.7798">10374 8504 518 0,'0'0'311'16,"0"0"-281"-16,0 0 121 16,0 0-35-16,0 0-43 15,0 0-39-15,0-30-30 16,0 44-4-16,-2 24-12 16,-10 18 12-16,6 9 15 15,-3-2-8-15,1-3-1 16,-2-11-4-16,4-8 9 0,1-12-8 15,5-7-2-15,0-12-1 16,0-8 0-16,0-2-2 16,0 0 0-16,0 0-2 15,0-4 4-15,0-20 7 16,9-11 4-16,5-14-9 16,-1-6-2-16,-5-5 1 15,4-1-1-15,-3-5 0 16,-3 1-1-16,6 7 1 15,-3 16 1-15,-1 16-1 16,-3 13 2-16,-3 12 1 16,-2 1 4-16,2 0-7 15,10 12-4-15,5 22-8 16,10 12 6-16,-5 9 6 0,3 0 0 16,-10 1 16-1,-3-3-7-15,-1-4 6 0,-3-3-8 16,6-2 0-16,-5-11-1 15,-3-6-4-15,4-6-1 16,-6-7-1-16,-4-5 0 16,5-4-15-16,-5-3-38 15,0 0-19-15,0-2-21 16,0 0 8-16,-21-4-44 16,-6-20-130-16</inkml:trace>
  <inkml:trace contextRef="#ctx0" brushRef="#br0" timeOffset="19271.646">10250 8747 621 0,'0'0'46'0,"0"0"8"15,0 0 9-15,0 0 31 16,0 0-46-16,0 0-47 15,131 0-1-15,-82-8-2 16,4 0-122-16,-6-2-177 16</inkml:trace>
  <inkml:trace contextRef="#ctx0" brushRef="#br0" timeOffset="19870.7104">10827 8518 828 0,'0'0'56'0,"0"0"72"15,0 0-2-15,0 0-21 16,0 0-45-16,0 0-37 16,-2-21-22-16,-6 28-1 15,4 25-11-15,-7 14 7 0,-3 10 4 16,1 2 0-16,7-5 1 15,-4-8 0-15,10-6 1 16,-2-7-1-16,2-11 0 16,0-4 0-16,0-7-1 15,0-8 0-15,0-2 0 16,0 0-3-16,0 0-2 16,0 0 5-16,0-8 14 15,0-18-6-15,2-15-8 16,12-6-3-16,1-6-4 15,-1-1-2-15,-1 3 9 16,1 2-10-16,-3 8 2 16,0 7 7-16,-2 11 1 15,-7 9 7-15,5 5-6 16,-7 9 12-16,0 0-3 0,0 0 5 16,0 0-10-16,0 0-5 15,0 0-4-15,6 11-3 16,13 15-3-16,1 12 1 15,-1 6 9-15,2 0 5 16,-6-4-5-16,-3-1-7 16,-4-3 7-16,1-4 1 15,-5-2 0-15,-1-2-1 16,2-4 6-16,-3-7-6 16,-2-2-7-16,0-5-33 15,0-3-28-15,0-4-20 16,0-1-29-16,0-2-42 0,-10 0-66 15</inkml:trace>
  <inkml:trace contextRef="#ctx0" brushRef="#br0" timeOffset="20080.8551">10726 8753 655 0,'0'0'64'16,"0"0"35"-16,0 0 1 16,0 0-17-16,0 0-57 15,0 0-22-15,47-10-1 0,-11 6-3 16,1 1-33-16,4 2-129 16,-5-5-41-16</inkml:trace>
  <inkml:trace contextRef="#ctx0" brushRef="#br0" timeOffset="20533.0571">11270 8303 522 0,'0'0'313'0,"0"0"-273"16,0 0 98-16,0 0-25 16,0 0-28-16,0 0-33 15,0-21-40-15,0 21-5 16,0 0-7-16,0 7-5 16,0 22 3-16,2 17 1 15,8 12 1-15,-2 5 1 16,5 4-1-16,-1 1 15 15,-8-2-1-15,7-3-3 16,-9-1 14-16,3-1 4 16,0-8-6-16,-5-5-3 15,0-10-2-15,0-8-6 16,0-6-5-16,0-9-4 0,0-3-3 16,0-7 1-16,0-1 0 15,0-4-1-15,0 0-9 16,0 0-19-16,0 0-28 15,0 0-40-15,0 0-46 16,0-18-108-16,0-12-449 16</inkml:trace>
  <inkml:trace contextRef="#ctx0" brushRef="#br0" timeOffset="21221.0781">11870 8448 699 0,'0'0'94'0,"0"0"44"0,0 0-16 15,0 0-15-15,0 0-24 16,0 0-34-16,-7-46-5 16,5 46-11-16,-10 0-8 15,4 0-19-15,-15 0-5 16,2 22 1-16,-8 12-2 16,0 10 1-16,4 9-1 15,7-4 0-15,11-1 3 16,5-4 3-16,2-5 0 15,0-4 1-15,4-8-2 16,19-3-4-16,2-5 7 16,-2-6 2-16,6-6-10 15,6-7 3-15,2 0-7 16,10-3 4-16,-2-17-43 0,-1-6-53 16,-11 2-24-16,-4 0-56 15,-8 4-121-15</inkml:trace>
  <inkml:trace contextRef="#ctx0" brushRef="#br0" timeOffset="21482.7918">11689 8657 580 0,'0'0'138'16,"0"0"-64"-16,0 0 44 0,0 0-9 16,0 0-53-16,0 0-35 15,52-12-6-15,-17 7-12 16,7 1 6-16,8 0-7 16,-1-1-2-16,-5-4-16 15,0-1-73-15,-5 0-143 16,-14 1-292-16</inkml:trace>
  <inkml:trace contextRef="#ctx0" brushRef="#br0" timeOffset="23494.0419">7712 9798 741 0,'0'0'52'0,"0"0"15"0,0 0 69 16,0 0-37 0,0 0-27-16,0 0-33 0,0 0-18 15,-29-24-17-15,29 34-4 16,0 27 0-16,0 23 4 15,0 10 9-15,0 5 4 16,0 0-2-16,5-5 0 16,-1-6 1-16,1-8-11 15,0-10 2-15,-3-11-3 16,2-8-1-16,-2-8-2 16,0-7-1-16,-2-1-17 15,5-5-53-15,-3-4-35 0,-2-2-40 16,0 0-55-1,-7-19-236-15</inkml:trace>
  <inkml:trace contextRef="#ctx0" brushRef="#br0" timeOffset="24059.2357">7569 9854 716 0,'0'0'24'0,"0"0"41"16,0 0 23-16,0 0-15 16,0 0-45-16,0 0 9 15,125-53-12-15,-82 50-7 16,1 1 4-16,-3 2-13 0,-3 0-5 16,-5 0-4-16,-8 18-2 15,-8 8 1-15,-10 12 0 16,-7 11 1-16,-7 9 9 15,-24-3 25-15,-5-5-11 16,1-9-12-16,6-10-1 16,6-8-3-16,8-8-3 15,3-7-4-15,10-4 7 16,0-4-4-16,2 0 3 16,0 0 5-16,0 0 2 15,0 0 0-15,4-5-13 16,21-8-8-16,8 1-9 0,10 1-16 15,8 4 27-15,-2 7-1 16,-1 0 3-16,-4 9 4 16,-11 12-11-16,-8 9 10 15,-12 2-2-15,-10 5-1 16,-3-2 4-16,-3 4 12 16,-23-3 14-16,-11 0 5 15,-7-2-5-15,-5-8 3 16,-4-6-19-16,6-5 1 15,5-7-2-15,5-2-4 16,4-6-1-16,6 0-4 16,1 0 0-16,8 0-6 15,5 0-68-15,1 0-123 0,12 0-147 16</inkml:trace>
  <inkml:trace contextRef="#ctx0" brushRef="#br0" timeOffset="24492.2664">8655 10267 911 0,'0'0'47'0,"0"0"79"15,0 0-19-15,0 0-8 16,0 0-49-16,0 0-23 16,-17-36-14-16,17 34 8 15,0 2-19-15,0 0-1 16,4 0-1-16,18 0 0 15,14 0 0-15,13 0 9 16,2 0 0-16,5 0-6 16,-2 0 1-16,-10 0-3 15,-6 0 2-15,-9 0-3 16,-9 0-6-16,-11 0-14 0,-5 0-13 16,-4 0-38-16,0 0-4 15,0 0-34-15,-13 0-32 16,-14 0-272-16</inkml:trace>
  <inkml:trace contextRef="#ctx0" brushRef="#br0" timeOffset="24826.6069">8798 9988 572 0,'0'0'250'0,"0"0"-209"0,0 0 60 15,0 0-28-15,0 0-5 16,0 0-41-16,23-8-6 16,3 8 36-16,5 8-8 15,5 3-23-15,0 4 4 16,-1 5-19-16,-1 1-1 16,-5 0-3-16,-5 4 4 15,1-2-9-15,-10 2 0 16,-1-1 1-16,-5-3 2 15,-5 4-4-15,-2-4 1 16,-2 4 1-16,0 3 2 16,-15 2-5-16,-14 2 0 15,-6 2-2-15,-4-2-56 0,1 0-83 16,7-4-88 0,2-6-400-16</inkml:trace>
  <inkml:trace contextRef="#ctx0" brushRef="#br0" timeOffset="26664.723">9795 9806 642 0,'0'0'73'0,"0"0"14"15,0 0 49 1,0 0-41-16,0 0-22 0,0 0-4 15,0 0-5-15,-81-87-12 16,79 87-21-16,2 0-14 16,0 0-12-16,0 0-5 15,0 33-12-15,0 22 5 16,0 19 7-16,0 3 1 16,4-4 1-16,10-12-2 15,1-6 1-15,-2-9-1 16,-5-6 0-16,-4-8 1 15,-2-8 1-15,-2-11-2 16,5-6 0-16,-3-2 2 0,-2-5-1 16,0 0 7-1,0 0 5-15,0 0 8 0,0-20-4 16,0-13-15-16,0-9-2 16,0-1 0-16,8 5-1 15,6 1-1-15,11 12-8 16,2 5-1-16,4 10-5 15,7 10 3-15,-1 0 9 16,3 20-2-16,-9 6 2 16,-4 6 0-16,-11-2-1 15,-5 2 4-15,-9 1-2 16,-2-5 2-16,0 0 1 0,-19-1 13 16,-10 2 2-1,-8-5-5-15,-5-2 1 0,0-6-3 16,7-6-8-16,-6-6 0 15,1-4-8-15,9 0-27 16,2 0-40-16,13-12-61 16,16-11-55-16,2-9-174 15</inkml:trace>
  <inkml:trace contextRef="#ctx0" brushRef="#br0" timeOffset="27098.0817">10273 9772 903 0,'0'0'18'0,"0"0"55"16,0 0 36-16,0 0-6 15,0 0-45-15,0 0-37 16,-15-46-11-16,15 46-10 16,0 23-9-16,0 24 7 0,2 15 2 15,11 4 9-15,1-2 0 16,1-4 2-16,-5-10-1 15,-1-1 1-15,-5-14-5 16,0-5-3-16,-4-6-6 16,2-9 7-16,4-3-9 15,-6-7 3-15,0 0-13 16,0-3-12-16,0 0-43 16,0-2-9-16,0 0-24 15,-12-28-193-15</inkml:trace>
  <inkml:trace contextRef="#ctx0" brushRef="#br0" timeOffset="27683.4235">10187 9760 704 0,'0'0'44'16,"0"0"24"-16,0 0 28 15,0 0-30-15,0 0-38 16,0 0-13-16,150-66-1 16,-88 54 5-16,-2 1-1 15,-7 8-12-15,-8 3 1 16,-14 0-3-16,-6 0-4 0,-12 26-8 16,-11 6-1-1,-2 7 5-15,-4 3 4 0,-23-2 32 16,-4-4-11-16,-3-7-10 15,3-7 11-15,4-6 1 16,5-4-17-16,0-6 16 16,8-2-20-16,6-4 1 15,3 0-2-15,5 0 9 16,0 0-2-16,0 0-3 16,0 0 3-16,0 0-8 15,0 0-9-15,22 0-3 16,7 0-15-16,7 0 27 15,4 0-2-15,2 0 1 16,-11 18-5-16,-2 0 4 16,-8 5-1-16,-13-2-4 0,-1 5 7 15,-7 0-9-15,0 2 9 16,-11 0 23-16,-16 2-6 16,-13-1 7-16,1-1 2 15,-9-2-13-15,6-6 8 16,9-8-13-16,-1-6 1 15,10-3-4-15,4-3 2 16,1 0-7-16,15 0-15 16,2 0-66-16,2 0-57 15,0-15-127-15,20-3-502 16</inkml:trace>
  <inkml:trace contextRef="#ctx0" brushRef="#br0" timeOffset="28022.6665">10815 9854 834 0,'0'0'46'16,"0"0"70"-16,0 0 7 15,0 0-22-15,0 0-37 16,0 0-47-16,0-24-16 15,0 24-1-15,2 28-8 16,6 12 8-16,-2 8 11 0,3 3 17 16,-3 0-6-16,2-3 0 15,-4-4-9-15,-2-6-7 16,-2-8-1-16,2-2-3 16,-2-8 1-16,0-6-3 15,0-3-2-15,0-5-9 16,0-2-28-16,0-2-37 15,0-2-19-15,0 0-10 16,0-6 6-16,0-25-173 16</inkml:trace>
  <inkml:trace contextRef="#ctx0" brushRef="#br0" timeOffset="28585.5285">10794 9757 773 0,'0'0'29'0,"0"0"14"16,0 0 91-16,0 0-46 15,0 0-25-15,0 0-45 16,52-80-17-16,-11 71 2 16,3 6-2-16,-2 3-2 15,1 0-1-15,-12 17 1 16,-6 12-12-16,-10 5 2 15,-13 2 0-15,-2 4 8 16,-2 0-12-16,-19-6 15 16,-12-2 2-16,5-8 11 0,4-5-8 15,1-9 12-15,5-5-4 16,7-5 2-16,5 0 4 16,1 0 3-16,5 0 8 15,0 0 2-15,0 0-3 16,0 0-20-16,0 0-7 15,15-9-2-15,12-2-1 16,11 6-30-16,3 5 24 16,-6 0-13-16,1 0 15 15,-12 16 0-15,-4 2 3 16,-8 4-7-16,-6 0 2 16,-6 2 6-16,0 4 1 0,-6 0 16 15,-21-2 16 1,-2 3 0-16,-9-2-11 0,-5 2-1 15,3-5-9-15,-2-2-5 16,11-8-2-16,0-9 3 16,4-2-1-16,2-3-6 15,7 0-4-15,3 0-44 16,3-8-64-16,12-4-79 16,0-2-257-16</inkml:trace>
  <inkml:trace contextRef="#ctx0" brushRef="#br0" timeOffset="30024.9922">11525 9624 649 0,'0'0'32'15,"0"0"56"-15,0 0 58 0,0 0-53 16,0 0-26 0,0 0-10-16,-29-31-16 0,29 31-8 15,0 0-2-15,0 0-18 16,0 0-2-16,0 4-11 16,0 14-3-16,0 12 3 15,2 19 4-15,9 10 17 16,-3 16-4-16,4-1 2 15,3-2 5-15,-1-8-1 16,-1-8-5-16,-1-3-7 16,-6-7 3-16,1-3 4 15,-3-4-5-15,0-9-4 16,-4-7-2-16,5-4-5 16,-2-6-2-16,-1-6 1 0,-2-2 2 15,2 0-5-15,-2-3 2 16,0 0-27-16,0 0-5 15,0-2-46-15,0 0-37 16,0 0-49-16,0-14-176 16</inkml:trace>
  <inkml:trace contextRef="#ctx0" brushRef="#br0" timeOffset="30539.66">12111 9639 665 0,'0'0'132'0,"0"0"-99"16,0 0 112-16,0 0-30 0,0 0-17 16,0 0-31-1,-27-52-39-15,6 52-6 0,-8 3-5 16,-2 22-8-16,-9 13-3 15,7 14 1-15,2 8 5 16,2 8-2-16,6 3 15 16,17-10-11-16,-1-2 1 15,7-9 3-15,0-6-14 16,11-8 12-16,12-8-11 16,-1-5 6-16,14-7-11 15,6-8 6-15,3-8-6 16,3 0 0-16,2-5-12 15,-8-14-42-15,-4-5-47 16,-2-7-27-16,-15 1-67 16,-7-1-100-16</inkml:trace>
  <inkml:trace contextRef="#ctx0" brushRef="#br0" timeOffset="30766.6387">11832 9950 725 0,'0'0'67'0,"0"0"37"16,0 0 15-16,0 0-34 16,0 0-32-16,0 0-32 0,65-24 1 15,-16 17 12-15,8 0-29 16,3-3-4-16,10 0-1 15,-5 1-62-15,-9 2-132 16,-19-4-330-16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9:03:05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11444 2767 339 0,'0'0'35'15,"0"0"-26"-15,0 0 70 16,0 0-14-16,0 0-3 16,0 0 9-16,0 0-28 15,0 0-6-15,-6 0 20 16,6 0-6-16,-5 0-5 16,5 0 10-16,0 0-25 15,0 0-2-15,0 0 4 16,0 0-3-16,0 0-5 15,-2-3-2-15,-3 0-4 0,3-1 9 16,-3-1-14 0,3 2 2-16,-2 1-5 0,4-2 1 15,-7 1 6-15,7 1-7 16,0-3-1-16,-2 3-4 16,0-3-1-16,-3 4 1 15,5-3 1-15,0 0-1 16,0 0 8-16,0 2-11 15,0-3 2-15,0 0 6 16,0 1-11-16,0-4 5 16,0-1-1-16,0 2-4 15,0-2 2-15,0 0-2 16,0 2 0-16,0 0 2 16,3-2-2-16,1 1 1 15,5 1-2-15,2-1-3 0,7-2 4 16,0-1-1-16,-1-1 0 15,6 2 1-15,-6 3 0 16,4 3-1-16,-3-3 1 16,1 3-4-16,-3-1 4 15,2 0-3-15,-2 3 2 16,-3 2-1-16,-2 0-3 16,2 0 3-16,-1 0-4 15,-1 0 2-15,-7 0 1 16,5 0-1-16,-4 0-1 15,-3 0 1-15,7 0 0 16,-5 0 3-16,-2 2-1 16,5 3 2-16,-3-3 0 15,-1 1-4-15,-3-3 8 0,7 0-8 16,-7 0 4-16,0 0 0 16,2 0 2-16,-2 0 2 15,0 0 0-15,0 0-4 16,0 0 8-16,0 0-1 15,0 0 8-15,0 0 0 16,0 0-2-16,0 0-5 16,-9 0-7-16,2-2-1 15,-2-3-1-15,-4 2 1 16,6 1-1-16,-6 0 2 16,-1 2-1-16,1 0 1 15,-5 0-1-15,-2 0-2 16,4 0 2-16,1 0-2 0,-1 0 2 15,1 4 2-15,1-1-2 16,3 1 0-16,-5-3 0 16,8 5 0-16,-10-2 6 15,4 4-5-15,-1-2-1 16,-1 1 2-16,3 1-2 16,-5-1-5-16,5 0 5 15,1-1 1-15,6-1 0 16,-3-1 2-16,5 3 0 15,-8-2 0-15,1 2 2 16,5 0-4-16,-4 0-1 16,6-4 1-16,2 4 1 0,-7-5 0 15,7 3-2-15,-2 2-2 16,-4 3 2-16,4 4 2 16,0-2-2-16,-1 2 0 15,1 0 5-15,0 0-4 16,4 0-1-16,-6-2 0 15,6 1 0-15,0-1-1 16,0 1 1-16,0-3-1 16,0 2 1-16,0-1 0 15,0 1-1-15,0-3 1 16,8-1-1-16,-2 0 0 16,1-2 1-16,-1 2 0 15,6-1 0-15,-1 2 1 16,3-1 6-16,-6 1-7 15,5-1 0-15,1-4 0 0,-1-1 4 16,1 2-3-16,-1-3-1 16,3 1 2-16,-3-3 0 15,0 2 0-15,3-2-2 16,-3 0 0-16,1 3 3 16,3-3-2-16,4 0 0 15,-3 0 0-15,1 0-1 16,2 0 2-16,-3 0-2 15,1-5 2-15,2 0-1 16,-4 0-1-16,1 2 0 16,-2-1 1-16,-1 0-1 15,8 0 1-15,-4-1-1 0,6 0 0 16,-2-2 1-16,-1 1-1 16,-5 3 0-16,2-4 0 15,-4 5 1-15,-6 0-1 16,4 2-1-16,-6 0 0 15,-2-1 1-15,-3 1 1 16,-2 0 1-16,0 0-2 16,0 0 0-16,0 0 0 15,0 0 5-15,0 0-2 16,0 0-3-16,0 0 0 16,0-3-19-16,0 1-36 15,0-2-60-15,0-2-95 16,0-5-648-16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55:22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3903 3324 752 0,'0'0'69'16,"0"0"-21"-16,0 0 24 15,0 0-12-15,9-119-1 16,-9 102 6-16,0 5-25 16,0 2-6-16,0 3 20 15,0 7-17-15,-7-3-2 16,5 3-3-16,-3 0-19 15,3 0-7-15,-3 0-6 16,-5 6-8-16,-11 23 3 0,-8 17 3 16,0 13 0-16,-2 12 2 15,12 7 0-15,0 0 3 16,13 3-1-16,6-8 1 16,0-4 3-16,0-15-3 15,21-12-2-15,6-6 3 16,2-12-3-16,10-8 1 15,-4-6 1-15,7-8-3 16,1-2-29-16,-3 0-40 16,0 0-71-16,-11-16-73 15,-9-6-196-15</inkml:trace>
  <inkml:trace contextRef="#ctx0" brushRef="#br0" timeOffset="195.1289">3746 3643 726 0,'0'0'22'15,"0"0"70"-15,0 0-14 16,0 0-15-16,0 0-16 16,0 0-27-16,159-51-16 15,-108 51-4-15,5 0-30 16,2 13-114-16,2 0-125 15,-2 0-270-15</inkml:trace>
  <inkml:trace contextRef="#ctx0" brushRef="#br0" timeOffset="785.2641">4574 3597 638 0,'0'0'188'15,"0"0"-104"-15,0 0 47 16,0 0-43-16,-107-102-27 15,73 95 2-15,-1 7-51 16,-5 0-3-16,-3 14-9 16,3 27-3-16,7 8 3 15,10 0-6-15,13 1-19 16,10-6-5-16,0-8 4 16,15-9-23-16,18-11-1 15,8-13-3-15,7-3 33 0,2-10 5 16,0-22 7-16,-5-1 8 15,-11-3 0-15,-12 1 25 16,-9 5 2-16,-9-2 4 16,-4 0 12-16,0 1-9 15,0 8 7-15,-2 2-10 16,-4 12 0-16,4 7 5 16,2 2-12-16,0 0-18 15,0 11-6-15,0 28-20 16,0 29 20-16,0 22 12 15,0 9-4-15,0 3 2 16,0-6 0-16,0-8 15 0,0 8-10 16,0-3-6-1,0-12 4-15,-9-12-1 0,-3-25 3 16,-1-14-11-16,3-7-4 16,-2-9 1-16,3-6 1 15,-5-8 8-15,-1 0 4 16,-10 0-2-16,-6-25 6 15,-2-11-5-15,0-11-10 16,8-16-3-16,8-5-1 16,9-4-10-16,8 0-5 15,12 4-15-15,23 5-24 16,17 5-35-16,5 9-10 16,5 3-88-16,-4 11-152 15</inkml:trace>
  <inkml:trace contextRef="#ctx0" brushRef="#br0" timeOffset="1090.1218">5164 3507 894 0,'0'0'41'16,"0"0"20"-16,0 0 47 16,0 0-26-16,0 0-10 15,0 0-49-15,-8-54-23 16,8 54-20-16,0 0-66 15,0 18-104-15,0 13-80 16,6 8-323-16</inkml:trace>
  <inkml:trace contextRef="#ctx0" brushRef="#br0" timeOffset="1285.6516">5212 3946 1021 0,'0'0'58'15,"0"0"104"-15,0 0-49 16,0 0 11-16,0 0-48 16,0 0-39-16,-25-76-26 15,25 74-11-15,0 2-7 16,0 0-60-16,0 0-56 16,0 0-120-16,17 2-207 15</inkml:trace>
  <inkml:trace contextRef="#ctx0" brushRef="#br0" timeOffset="1854.3902">5737 3442 933 0,'0'0'20'15,"0"0"35"-15,0 0 51 16,0 0-5-16,0 0-25 16,0 0-24-16,-13-35-34 15,13 28-1-15,11-1 0 16,12-2-17-16,8 2-11 16,4 8-7-16,1 0-11 15,-3 0 1-15,-10 18-17 16,-6 4 6-16,-12 6-14 0,-5 3 15 15,0 1 9-15,-16 2 8 16,-13-2 13-16,0-2 8 16,2-6 4-16,8-8-1 15,5-7-2-15,8-9 1 16,6 0 5-16,0 0 13 16,0 0-3-16,0 0 19 15,0 0-14-15,6-15-16 16,19 4-6-16,6-1-5 15,9 7 5-15,1 5 0 16,-2 0-7-16,-3 14 1 16,-5 15 1-16,-8 6 5 0,-13 4 0 15,-10-1 3 1,0-7 7-16,-8 1 4 0,-23 1 8 16,-9-7-7-16,-3-1-6 15,3-13 5-15,2-1-2 16,7-8-11-16,6-3-1 15,3 0 0-15,-1 0-21 16,6-9-83-16,-1-5-84 16,7-3-325-16</inkml:trace>
  <inkml:trace contextRef="#ctx0" brushRef="#br0" timeOffset="2602.3525">4201 4187 191 0,'0'0'351'16,"0"0"-282"-16,0 0 43 15,0 0 8-15,0 0-23 16,-125 13-25-16,108-8-27 15,7-3 12-15,6 0-4 16,4-2-16-16,0 2-10 16,0 0-13-16,0-2 8 15,0 2-22-15,0-2 8 16,0 2-8-16,0 4 0 16,4 4 0-16,15 4 12 0,5-2-4 15,5 2 2 1,11 0 5-16,12-5 11 0,17-2 1 15,16-5-1-15,12-2 1 16,11 0-12-16,7-2-12 16,13-10 4-16,10-4-1 15,11 0-2-15,7 2-4 16,2 0 12-16,-9 6-9 16,-12 3-2-16,-21 4 1 15,-27 1-1-15,-24 0 1 16,-23 0-3-16,-20 0 3 15,-13 0-2-15,-5 0 13 0,-2 0-9 16,-2 0 11 0,0 0 15-16,0 0 0 0,0 0-1 15,0 0 3-15,0 0-14 16,0 0-5-16,0 0-8 16,0 0 0-16,0 0-5 15,0 0-4-15,0 0 2 16,0 0-11-16,0 0-31 15,0 0-35-15,0 0-25 16,0 0-66-16,0 0-81 16,0 0-394-16</inkml:trace>
  <inkml:trace contextRef="#ctx0" brushRef="#br0" timeOffset="6951.8226">8518 5675 686 0,'0'0'50'15,"0"0"26"-15,0 0 45 16,19-106-33-16,-19 83 3 16,0 5-29-16,0 3-17 15,-25 2-5-15,-4 3-18 16,-13 6-10-16,-4 4-9 15,-8 0 2-15,5 20-1 16,7 11-4-16,4 3 0 16,11 3-2-16,11 5 0 0,8 3-4 15,8 1 3 1,0-3 2-16,22-2-9 0,16-7 10 16,10-7 0-16,8-4-8 15,2-5 6-15,5-4 2 16,-10-2-1-16,-11 2 0 15,-13-2-4-15,-15 2-1 16,-5 2-4-16,-9 3 7 16,0 1 3-16,-31 6 8 15,-19 1 14-15,-7 0-6 16,1-3-7-16,5-8 11 16,13-10-17-16,9-6 5 15,4 0-1-15,5-12-7 0,5-17-38 16,1-3-30-16,10-3-88 15,4 1-160-15</inkml:trace>
  <inkml:trace contextRef="#ctx0" brushRef="#br0" timeOffset="7332.7398">8967 5909 951 0,'0'0'35'0,"0"0"27"16,0 0 21-16,0 0 7 15,0 0-33-15,0 0-47 16,29-2-4-16,2 2-1 16,19 0 15-16,10 0 0 15,2 0-10-15,5 0-4 16,-7 0-3-16,-15-2-3 16,-7 2 0-16,-13 0-12 0,-15 0-22 15,-1 0-22 1,-9 0-30-16,0 0-28 0,0 0-49 15,-11 0-93-15,-16 0-375 16</inkml:trace>
  <inkml:trace contextRef="#ctx0" brushRef="#br0" timeOffset="7717.9967">9280 5654 794 0,'0'0'54'0,"0"0"67"16,0 0-8-16,0 0-19 0,0 0-30 15,0 0-37-15,-12-8-19 16,12 8-8-16,0 0-4 16,14 15-1-16,11 9 4 15,4 2 2-15,4 1 2 16,-2 0-2-16,5-1-1 15,-7-1 2-15,-7-2-1 16,-2-1-1-16,-6 0-2 16,-6-2 2-16,-8 0-1 15,0-2 3-15,0 0-2 16,0 1 3-16,-14-2-3 16,-9 5 11-16,-6-1-7 0,0-4-3 15,-3 3-1-15,10-3-1 16,6-3-26-16,1 0-48 15,8-1-57-15,7-4-73 16,0-9-271-16</inkml:trace>
  <inkml:trace contextRef="#ctx0" brushRef="#br0" timeOffset="8404.2537">10385 5494 604 0,'0'0'205'0,"0"0"-174"16,0 0 80-16,0 0-24 15,0 0 12-15,0 0-39 16,0-10-33-16,0 10-21 16,0 15-6-16,-11 24 2 15,-13 19-3-15,-3 10 4 16,2-1 7-16,8-5-9 0,1-10 1 16,3-6 6-1,1-5-3-15,3-12-3 16,7-9-1-16,2-6-1 0,0-7 0 15,0-5-1-15,0-2-7 16,0 0 5-16,0 0-3 16,11-25 5-16,14-15 1 15,-1-10-10-15,8-11 5 16,-10-4 2-16,-7-3-3 16,-1-3 5-16,-7 7 1 15,-5 4 0-15,0 10 6 16,-2 14 1-16,0 12 20 15,0 14-3-15,0 4-3 16,0 6 13-16,0 0-19 16,0 0-15-16,2 0-2 0,7 16-16 15,7 20 18-15,4 12 2 16,0 8 9-16,-2 5 1 16,-5-2 3-16,-4-2 4 15,2-1-5-15,4-6-7 16,-1-4-2-16,-1-5 8 15,1-9-6-15,-3-6-4 16,-5-5-2-16,2-5-2 16,-4-4 0-16,-4-2-18 15,0-6-25-15,0-4-27 16,0 0-26-16,0 0 16 16,-2-5-57-16,-14-18-211 0</inkml:trace>
  <inkml:trace contextRef="#ctx0" brushRef="#br0" timeOffset="8609.7567">10252 5837 501 0,'0'0'183'15,"0"0"-138"-15,0 0 30 16,0 0-2-16,0 0-32 15,0 0-30-15,60 0-2 16,-22 0-9-16,6 0-37 0,-1-6-141 16,-6-2-525-16</inkml:trace>
  <inkml:trace contextRef="#ctx0" brushRef="#br0" timeOffset="10742.2475">10851 5441 695 0,'0'0'30'0,"0"0"-17"16,0 0 101-16,0 0-16 15,0 0-28 1,0 0-22-16,-38-15-7 0,38 15-17 15,0 0-7-15,0 0-17 16,0 20-2-16,0 16 2 16,0 16 4-16,0 9 11 15,0 1-10-15,0 0 3 16,0-6 1-16,0-10 10 16,0-8-10-16,0-11 5 15,2-13-13-15,-2-2 2 16,2-8 5-16,-2-4-8 15,0 0 0-15,0 0 4 16,0 0 11-16,0 0 10 16,0 0 3-16,0 0 17 0,0-16-14 15,8-13-26-15,-4-5-5 16,7-2-1-16,7 5 0 16,-1-1 1-16,8 9-3 15,-2 7-4-15,-1 6 6 16,6 10-6-16,1 0-5 15,0 0 9-15,0 15-3 16,-4 5 2-16,-11 6-3 16,-3 3 0-16,-9-3 2 15,-2 0 9-15,0-3-9 16,-9 4 9-16,-20-3-4 16,-6 5 0-16,-10-4 5 0,-4-3-5 15,0-4 3 1,7-8-3-16,3-5 0 0,10-5-2 15,2 0-25-15,12 0-43 16,11-15-87-16,4-6-113 16,4-6-480-16</inkml:trace>
  <inkml:trace contextRef="#ctx0" brushRef="#br0" timeOffset="11460.2541">11633 5697 369 0,'0'0'297'0,"0"0"-248"16,0 0 55-16,0 0 38 16,0 0-52-16,0 0-18 0,-6-56-22 15,-7 46-4 1,-5-3 5-16,-3 3-22 0,0 2-8 15,-2 3-12-15,-4 2 3 16,7 3-10-16,-2 0 1 16,-2 4-3-16,1 20-2 15,-4 10 0-15,8 9 1 16,3 5 0-16,7-2 1 16,9-4-2-16,0-6-1 15,2-10 2-15,13-4 0 16,12-5-2-16,2-10-2 15,7-7 0-15,-1 0 5 16,6 0-1-16,-8-14 3 16,-4-4-1-16,-6-2 2 0,-8-4 3 15,-1-4-3-15,-8-6 3 16,3-4 8-16,-7-3-3 16,-2 4-3-16,0 7 8 15,0 9-3-15,0 12 3 16,0 6 4-16,0 3-18 15,0 0-2-15,0 0-2 16,0 15-6-16,9 17-17 16,9 12 25-16,-2-1 2 15,-3 0 0-15,2-5 5 16,1-6-7-16,-5-6-2 16,3-6 2-16,-10-3 0 15,7-7 0-15,-7-5-6 0,6-1-43 16,-6-4-40-16,3 0-47 15,-3 0-63-15,-2-14-196 16</inkml:trace>
  <inkml:trace contextRef="#ctx0" brushRef="#br0" timeOffset="11894.3758">12360 5346 967 0,'0'0'55'15,"0"0"39"-15,0 0 27 16,0 0-22-16,0 0-41 15,0 0-29-15,0 0-15 16,-98-46-11-16,76 70-3 16,-5 12 5-16,0 10-5 15,3 8 7-15,4 4 6 16,4 0 2-16,7-3 4 0,5-9 6 16,4-4-4-1,0-12-8-15,2-2-3 16,16-6-2-16,6-2-1 0,3-4 0 15,6-2-5-15,8-4-1 16,3-6-2-16,3-4-12 16,2 0-40-16,-6 0-12 15,-8-6-58-15,-6-9-144 16,-14-2-363-16</inkml:trace>
  <inkml:trace contextRef="#ctx0" brushRef="#br0" timeOffset="14200.0372">8439 6747 328 0,'0'0'11'0,"0"0"1"0,0 0 109 16,0 0 1-16,0 0-4 15,0 0-12-15,0 0-3 16,-44-7-5-16,32 0-34 15,6 2 11-15,-3 2-12 16,2 2-24-16,0-2-3 16,5 3 5-16,-2-1-15 15,4 1-11-15,-2 0-10 16,-3 4-5-16,-9 29-7 16,-7 22 1-16,-4 13 6 15,-2 5 4-15,7-1-2 16,0-5-1-16,11-6-1 15,0-10 0-15,3-5 0 0,1-14 0 16,5-11-3-16,0-9 3 16,0-6-11-16,0-4 4 15,0 0 7-15,0-2 0 16,0 0 5-16,9-18 9 16,18-24-12-16,6-12-1 15,5-12 0-15,-5-5 5 16,-4 1-6-16,-2-4 0 15,-4 4-1-15,-6 1 7 16,-3 11-3-16,-8 10 0 16,1 13-3-16,-5 14 2 15,0 9 0-15,-2 8-1 0,0 2-1 16,0 2-6-16,0 0 5 16,0 0-8-16,5 20-5 15,6 26 6-15,4 17 7 16,8 4 1-16,-3 1 3 15,3-5 1-15,-2-5 2 16,0-8 0-16,-8-1-6 16,1-8 2-16,-6-4-2 15,-1-3 0-15,0-8 1 16,-5-3-1-16,-2-9-4 16,0-2-7-16,0-3-15 15,0-1-49-15,0-4-28 16,0-2-37-16,-7-2-94 0,-8-2-551 15</inkml:trace>
  <inkml:trace contextRef="#ctx0" brushRef="#br0" timeOffset="14419.7282">8265 7115 644 0,'0'0'74'16,"0"0"-15"-16,0 0 37 15,0 0-5-15,0 0-53 16,0 0-26-16,70-2-9 0,-20-5-3 16,13-3-22-16,1 0-123 15,-6-2-120-15</inkml:trace>
  <inkml:trace contextRef="#ctx0" brushRef="#br0" timeOffset="14718.938">9043 7022 954 0,'0'0'54'0,"0"0"12"15,0 0 18-15,0 0 16 16,0 0-58-16,0 0-40 16,11 0-2-16,14 0-4 15,10-4 4-15,13-3 0 16,2-2-15-16,-5-1-40 15,-1 2-31-15,-1 0-53 16,-16 4-155-16,-12-4-286 16</inkml:trace>
  <inkml:trace contextRef="#ctx0" brushRef="#br0" timeOffset="15071.0791">9244 6717 851 0,'0'0'87'15,"0"0"63"-15,0 0-29 16,0 0-27-16,0 0-50 16,0 0-36-16,-7-18-8 15,7 22-8-15,4 18-14 16,21 10 16-16,6 4 6 0,5-1 0 15,-2-3 0-15,-1 0 0 16,-4-3 0-16,0 3 1 16,-7-7-1-16,-4-1-3 15,-9-2-1-15,-3-1-2 16,-6-2-1-16,0 3-8 16,-13 9 10-16,-22 2-1 15,-15 6-7-15,2 1-37 16,-4-2-33-16,7-3-50 15,12-12-242-15</inkml:trace>
  <inkml:trace contextRef="#ctx0" brushRef="#br0" timeOffset="16774.6361">10082 6725 536 0,'0'0'247'0,"0"0"-180"15,0 0 70-15,0 0-30 16,0 0-6-16,0 0-37 16,0 0-23-16,-13-55-10 15,11 55-13-15,2 0-14 16,-2 17-4-16,2 21 0 0,0 16 2 16,0 7 17-16,0-3 4 15,0-6-7-15,0-6 3 16,0-8-6-16,2-6-6 15,2-8-7-15,-2-4 0 16,-2-3 0-16,0-3-2 16,0-2-18-16,0-4-12 15,0 2-32-15,0-3-37 16,0-3-46-16,-8-4-58 16,-6 0-160-16</inkml:trace>
  <inkml:trace contextRef="#ctx0" brushRef="#br0" timeOffset="17374.2493">10009 6699 681 0,'0'0'72'0,"0"0"4"15,0 0 12-15,0 0-2 16,0 0-35-16,0 0-17 15,-2-5-16-15,2 2 5 16,10-1-3-16,24-6-2 16,13 3-5-16,4-4-3 15,-6 5 2-15,-8 6-12 0,-10 0-6 16,-6 0 5-16,-11 9-4 16,1 13-7-16,-11 9 3 15,0 3 7-15,0-1 2 16,-13-1 0-16,-9-4 1 15,-3-5 1-15,1-5 3 16,2-3-3-16,1-6-1 16,6 0 3-16,-3-4 1 15,7 1-1-15,4-5-2 16,0-1-2-16,7 0 15 16,0 0-9-16,0 0 4 15,0 0-10-15,16 0-12 16,11-7 11-16,9 2-7 0,6 5 8 15,1 0-3 1,-6 0 0-16,-1 5 1 0,-9 14-4 16,-10-1 5-16,-5 2 1 15,-8 1 0-15,-4 0 0 16,0 4 7-16,-25 0-4 16,-8 1 9-16,-7 0 7 15,-3-3-13-15,1-5 12 16,7-6-18-16,1-5 8 15,12-4-5-15,-1-3-3 16,8 0-8-16,1 0-26 16,12-8-83-16,2-6-43 0,0-4-164 15</inkml:trace>
  <inkml:trace contextRef="#ctx0" brushRef="#br0" timeOffset="17759.2964">10780 6825 778 0,'0'0'139'16,"0"0"-36"-16,0 0 23 15,0 0-25-15,0 0-38 16,0 0-19-16,-58-83-19 15,47 81 5-15,-5 2 0 0,1 0-22 16,-6 0-4-16,4 17 0 16,-8 10-1-16,9 4-2 15,1 6 6-15,3 3-3 16,12-2 0-16,0-1-4 16,0-2 1-16,14-5 8 15,11-3 4-15,6-6-6 16,7-5 3-16,4-4-6 15,5-7 14-15,-3-5-12 16,-3 0-6-16,-8 0-1 16,1 0-31-16,-12-7-36 15,-7-3-68-15,-2 0-93 0,-10-4-246 16</inkml:trace>
  <inkml:trace contextRef="#ctx0" brushRef="#br0" timeOffset="19830.768">8246 8117 703 0,'0'0'122'0,"0"0"-61"15,0 0 73-15,0 0-12 16,0 0-35-16,0 0-25 16,0 0-31-16,-25-27-11 0,25 27-7 15,0 0-13-15,0 0-2 16,0 29-12-16,0 13 14 15,13 16 8-15,1 6 4 16,-6-1 0-16,1-3-10 16,-5-8 5-16,2-11 2 15,-2-6-6-15,-2-9 1 16,0-6-4-16,-2-8 0 16,0-1-2-16,0-4-9 15,0 0-24-15,0-4-27 16,0-3-33-16,0 0-34 15,0 0-31-15,0-28-161 0</inkml:trace>
  <inkml:trace contextRef="#ctx0" brushRef="#br0" timeOffset="20382.3161">8185 8099 686 0,'0'0'48'16,"0"0"-4"-16,0 0 85 16,0 0-26-16,0 0-52 15,0 0-37-15,80-44-11 16,-26 40 2-16,-3 2 1 0,2 2-6 16,-10 0-4-16,-10 12-2 15,-8 10 1-15,-10 2 2 16,-13 5-2-16,-2 5 5 15,-6 1 0-15,-23 5 2 16,-7-3 13-16,5-4-4 16,0-8-2-16,6-9 3 15,8-7-9-15,5-6 8 16,8-3 0-16,4 0 4 16,0 0 3-16,0 0 21 15,0-12-30-15,11-8-8 16,13-1-1-16,12 6 0 15,0 4-2-15,6 10 2 16,0 1-6-16,-5 0-2 0,-8 18 5 16,-8 8-4-16,-7 3 1 15,-7 2 12-15,-7-1-2 16,0-2-2-16,-7-2 9 16,-15 2 5-16,-7-4 3 15,-9 0 5-15,-3-2-13 16,-1-4 6-16,0-4-11 15,11-7-1-15,0-3-3 16,4-4-2-16,7 0-10 16,7 0-33-16,5-14-47 15,8-5-96-15,10-1-313 16</inkml:trace>
  <inkml:trace contextRef="#ctx0" brushRef="#br0" timeOffset="20771.7564">9090 8306 332 0,'0'0'653'0,"0"0"-610"0,0 0 66 16,0 0-7-16,0 0-7 16,0 0-54-16,-9-17-25 15,9 17-3-15,4 0-2 16,12 0-1-16,18 0-10 16,3 0 10-16,13 0 2 15,-4 0-7-15,-1-3 4 16,-3-4-6-16,-6 0 0 15,-12 0-3-15,1 2 0 16,-12-2 0-16,-8 6-13 16,0-2-20-16,-5 3-18 15,0-2-15-15,0-3-24 16,0-4-36-16,-8-3-177 16,-7-6-320-16</inkml:trace>
  <inkml:trace contextRef="#ctx0" brushRef="#br0" timeOffset="21133.1174">9301 8039 752 0,'0'0'87'16,"0"0"12"-16,0 0 47 16,0 0-27-16,0 0-53 15,0 0-41-15,-17-12-7 16,17 12-17-16,9 0-1 0,11 5-4 15,9 10 4-15,0 3 2 16,2 2-1-16,3 5 0 16,-12-2 0-16,0 3-1 15,-8 2 1-15,-8 4 0 16,-1-2 0-16,-5 4 7 16,0 1-7-16,0-4 4 15,-7 2 4-15,-13-5-6 16,-3-2 14-16,-3-4-14 15,4-2 0-15,-3 1 0 16,-2-6-3-16,0 2-19 16,6 0-40-16,-4-1-54 15,5-2-86-15,9-6-178 16</inkml:trace>
  <inkml:trace contextRef="#ctx0" brushRef="#br0" timeOffset="23021.6661">10216 7921 828 0,'0'0'68'16,"0"0"-15"-16,0 0 58 16,0 0-4-16,0 0-36 15,0 0-26-15,0 0-27 16,-29-18-18-16,29 28 0 16,0 24-1-16,0 13 1 15,0 12 11-15,9-1-3 16,4 2-5-16,-4-3 1 15,4-3-4-15,-2-11 2 16,-3-10 1-16,-2-13-3 0,-4-10 1 16,-2-8-1-16,0-2 1 15,2 0 7-15,-2 0-5 16,5 0 8-16,-5 0 12 16,0-14 5-16,2-6-1 15,0-11-20-15,2-6-7 16,6 2 0-16,3 3-13 15,7 8-5-15,7 4-10 16,4 8 3-16,9 8 3 16,2 4 21-16,1 0-12 15,-1 10 12-15,-9 13-5 16,-8 0 0-16,-7 3 4 0,-7 1-1 16,-9 3 0-16,-2-2 3 15,-6 2 0-15,-28 0 5 16,-3-2 3-16,-13-5-3 15,6-6-2-15,-1-8 8 16,3-2-10-16,7-5-1 16,0-2-16-16,6 0-9 15,6-4-36-15,9-13-53 16,9-4-62-16,5-4-143 16</inkml:trace>
  <inkml:trace contextRef="#ctx0" brushRef="#br0" timeOffset="23474.7499">10767 7945 883 0,'0'0'52'16,"0"0"-7"-16,0 0 72 0,0 0-16 16,0 0-29-1,0 0-39-15,0-18-14 0,0 18-8 16,0 0-6-16,0 0-5 16,2 20-7-16,2 10 5 15,7 13 2-15,1 3 3 16,-4 12 1-16,5 3 1 15,-1 7 8-15,-3 4 2 16,-5 1-1-16,0-7 6 16,-4-4 2-16,0-6 2 15,0-10-9-15,0-10-4 16,0-7-5-16,0-10-2 16,0-5-4-16,0-7 1 15,0-5 2-15,0-2-3 16,0 0-5-16,0 0-10 0,0 0-18 15,0 0-17-15,-13-9-65 16,5-12-111-16,6-8-105 16</inkml:trace>
  <inkml:trace contextRef="#ctx0" brushRef="#br0" timeOffset="23907.8376">11467 8041 913 0,'0'0'67'0,"0"0"-17"15,0 0 53-15,0 0 1 16,0 0-41-16,0 0-26 15,-54-33-12-15,43 33 3 16,-5 0-16-16,-9 0-5 16,1 12-6-16,-2 9 0 15,-1 7 0-15,4 7 0 16,1 10 1-16,7 5 2 16,1 4 7-16,7-1-1 15,7-8-1-15,0-1 1 16,0-13-2-16,14-4 4 15,8-4-10-15,5-5 1 0,4-4 1 16,2-8-3-16,8-4-1 16,3-2-8-16,3 0-31 15,8-17-59-15,-1-8-93 16,-9-8-82-16,-14 2-454 16</inkml:trace>
  <inkml:trace contextRef="#ctx0" brushRef="#br0" timeOffset="24186.859">11210 8286 630 0,'0'0'73'0,"0"0"-24"15,0 0 81-15,0 0-3 16,0 0-60-16,0 0-27 16,-11-3-17-16,11 3 4 15,11-1-13-15,20-2-4 16,12-1 6-16,10-4-3 16,0 2-2-16,10-2-11 15,-3 2-22-15,-6 2-95 16,-12 3-93-16,-20-1-311 0</inkml:trace>
  <inkml:trace contextRef="#ctx0" brushRef="#br0" timeOffset="26312.1931">8757 9293 511 0,'0'0'38'16,"0"0"36"-16,0 0 21 15,0 0-8-15,0 0-37 16,0 0-21-16,0 0 16 16,10-9 15-16,-10 9-12 15,0 0-3-15,0 0-5 16,0 0 5-16,0 0-7 15,0-2-4-15,0 1-8 16,0-2-16-16,-12-1 5 16,4 0-10-16,-5 2 1 0,-3 2-1 15,-4 0-5 1,-2 0 0-16,-5 13-1 0,-2 4 2 16,2 9-2-16,2 3 0 15,8 6 0-15,1 3 2 16,7 7-1-16,9 1 9 15,0-2-6-15,0-4 2 16,15-10-4-16,6-4 0 16,6-8 7-16,-3-4 0 15,10-6-4-15,-1-4 3 16,7-4-4-16,-3 0-3 16,11 0-1-16,-6-7-41 15,-4-5-60-15,2-2-64 16,-9 2-160-16</inkml:trace>
  <inkml:trace contextRef="#ctx0" brushRef="#br0" timeOffset="26697.3462">9415 9479 818 0,'0'0'80'0,"0"0"-42"16,0 0 51-16,0 0 1 15,0 0-43-15,0 0-34 16,-4 2-10-16,8 0 8 15,21-2 13-15,8 0-2 16,9 0 17-16,8 0-16 16,-1 0-9-16,-5 0-4 15,4-7-8-15,-11 3-2 16,-3-1 0-16,-10 3-35 16,-9-1-20-16,-1-1-42 15,-1 3-25-15,1-6-61 0,-5-3-59 16,2-5-338-16</inkml:trace>
  <inkml:trace contextRef="#ctx0" brushRef="#br0" timeOffset="27017.2788">9745 9203 701 0,'0'0'26'16,"0"0"26"-16,0 0 88 15,0 0-25-15,0 0-55 16,0 0-27-16,-15-12-10 16,15 12-12-16,0 0-6 0,0 0-5 15,0 7-2 1,22 10 2-16,9 6 3 0,2 0-1 16,8 4-1-16,-3-1 7 15,-3-1 4-15,-6-1-6 16,-2-2-3-16,-6-5 7 15,-13-3-2-15,-6 1-5 16,-2 0 4-16,0 8-4 16,-18 2 1-16,-17 4-4 15,-12 3-23-15,0-4-69 16,3-6-78-16,5-12-313 16</inkml:trace>
  <inkml:trace contextRef="#ctx0" brushRef="#br0" timeOffset="29118.0873">10715 9186 684 0,'0'0'70'0,"0"0"18"16,0 0 60-16,0 0-53 15,0 0-7-15,0 0-29 0,0 0-25 16,-22-26-14 0,22 26-11-16,0 0-8 0,0 4-1 15,-5 23-12-15,3 17 12 16,2 7 6-16,0 3-2 16,0-6 6-16,0-5-4 15,0-5 0-15,2-6-4 16,5-6 1-16,-5-6-3 15,0-6-3-15,-2-2-15 16,0-4-49-16,0-2-32 16,0 0-25-16,0-6-90 15,-11 0-124-15</inkml:trace>
  <inkml:trace contextRef="#ctx0" brushRef="#br0" timeOffset="29503.198">10497 9191 693 0,'0'0'22'0,"0"0"63"16,0 0 54-16,0 0-45 16,0 0-43-16,0 0-30 15,35-43-14-15,13 43 8 16,4 0-4-16,18 0 3 15,1 14-6-15,-4 8-5 16,-9 2 2-16,-11 3-4 0,-16 2 2 16,-7 0-3-16,-12 2 1 15,-12 1-1-15,0 0 7 16,-12 1 7-16,-21 1 12 16,-9-3-11-16,-12 3 3 15,-8-3-4-15,-5-4-8 16,0-6-6-16,7-7 2 15,4-5-4-15,9-7-19 16,9 1-23-16,18-3-32 16,9 0-14-16,11-14-117 15,2-14-355-15</inkml:trace>
  <inkml:trace contextRef="#ctx0" brushRef="#br0" timeOffset="29882.2169">11272 9108 972 0,'0'0'52'16,"0"0"28"-16,0 0 37 15,0 0-23-15,0 0-40 0,0 0-32 16,-11-11-18 0,11 11-4-16,0 17-9 0,0 19-8 15,0 14 17-15,0 8 16 16,0-2-9-16,5-2 1 16,-5-4-2-16,0-1 5 15,0-10-1-15,0-8-3 16,0-7-5-16,0-7-2 15,0-6 1-15,0-5-1 16,0 0-10-16,0-2-31 16,0-2-23-16,0-2-49 15,0 0-28-15,0 0-52 16,0-12-196-16</inkml:trace>
  <inkml:trace contextRef="#ctx0" brushRef="#br0" timeOffset="30539.6694">11749 9203 159 0,'0'0'581'0,"0"0"-508"0,0 0 80 16,0 0-48-16,0 0-10 15,0 0-46-15,-20-14-6 16,7 14-7-16,-5 0-2 16,-4 0-12-16,-7 0-11 15,2 14 3-15,3 7-13 16,3 4 5-16,2 8 4 16,5 1 2-16,5 1 2 15,9-1-12-15,0-5 4 16,0 1 2-16,15-5 4 15,12-4-3-15,0-5-2 16,9-7-5-16,2-6 2 16,2-3-4-16,-2 0-6 0,-5 0-22 15,-2-5-39-15,-2-9-50 16,-2-4-69-16,-11-5-93 16,-5 5-463-16</inkml:trace>
  <inkml:trace contextRef="#ctx0" brushRef="#br0" timeOffset="30752.6019">11546 9372 719 0,'0'0'68'0,"0"0"54"16,0 0 6-16,0 0-34 15,0 0-61-15,0 0-19 16,45 0-9-16,-3 0-5 16,10 0-7-16,-3-4-71 15,-7 1-85-15,-8-6-253 16</inkml:trace>
  <inkml:trace contextRef="#ctx0" brushRef="#br0" timeOffset="32615.8339">8589 10249 789 0,'0'0'64'15,"0"0"54"-15,0 0-2 0,0 0-10 16,0 0-46-16,0 0-32 15,0 0-6-15,0-13 0 16,0 13-21-16,0 3-1 16,0 26-11-16,0 14 11 15,0 11 19-15,2 2-9 16,2-6-3-16,-2-2-4 16,0-6 5-16,3-7-6 15,0-7-1-15,-1-9 5 16,-4-2-6-16,5-8-13 15,-5 2-26-15,0-7-35 16,2 1-24-16,-2-5-36 16,0 0-48-16,0 0 18 15,0-17-425-15</inkml:trace>
  <inkml:trace contextRef="#ctx0" brushRef="#br0" timeOffset="33013.0499">8412 10282 677 0,'0'0'50'15,"0"0"31"-15,0 0 81 16,0 0-52-16,0 0-21 16,0 0-46-16,0-31-21 15,29 23-12-15,13 0-9 16,12 4 9-16,4 4-5 0,0 0-2 15,0 0-3-15,-4 20 6 16,-6 4-11-16,-5 3 5 16,-7 4-2-16,-14 3 1 15,-9 2 1-15,-6 0-1 16,-7-2 0-16,0 3 2 16,-15-5 4-16,-19 1 2 15,-4 0 9-15,-11-3 8 16,-7-2-23-16,-2-5 13 15,2-9-10-15,3-2-3 16,2-5-1-16,4-5 0 16,7-2-21-16,11 0-12 15,4 0-32-15,12 0-69 0,7 0-82 16,6 0-315-16</inkml:trace>
  <inkml:trace contextRef="#ctx0" brushRef="#br0" timeOffset="33446.8983">9484 10537 76 0,'0'0'740'16,"0"0"-716"-16,0 0 115 15,0 0-28-15,0 0-2 16,0 0-66-16,-13 0-17 15,13 5 5-15,0-5-10 16,0 1-15-16,0 4-6 16,16-3-3-16,12 1 3 0,15 1 2 15,9 0-1 1,3-1 4-16,-6-3 1 0,3 0-6 16,-10 0-10-16,-9 1-60 15,-4-1-29-15,-2 0-22 16,-9 0-92-16,-3 0-135 15</inkml:trace>
  <inkml:trace contextRef="#ctx0" brushRef="#br0" timeOffset="33814.3197">9806 10279 776 0,'0'0'96'16,"0"0"66"-16,0 0-38 16,0 0-37-16,0 0-55 15,0 0-12-15,-5-6-20 16,5 8-1-16,21 16-10 16,10 10 11-16,2 2 5 15,5 2-2-15,-9 3-2 16,-2-6 3-16,-8 0-3 15,-3-2 7-15,-7-1-4 16,-9-2-3-16,0 1 6 16,0 1-3-16,-23-1 3 15,-5 3 3-15,-10 4 1 0,-9-3-3 16,2 0-7-16,-1-2-1 16,1-3-47-16,7 0-27 15,7-2-96-15,6-8-126 16</inkml:trace>
  <inkml:trace contextRef="#ctx0" brushRef="#br0" timeOffset="36021.7362">10880 10473 706 0,'0'0'52'0,"0"0"64"15,0 0-22-15,0 0-28 16,0 0-19-16,0 0-19 16,0 0 0-16,-86-62-5 15,65 62 1-15,-1 0-5 16,-1 0-6-16,-1 2-4 15,2 17-4-15,-3 10-5 0,-2 7 0 16,12 4 0-16,1 3 2 16,8-5-1-16,6-4-1 15,0-6 0-15,0-8 1 16,2-5-1-16,14-6 2 16,1-7-2-16,12-2 7 15,5 0 2-15,3-20 0 16,2-10-9-16,-6-6 1 15,-4-3 9-15,-4-1-10 16,-8-2 3-16,-5-1 4 16,-8-3-4-16,-4 1 2 15,0 0-4-15,0 6 3 16,-2 5 13-16,-12 3 5 0,1 10-14 16,7 4 5-1,-2 8-1-15,4 5 2 0,2 4 0 16,2 0-12-16,0 0-2 15,0 0-2-15,0 9 0 16,-2 18-16-16,2 13 16 16,0 8 2-16,0 3 2 15,0 7 0-15,0-5 5 16,2 1 2-16,4-6-2 16,8-3-3-16,-1-9 2 15,3-8-4-15,-1-4 4 16,6-8-3-16,-8-3-2 15,1-8 2-15,-6-1 4 16,-1-4-7-16,-1 0-2 0,6 0-8 16,3 0-3-16,8-9-33 15,1-6-40-15,10-5-98 16,-5-3-109-16,-5 3-441 16</inkml:trace>
  <inkml:trace contextRef="#ctx0" brushRef="#br0" timeOffset="36260.8942">11462 10578 994 0,'0'0'75'16,"0"0"-37"-16,0 0 42 16,0 0-4-16,0 0-76 15,0 0-17-15,0 16-175 16,-16-14-249-16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8:56:26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6716 6064 687 0,'0'0'71'16,"0"0"25"-16,0 0 36 15,0 0-45-15,0 0-12 16,0 0-16-16,9-103-13 15,-9 86-3-15,-11-6-6 16,-9 2-11-16,-7 2-12 16,-2 5 3-16,-2 4-6 15,0 7-11-15,-2 3-1 0,0 0 0 16,0 23 0-16,-5 16-6 16,-1 11 7-16,3 9-1 15,5 3 0-15,11 7 1 16,1-3-4-16,15 3 3 15,4-4-1-15,0-8 2 16,0-8-2-16,23-11-1 16,6-7 0-16,6-9 2 15,7-10-11-15,5-6-10 16,3-6 20-16,0 0-19 16,2-18 11-16,-5-4 6 15,-5-2-19-15,-15-2 19 0,-14 4-8 16,-11 0 11-16,-2-1 1 15,-6 0-6-15,-23 0 1 16,-11 4-1-16,0 3 3 16,1 7 1-16,10 4 1 15,12 2 1-15,5 3 0 16,10 0-1-16,2 0 1 16,0 0-8-16,0-2-17 15,0 2-13-15,12-4-13 16,12 1 24-16,10-6 21 15,6-1 3-15,-5 0 2 16,1-2 1-16,-7 2 0 16,-7 3 1-16,1-2-1 0,-12 5 1 15,-7 2 0 1,-4 2 0-16,0 0 16 0,0 0 9 16,0 0 1-16,0 0-7 15,0 0-5-15,0 0-7 16,0 16-6-16,0 9-1 15,0 7 30-15,2 6-7 16,0 1-8-16,3 4 6 16,0-1-2-16,-1-4-6 15,-2-4-8-15,3-4-3 16,-3-2 2-16,0-6-5 16,2 0-4-16,-4-6 1 0,0-2-27 15,5-2-41-15,-5 0-70 16,0-4-104-16,0-4-220 15</inkml:trace>
  <inkml:trace contextRef="#ctx0" brushRef="#br0" timeOffset="1021.7286">7108 6284 208 0,'0'0'504'0,"0"0"-482"15,0 0 53-15,0 0 34 16,0 0-55-16,0 0-28 15,54-81-26-15,-12 69 3 16,5 7 0-16,-1 5-3 16,-3 0 0-16,-9 0-1 15,-12 5-6-15,-7 12-3 16,-8 4-1-16,-7 2 3 16,0 7 7-16,-24 0 1 0,-7 0 6 15,-8-4-3-15,12-8 3 16,8-9 25-16,5-5-14 15,8-3-1-15,1-1 11 16,5 0-4-16,0 0-6 16,0 0 2-16,0 0-11 15,5 0-8-15,13 0 0 16,9 0 3-16,6 0 0 16,0 0-2-16,3 0 0 15,-9 7-1-15,-10 4-2 16,-3 3-11-16,-10 1 11 15,-4 0 2-15,0 6 4 16,-13 1 23-16,-16 2 7 16,-7 0 6-16,-6 1-24 15,-2-6 12-15,1-3-14 0,3-5-8 16,2-6 4-16,9-3-2 16,7-2-3-16,1 0 2 15,8 0-7-15,11-6-4 16,0-6-42-16,2-2-51 15,4-4-96-15,28-2-166 16</inkml:trace>
  <inkml:trace contextRef="#ctx0" brushRef="#br0" timeOffset="1312.9072">7841 6249 798 0,'0'0'179'0,"0"0"-153"15,0 0 103-15,0 0-29 16,0 0-18-16,0 0-32 15,-31-46-27-15,31 43-9 16,0 3-14-16,0 0-6 16,0 0-46-16,0 0-63 0,10 6-143 15,5 14-48-15,1 4-358 16</inkml:trace>
  <inkml:trace contextRef="#ctx0" brushRef="#br0" timeOffset="1514.0406">8013 6599 927 0,'0'0'87'0,"0"0"46"16,0 0-28-16,0 0-5 0,0 0-63 15,0 0-27-15,-20-14-10 16,20 10-28-16,0 1-48 15,0 3-98-15,0-9-184 16</inkml:trace>
  <inkml:trace contextRef="#ctx0" brushRef="#br0" timeOffset="1778.7872">8098 6312 448 0,'0'0'448'0,"0"0"-387"16,0 0 21-16,0 0 14 16,0 0-21-16,0 0-49 15,11 0-25-15,14 0 4 16,4 0 5-16,2 0-10 15,2 0-5-15,1 0-61 16,-3 0-122-16,-6 0-266 16</inkml:trace>
  <inkml:trace contextRef="#ctx0" brushRef="#br0" timeOffset="3744.891">10918 5935 791 0,'0'0'125'0,"0"0"-33"0,0 0-13 16,0 0 15-16,0 0-49 15,0 0-11-15,0 0-13 16,36-107 4-16,-36 90 5 16,0 2-5-16,0-6-10 15,-23 4 2-15,-6 2-8 16,-4 7 0-16,-5 4-7 16,5 4-2-16,-6 0-2 15,6 22-5-15,0 6 2 16,1 2-2-16,15 1 6 15,5-2 1-15,12 0-23 16,0 6 13-16,19 1 4 0,16-1 2 16,7-3-14-16,10-4 3 15,-3-2 7-15,-5-2 6 16,-3-2-6-16,-10-3-7 16,-11 2 15-16,-9-5-8 15,-4 0 2-15,-7 0-14 16,-7 4 15-16,-22 0 5 15,-9-2 11-15,-11-4-4 16,2-5 14-16,3-7-12 16,3-2 10-16,1 0-4 15,5 0-4-15,-1-9-5 16,9-4-5-16,9-2-1 16,5 4-8-16,5 0-56 15,8 1-61-15,0 2-86 0,21-7-277 16</inkml:trace>
  <inkml:trace contextRef="#ctx0" brushRef="#br0" timeOffset="4163.0391">11276 6166 889 0,'0'0'79'0,"0"0"-6"16,0 0 34-16,0 0-8 16,0 0-32-16,0 0-52 15,0-10-11-15,27 6-3 16,16-3 2-16,24 0 12 15,8-3 3-15,8 0-6 16,-5 0 3-16,-2 1-9 16,-12 4 2-16,-12 3-4 15,-17 0-4-15,-8 2-1 16,-11 0 1-16,-3 0 0 16,-11 0-1-16,3 0 1 15,-5-3 2-15,0 2 3 0,0-1-3 16,0 2-2-16,-5-2-16 15,-10 2-27-15,-5 0-48 16,-3 0-33-16,6-4-70 16,5-7-166-16</inkml:trace>
  <inkml:trace contextRef="#ctx0" brushRef="#br0" timeOffset="4589.8158">11789 5773 826 0,'0'0'76'0,"0"0"12"16,0 0 6-16,0 0-12 16,0 0-20-16,0 0-38 15,-13-3-19-15,13 8-2 16,9 13-2-16,11 6 0 15,7 4 11-15,2 1-5 16,2 0-3-16,7-3 3 16,-7 0-7-16,5-3 0 15,-7-4 0-15,-5 1 1 16,1-1 0-16,-10-3 0 16,-3-2 0-16,-3-2-1 15,-7 0 3-15,-2 2-3 0,0 2 5 16,-9 2 0-16,-18 6 0 15,-6 0 12-15,-6-2-9 16,8-1-5-16,3-6 1 16,1 2 1-16,7-3-5 15,-3 2-10-15,10-3-30 16,5-1-36-16,0 0-67 16,8-6-77-16,0-6-273 15</inkml:trace>
  <inkml:trace contextRef="#ctx0" brushRef="#br0" timeOffset="5247.9014">12646 5787 1045 0,'0'0'48'16,"0"0"14"-16,0 0 40 16,0 0-4-16,0 0-24 15,0 0-43-15,0-46-21 16,0 46-10-16,-5 8 0 0,-4 25-19 16,-8 20 19-16,-6 9 0 15,3 2 1-15,3-8 1 16,-4-6-1-16,7-7-2 15,8-8 1-15,-3-12 0 16,7-7 0-16,2-9 0 16,0-4-6-16,0-3-19 15,0 0 7-15,0 0 16 16,0 0-7-16,2-20 4 16,13-14-2-16,6-14-1 15,-1-8 5-15,3-5-7 16,-4-1 10-16,-3 3-2 0,-1 6 1 15,-1 9 2 1,-3 11-2-16,-7 12 4 0,3 7 9 16,-5 10-1-1,-2 4 9-15,0 0-13 0,0 0 1 16,0 0-8-16,3 6-16 16,6 22 2-16,4 8 14 15,3 8 19-15,1 2-15 16,-1 2 8-16,-3-4 3 15,1-2-6-15,-1-4-4 16,1-2-1-16,-1-5-4 16,-5-5 2-16,6-4-2 15,-1-4 0-15,-3-2-6 16,-4-4-14-16,1-2-33 16,-3-2-29-16,-2-4-29 0,-2-1-28 15,0-3-43-15,-13 0-34 16,-16 0-245-16</inkml:trace>
  <inkml:trace contextRef="#ctx0" brushRef="#br0" timeOffset="5430.9924">12563 6086 566 0,'0'0'82'0,"0"0"17"16,0 0 28-16,0 0-22 15,0 0-56-15,0 0-40 0,27-16-8 16,-2 12-1-16,4 4-13 16,2-2-93-16,0-5-104 15,5 2-307-15</inkml:trace>
  <inkml:trace contextRef="#ctx0" brushRef="#br0" timeOffset="7755.151">13352 5854 396 0,'0'0'214'16,"0"0"-139"-16,0 0 36 15,0 0 6-15,0 0-8 16,0 0-28-16,0 0-14 16,-2-21-8-16,2 21 2 15,-4 0-13-15,2 0-6 16,0 0-13-16,-4 0-4 15,6 0-3-15,0 0-9 16,0 0-2-16,0 0-3 16,0 0 0-16,0 0 2 15,0-5-4-15,0 2 12 16,0-1-12-16,0-4-3 0,-2 4-3 16,2-4 1-16,0 0-1 15,0-3-1 1,0-1 1-16,0-1 0 0,0 1-2 15,0 0-1-15,0 1 0 16,0 8 1-16,0 1 3 16,0 2-2-16,0 0 2 15,0 0-2-15,0 0 0 16,0 0-8-16,0 0 4 16,0 0-4-16,0 2 0 15,-6 20 3-15,-13 7 2 16,2 10 2-16,-10 1 4 15,5 2-2-15,-5-4 2 0,3 0-2 16,4-6 1-16,-1-6-1 16,6-1-1-16,1-5 1 15,1 0 0-15,5-4-6 16,-4 0-17-16,3-2-28 16,5-2-25-16,0-6-36 15,4-4-17-15,0-2-15 16,0 0-48-16,0-6 43 15,6-19-457-15</inkml:trace>
  <inkml:trace contextRef="#ctx0" brushRef="#br0" timeOffset="8106.7941">13080 5791 658 0,'0'0'60'0,"0"0"39"16,0 0 42-16,0 0-46 16,0 0-3-16,0 0-33 15,-4-21-18-15,4 21 0 16,0 0-8-16,0 0-18 16,0 0-7-16,0 0-4 15,0 0-4-15,0 11-5 16,15 15 4-16,12 6 1 15,4 6 2-15,0 1 4 16,7-2 1-16,-7-2-2 0,6-3-2 16,-14-2-3-16,4-5 0 15,-2-3 0-15,-7-1 0 16,-5-3-27-16,3-2-15 16,-7-2-52-16,4-2-40 15,3-8-39-15,-1-4-125 16</inkml:trace>
  <inkml:trace contextRef="#ctx0" brushRef="#br0" timeOffset="8605.8977">13916 5618 810 0,'0'0'71'16,"0"0"-2"-16,0 0 40 16,0 0 1-16,0 0-23 15,0 0-32-15,-9-23-28 16,9 23-7-16,0 0-5 15,0 0 3-15,0 0-18 0,0 0 0 16,0 1-2 0,0 27-5-16,0 14 7 0,0 7 1 15,7 6 18-15,0 0-8 16,2 1 0-16,-3-2 11 16,3-1-5-16,-4-5 0 15,-5-5-4-15,4-4-6 16,-4-7-5-16,0-4 3 15,0-3 0-15,0-2-6 16,0-3 5-16,0-5-8 16,0-1 2-16,0-14-4 15,0 3 1-15,0-3-28 16,0 0-12-16,0 0-16 0,0 0-25 16,7 0-31-1,-1-3-47-15,5-23-207 0</inkml:trace>
  <inkml:trace contextRef="#ctx0" brushRef="#br0" timeOffset="8953.7391">14253 5757 845 0,'0'0'82'0,"0"0"-23"16,0 0 61-16,0 0-15 0,0 0-14 16,0 0-37-16,0-24-20 15,0 24-17-15,0 0 0 16,0 0-17-16,0 2-5 16,0 24-13-16,5 14 18 15,-3 4 7-15,2-3 3 16,-2-4-6-16,-2-5 4 15,0-4 0-15,2-4-1 16,-2-2-6-16,0-1-1 16,0-4-7-16,0-2-37 15,0-3-46-15,0-7-33 16,0-3-51-16,0-2-88 0,0-4-110 16</inkml:trace>
  <inkml:trace contextRef="#ctx0" brushRef="#br0" timeOffset="9486.0211">14275 5750 671 0,'0'0'48'0,"0"0"33"16,0 0 36-16,0 0-14 15,0 0-48-15,0 0-34 16,4-72-1-16,12 67-20 15,11 0-1-15,2 5 1 0,2 0 0 16,5 3 1 0,-14 15-1-16,0 5-12 0,-15 6-5 15,-7 0 2-15,0 0 12 16,-7 0 3-16,-19-3 0 16,-3-1 0-16,0-4 3 15,2-8 1-15,9-3-4 16,3-6 4-16,5-2 2 15,8-2-6-15,2 0 12 16,0 0 11-16,0 0-7 16,0 0 3-16,2 0-8 15,12 0-11-15,15 0 0 16,0 0-6-16,9 0 12 16,-7 6-5-16,-2 5-1 15,-9-2-3-15,-7 2 0 0,-2-2 3 16,-9 1-4-16,-2 2 3 15,0-2 1-15,0 3 10 16,-8 1 11-16,-17-2 0 16,-4-1 2-16,-2-2 1 15,-3-3-11-15,5-3-12 16,6 0 0-16,0-3-1 16,7 0-10-16,5 0-41 15,7 0-56-15,4 0-93 16,0-3-168-16</inkml:trace>
  <inkml:trace contextRef="#ctx0" brushRef="#br0" timeOffset="9840.6413">14922 5636 871 0,'0'0'49'0,"0"0"40"16,0 0 30-16,0 0-19 15,0 0-14-15,0 0-56 16,0-7-18-16,0 7-4 16,-3 21-8-16,-14 7 2 0,-4 13 24 15,0 1-11-15,-2-2 2 16,7 1-7-16,-3-4 7 15,0-4-8-15,6-8-7 16,4-4-3-16,0-8 3 16,3 1-4-16,-4-4-14 15,8-1-49-15,0-2-29 16,2-4-54-16,0-3-40 16,0 0-70-16,0-17-185 15</inkml:trace>
  <inkml:trace contextRef="#ctx0" brushRef="#br0" timeOffset="10146.3858">14725 5692 638 0,'0'0'79'0,"0"0"24"16,0 0 52-16,0 0-44 15,0 0-6-15,0 0-62 16,-2-12-14-16,2 12 0 15,0 0-11-15,0 0-17 16,0 15-1-16,9 11 0 16,11 6 12-16,3 4 23 15,-4-2-10-15,8-3-1 16,-7 1-4-16,5-6 0 16,-8-4-11-16,6-5-7 15,-7-2 1-15,-1-3-3 0,-1-2-1 16,-3-1-14-16,-5 1-48 15,-6 0-65-15,0 1-95 16,0-5-241-16</inkml:trace>
  <inkml:trace contextRef="#ctx0" brushRef="#br0" timeOffset="14734.3145">10885 6798 685 0,'0'0'40'0,"0"0"53"0,0 0 14 16,0 0-15-16,0 0-8 15,0 0-30-15,0 0-12 16,0 0-6-16,0-16-2 16,0 16-4-16,0 0-12 15,0 0 3-15,0 0-18 16,0 18-3-16,-16 16 0 15,-7 15 0-15,2 6 2 16,-2-1 3-16,3-6-4 16,5-6 2-16,1-4-3 15,1-4 2-15,3-6-6 16,4-3-11-16,-1-8-46 16,7-5-24-16,0-3-26 0,0-5-29 15,0-4-58 1,0 0-84-16</inkml:trace>
  <inkml:trace contextRef="#ctx0" brushRef="#br0" timeOffset="15063.5353">10646 6817 747 0,'0'0'78'0,"0"0"55"15,0 0-37-15,0 0-18 0,0 0-18 16,0 0-20 0,-7-10-18-16,7 10-22 0,0 0-2 15,0 13-7-15,14 16-2 16,13 14 11-16,6 1 18 16,5-4-5-16,-1-2-12 15,4-2-1-15,-3-4 0 16,-3-4 2-16,3-4-2 15,-9-5 9-15,-4-1-9 16,-9-7 0-16,-8 4-19 16,3-3-37-16,-9-4-30 15,-2 2-38-15,0-2-75 16,0-8-100-16</inkml:trace>
  <inkml:trace contextRef="#ctx0" brushRef="#br0" timeOffset="15672.9403">11395 7011 632 0,'0'0'60'0,"0"0"-25"16,0 0 94-16,0 0-4 15,0 0-45-15,0 0-29 16,-29-17-18-16,29 17-10 16,0 0-1-16,0 0-17 15,0 0 6-15,0 0-6 16,0 0-4-16,0 0-1 16,0 0-4-16,16 8 4 0,8 1 1 15,14 2 11-15,4-5 2 16,5-2 1-16,7-4-5 15,2 0-1-15,-3 0 6 16,-4 0-9-16,-3-7-4 16,-3 2 0-16,-5 1-2 15,-9-1-1-15,-11 5 0 16,-5 0 1-16,-11 0-5 16,3 0-2-16,-5 0-7 15,0 0-1-15,0 0 3 16,0 0-15-16,0 0 11 15,0 0-17-15,-7 0-24 16,-13 0-7-16,-2 0-81 0,2-5-90 16,7-7-398-16</inkml:trace>
  <inkml:trace contextRef="#ctx0" brushRef="#br0" timeOffset="16140.5678">11716 6771 491 0,'0'0'248'0,"0"0"-173"16,0 0 70-16,0 0-42 16,0 0-29-16,0 0-34 15,-25-10-20-15,25 10-10 0,0 0-8 16,5 0-2-16,17 10-1 15,9 7 1-15,5-2 19 16,-3 4-10-16,4-4 2 16,-4 4-5-16,-4-3 1 15,-3 0-2-15,-6-2-4 16,1 0 1-16,-8 0 0 16,-5 0-2-16,-2 2 0 15,-4-2 10-15,-2 2-4 16,0 0 8-16,0-2-1 15,-2 3 11-15,-12-2-4 16,-1 3 6-16,-6 0-8 0,6 0-6 16,-5 3-8-16,4-6 2 15,-4 4-5-15,4 2 3 16,-1 1-5-16,-6 1 1 16,7-1-5-16,1-1-13 15,-1-6-20-15,3 2-31 16,-1-4-23-16,3-3-54 15,5-7-150-15</inkml:trace>
  <inkml:trace contextRef="#ctx0" brushRef="#br0" timeOffset="18029.3739">12833 7016 630 0,'0'0'81'0,"0"0"-9"16,0 0 34-16,0 0 0 16,0 0-8-16,0 0-25 15,0 0-18-15,15-98-5 16,-15 82-23-16,0 0-4 15,-11-2 2-15,-7-1-10 16,-9 6-13-16,-2 5-2 16,1 5-7-16,-1 3 6 15,-2 0-3-15,2 24 0 16,0 9 1-16,2 6-5 16,9 4 4-16,9-3 0 15,7 2 2-15,2-6-8 16,0-5-3-16,2-5 2 15,11-11-8-15,10-5-8 16,-1-6 14-16,7-4-8 0,9 0 12 16,0-7 9-16,-3-15 0 15,-8 0 9-15,-7-5-6 16,-1 1 10-16,-11 0-8 16,1-4 9-16,-7-4 10 15,-2 1-15-15,0 4 1 16,0 7 1-16,0 7-6 15,0 12 7-15,0 3-4 16,0 0-8-16,0 0-4 16,0 14-9-16,4 16-2 15,10 10 9-15,1 4 8 16,4-6-2-16,-9-6 1 0,2-6 2 16,3-7-3-16,-4-6 1 15,3-5 1-15,1-3-2 16,1-4-3-16,-1-1-20 15,10 0-28-15,-5-3-49 16,7-18-57-16,-12-5-164 16</inkml:trace>
  <inkml:trace contextRef="#ctx0" brushRef="#br0" timeOffset="18430.1882">13232 6607 731 0,'0'0'44'0,"0"0"61"16,0 0 27-16,0 0-26 16,0 0-26-16,0 0-28 15,-31-52-30-15,29 52-19 16,-3 2-3-16,5 24-3 15,0 16-4-15,0 18 7 16,0 16 7-16,0 5 1 16,0-3-3-16,0-4 5 15,0-9 6-15,0-6-4 0,5-4-6 16,-1-9 11 0,-2-4-17-16,0-1 16 0,0-8-9 15,-2-7-7-15,5-4 0 16,-5-14 2-16,0-2-2 15,0-4-11-15,0-2-6 16,0 0-25-16,0 0-27 16,0-6-34-16,-5-20-78 15,5-13-215-15</inkml:trace>
  <inkml:trace contextRef="#ctx0" brushRef="#br0" timeOffset="19015.0402">13490 6670 817 0,'0'0'61'15,"0"0"41"-15,0 0-11 16,0 0-23-16,0 0-32 15,0 0-36-15,-11-3 0 16,11 38-11-16,0 15 4 16,7 8 7-16,-1 0 8 15,2-6-5-15,-6-8 2 16,0-6 4-16,-2-6-4 0,0-7-2 16,2-7 1-16,-2-9-4 15,0-3 4-15,0-6-4 16,0 0 0-16,0 0 5 15,0 0 11-15,0 0 15 16,0 0 17-16,0-20-3 16,0-7-29-16,2-4-16 15,9-1-3-15,1 6 1 16,1 6 1-16,7 2-8 16,3 6-10-16,3 4 0 15,3 5 15-15,2 3 2 16,0 3-10-16,-4 17 5 15,-5 3 6-15,-3 1-1 0,-11 3-4 16,-1-3 2-16,-7-2 4 16,0-1 0-16,-9-2 1 15,-11-1 10-15,-7-1-6 16,-4-2 4-16,-5-2-4 16,1-4-3-16,-3-5-2 15,-3-4 0-15,8 0-17 16,4 0-45-16,5-8-76 15,12-10-111-15,12-4-498 16</inkml:trace>
  <inkml:trace contextRef="#ctx0" brushRef="#br0" timeOffset="19582.7657">14202 6624 800 0,'0'0'28'0,"0"0"68"15,0 0 11-15,0 0 6 16,0 0-41-16,0 0-34 0,-34-49-10 16,34 47 7-16,0 2-5 15,0 0-6-15,0 0-15 16,0 0 9-16,0 0-4 16,0 0-5-16,0 0 0 15,0 0-4-15,0 0-5 16,0 0-2-16,0 5-2 15,0 24-19-15,0 17 23 16,0 10 1-16,7 5 3 16,-3-2-1-16,7-2-3 15,-6-7 5-15,4-7 1 16,-5-6 5-16,3-5-7 0,-5-8-4 16,0-1 4-1,-2-5-1-15,0-3-3 0,0-1 1 16,0-3-1-16,0-3 6 15,0-5-6-15,0-1-4 16,0-2-2-16,0 0-8 16,2 0-26-16,-2 0-18 15,3 0-49-15,4 0-53 16,-1-9-57-16,3-17-627 16</inkml:trace>
  <inkml:trace contextRef="#ctx0" brushRef="#br0" timeOffset="20033.4537">14730 6615 844 0,'0'0'8'16,"0"0"-3"-16,0 0 74 16,0 0-2-16,0 0-4 15,0 0-37-15,-36-42-14 0,36 42-15 16,-6 0 9 0,-3 0 1-16,-9 17-12 0,-5 14 8 15,2 10-7-15,-2 6 15 16,3 8-4-16,7-2-2 15,3 0 8-15,8-5-2 16,2-4 2-16,0-6-1 16,0-7-5-16,2-5-3 15,16-5-3-15,5-4-9 16,-6-4 1-16,12-4 1 16,-2-4-3-16,0-3 3 15,0-2-4-15,-10 0-13 16,1 0-18-16,3 0-38 15,-8-6-39-15,1-6-55 16,-6-6-91-16,-8 0-326 0</inkml:trace>
  <inkml:trace contextRef="#ctx0" brushRef="#br0" timeOffset="20287.6276">14549 6953 474 0,'0'0'211'15,"0"0"-165"-15,0 0 82 16,0 0 7-16,0 0-44 0,0 0-40 16,-2-7-22-16,2 5 4 15,12-1-6-15,11-2-16 16,18-3-4-16,1 0-7 15,3-3 0-15,-1 6-45 16,4-1-91-16,-13 0-76 16,-10 0-279-16</inkml:trace>
  <inkml:trace contextRef="#ctx0" brushRef="#br0" timeOffset="23645.9951">22162 5224 678 0,'0'0'28'0,"0"0"-11"16,0 0 100-16,0 0-11 15,0 0-21-15,0 0-31 16,0 0-4-16,-9-95 6 0,-3 91-5 15,4 0-2 1,-3 2-22-16,-9 2-8 0,-5 0-15 16,-4 0-1-16,-9 0-3 15,3 17-3-15,-3 6 3 16,7 12-6-16,-6 11 3 16,8 16 3-16,6 2-2 15,0 4 1-15,10-6 1 16,8-10 0-16,5-5 0 15,0-11 0-15,16-6-6 16,11-9 5-16,4-4 1 16,9-9-3-16,0-6 2 15,0-2-5-15,7 0-1 16,-9-10 6-16,-2-7-5 0,-7-1 2 16,-12 3 1-16,1-3 1 15,-7 0 4-15,-11-3-4 16,0 2 2-16,0-2-6 15,-17 1-13-15,-8 2-4 16,3 3-6-16,-3 0 17 16,8 5 7-16,5 3-4 15,1 7 3-15,11 0 1 16,0 0 4-16,0 0-4 16,0 0-9-16,0-5-13 15,13-1-18-15,16-4 1 16,14 0 19-16,1-2 13 15,1 4 3-15,-1-2 7 0,-10 4 2 16,-14 4 0-16,-7 2 6 16,-11-3 7-16,0 3 17 15,-2 0 19-15,0 0 2 16,0 0 3-16,0 0-11 16,0 0-17-16,0 0 2 15,0 0-21-15,0 0-7 16,0 3-3-16,0 17 2 15,0 15-3-15,0 6 4 16,0 6 14-16,0-4 5 16,0-3-9-16,0-1 3 15,0-10 0-15,0-2-1 0,0-8-8 16,0-8-4-16,0-5 3 16,0 0-2-16,0-6-1 15,0 0-6-15,0 0-32 16,0 0-49-16,0 0-59 15,0 0-10-15,8-11-57 16,11-13-367-16</inkml:trace>
  <inkml:trace contextRef="#ctx0" brushRef="#br0" timeOffset="24028.7749">22784 5342 786 0,'0'0'88'0,"0"0"33"16,0 0-33-16,0 0-18 15,0 0-16-15,0 0-50 16,-7 21-4-16,-15 14 0 16,-5 5 13-16,3 1 3 15,-1-7 4-15,8-5-14 16,-4-5 1-16,3-4 1 15,5-3-5-15,9-7 0 16,-6-6 3-16,10-4-3 16,0 0 8-16,0 0-11 15,0 0 13-15,0 0-12 16,10 0-1-16,17 0 1 0,8 0 5 16,19-11-6-16,-8-3-11 15,1-2-9-15,-9 2-29 16,-7 2-33-16,-4 4-20 15,-10 3 8-15,-7-4-47 16,-1 3-25-16,-9-2-123 16</inkml:trace>
  <inkml:trace contextRef="#ctx0" brushRef="#br0" timeOffset="24305.8703">22833 5317 383 0,'0'0'191'15,"0"0"-71"-15,0 0 15 0,0 0-2 16,0 0-49-16,0 0-30 16,-13-10-18-16,13 10-19 15,0 0-8-15,0 17-9 16,0 10 1-16,0 12-1 16,2 1 34-16,-2-3-23 15,0 0 3-15,0-4-11 16,0-6-3-16,0 0 8 15,-9-5-6-15,2-3-4 16,-2-2 2-16,5-5-7 16,-3 0-47-16,2-5-74 15,5 0-112-15,0-5-162 0</inkml:trace>
  <inkml:trace contextRef="#ctx0" brushRef="#br0" timeOffset="24546.8704">23163 5344 818 0,'0'0'104'15,"0"0"-30"-15,0 0-6 16,0 0 1-16,0 0-26 0,0 0-43 15,0 0-10 1,0 7-51-16,0 12-35 0,0 6-8 16,0 1-63-16,2 1-138 15</inkml:trace>
  <inkml:trace contextRef="#ctx0" brushRef="#br0" timeOffset="24756.3854">23181 5634 467 0,'0'0'178'16,"0"0"-52"-16,0 0 20 15,0 0-17-15,0 0-15 16,0 0-57-16,-5 0-5 0,5 0-5 16,0-2-35-16,0-1-12 15,0-2-30-15,0 1-33 16,0-1-103-16,0 0-95 15,0-1-424-15</inkml:trace>
  <inkml:trace contextRef="#ctx0" brushRef="#br0" timeOffset="32592.1944">22180 5129 400 0,'0'0'40'0,"0"0"2"16,0 0 50-16,0 0 7 15,0 0-31-15,0 0-5 0,0 0-3 16,0 0-6-16,-85-4-14 15,85 4-20-15,0 0-5 16,0 0-4-16,0 4-6 16,0 17 0-16,7 4 22 15,15 8 0-15,16 1-8 16,7 6 10-16,12 2-15 16,11-3 11-16,5 2-12 15,0-9 2-15,10-4 0 16,-5-6-10-16,2 0 0 15,-13-2-3-15,-6 0-2 16,-15-2-1-16,-13 0-13 16,-6-3-16-16,-4-4-7 0,-8-1-19 15,-1-3 3-15,-10-5-31 16,0 0-39-16,-4-2 26 16,0 0-46-16,-4 0-93 15</inkml:trace>
  <inkml:trace contextRef="#ctx0" brushRef="#br0" timeOffset="32914.4099">22106 5233 701 0,'0'0'13'0,"0"0"12"0,0 0 58 15,0 0 12-15,0 0-56 16,0 0-39-16,2 33-15 16,39 5 15-16,12 4 19 15,5-2-2-15,0-5-15 16,2-6 20-16,2-3-15 16,5-3 6-16,5-4-4 15,-8-3-8-15,1-2 7 16,-11-3-7-16,-8-6-2 15,-7 0-14-15,-10-3-51 0,-12-2-37 16,-1 0-25 0,-16 0-77-16,0 0-153 0</inkml:trace>
  <inkml:trace contextRef="#ctx0" brushRef="#br0" timeOffset="33245.0162">22064 5363 478 0,'0'0'98'0,"0"0"-85"16,0 0-3-16,0 0 26 15,0 0-1-15,0 0 22 16,56 104-15-16,-12-65 17 16,14-3-9-16,-2-5-10 15,6-5-4-15,-4-1-17 16,-4-4-9-16,-3-2-9 16,-13-1-1-16,-2-3-16 15,-15-1-74-15,-5-4-38 16,-9-5-57-16,-7 0-226 15</inkml:trace>
  <inkml:trace contextRef="#ctx0" brushRef="#br0" timeOffset="33522.5825">21865 5603 628 0,'0'0'39'0,"0"0"-39"15,0 0 3-15,0 0 22 16,0 0 35-16,130 60-36 16,-75-41 7-16,-1 2-5 0,-3-5 15 15,7-4-24-15,0 0-15 16,7-5 1-16,-7 0-3 15,-2-6-95-15,-10-1-36 16,-6 0-171-16</inkml:trace>
  <inkml:trace contextRef="#ctx0" brushRef="#br0" timeOffset="33900.7017">22264 5337 609 0,'0'0'39'16,"0"0"-25"-16,0 0 50 15,0 0 24-15,0 0 9 16,0 0-31-16,-51-41-56 16,51 49-10-16,13 16-5 15,30 11 5-15,20 8 19 16,3-1-10-16,12-4 11 16,-2-6-8-16,9-8 3 0,-3-4-11 15,-8-4-1-15,-3-2-6 16,-13-2-49-16,-11-1-95 15,-9-8-51-15,-18-1-325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7T09:02:11.2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22251 6377 684 0,'0'0'28'16,"0"0"12"-16,0 0 65 15,27-102-3-15,-25 77-10 16,0 4-31-16,-2 4 0 16,0 5-19-16,0 3 11 15,0 0-16-15,0 1-10 16,-6 2 3-16,-17 2-10 16,-6 4-11-16,-4 0-7 15,-9 0 0-15,-1 16-1 16,5 7-2-16,3 10 0 0,-3 6 1 15,9 5-2 1,0 4 2-16,9 1 2 0,1 2-1 16,11-3-1-16,8-4-1 15,0-2-1-15,0-2 4 16,4-4-2-16,21-5 1 16,4-8 5-16,6-7-3 15,8-9-1-15,8-7-2 16,3 0-1-16,-5-9 0 15,4-12-3-15,-8-1-5 16,-10 2-7-16,-10 3 5 16,-10 7 6-16,-13 2 5 15,-2 4-1-15,0 0 1 16,0 4 1-16,0-3 1 16,0 3-4-16,0 0 4 0,0 0 2 15,0 0-4-15,0 0 3 16,0 0-2-16,0 0-1 15,0 0-3-15,0 0 3 16,0 0 0-16,0 0 0 16,0-3 5-16,0 1-1 15,0 0-3-15,0 2 0 16,0 0 4-16,0 0-3 16,0 0-1-16,0 0-1 15,0 0 0-15,0 0 0 0,0 0 0 16,0 0 1-1,0 0 0-15,0 0 1 0,0 0 0 16,0 0 1-16,0 0 2 16,0 0-2-16,0 0-2 15,0 0 1-15,0 0 1 16,0 0-6-16,0 0-4 16,0 0 7-16,0 4-13 15,0 16 6-15,0 6 7 16,0 8 0-16,0 2 3 15,0-1 1-15,0-4 3 16,0 0-4-16,0-7-2 16,8-4 1-16,-6-4-2 15,0-6 0-15,0-5 0 16,0 2-5-16,-2-7-27 16,5 0-54-16,-5 0-69 15,2 0-38-15,-2 0-141 0</inkml:trace>
  <inkml:trace contextRef="#ctx0" brushRef="#br0" timeOffset="435.2907">22690 6391 694 0,'0'0'161'0,"0"0"-124"16,0 0 65-16,0 0-3 15,0 0-16-15,0 0-37 16,0-23-27-16,0 23-17 16,0 16-1-16,-7 16 5 15,3 11 15-15,-5 1 2 16,5 2-7-16,0-3 5 15,-2-2-3-15,6-7 4 16,-2-7-21-16,2-8 11 16,0-7-5-16,0-2-6 15,0-3 13-15,0-6-10 16,0 1-3-16,12-2 15 16,12 0-4-16,8 0 2 0,10 0-14 15,4-14-9-15,6-4 7 16,-5-4-38-16,-3 1-8 15,-11 0-23-15,-6 5-31 16,-6 7-51-16,-17 0-102 16,-4 3-152-16</inkml:trace>
  <inkml:trace contextRef="#ctx0" brushRef="#br0" timeOffset="733.4889">22857 6505 707 0,'0'0'77'16,"0"0"8"-16,0 0 39 16,0 0-27-16,0 0 1 15,0 0-50-15,-20-38-28 16,20 38-11-16,0 0-3 16,0 18-5-16,-4 12 2 15,-3 12 12-15,1 5 0 16,-4-2 2-16,8 1 0 15,2-8-12-15,0-5 21 16,-2-6-24-16,2-6 1 16,0-3-3-16,0-4-1 15,0-4-13-15,0-3-42 16,0 0-49-16,0-5-39 0,-2-2-81 16,2 0-242-1</inkml:trace>
  <inkml:trace contextRef="#ctx0" brushRef="#br0" timeOffset="989.6596">23248 6392 938 0,'0'0'31'15,"0"0"69"1,0 0-6-16,0 0 3 0,0 0-37 16,0 0-43-16,0-15-17 15,0 15-1-15,0 0-16 16,0 0-59-16,0 19-71 16,0 6-30-16,2 7-184 15</inkml:trace>
  <inkml:trace contextRef="#ctx0" brushRef="#br0" timeOffset="1200.8001">23325 6825 593 0,'0'0'252'0,"0"0"-180"0,0 0 51 15,0 0-16-15,0 0-13 16,0 0-33-16,0-18-27 15,0 14-13-15,0 3-18 16,-2-3-3-16,2-1-32 16,0 0-58-16,0-1-93 15,0-5-123-15</inkml:trace>
  <inkml:trace contextRef="#ctx0" brushRef="#br0" timeOffset="1453.9686">23470 6571 41 0,'0'0'866'16,"0"0"-781"-16,0 0 5 15,0 0-17-15,0 0 33 16,0 0-45-16,38-2-27 15,-9 2-4-15,0 0-10 16,0 0-14-16,0-6-6 16,0 0-25-16,-2 2-89 15,-11-3-100-15,-14-2-189 16</inkml:trace>
  <inkml:trace contextRef="#ctx0" brushRef="#br0" timeOffset="4702.6196">25031 7579 734 0,'0'0'23'15,"0"0"21"-15,0 0 62 16,0 0 8-16,53-118-31 16,-49 92-24-16,-1 0-2 15,-3 3-19-15,0-2-2 16,-3 3-8-16,-16 2-8 0,-12 4-12 15,-10 8-8 1,-10 8-8-16,0 0 8 0,-5 18 0 16,2 11-3-16,12 8-3 15,9-1-1-15,10 2 0 16,15 1-1-16,8-3-8 16,0 1 7-16,18-3-10 15,24-1 8-15,9-5-10 16,14-2 15-16,-3-6-10 15,1-2-8-15,-12-2 10 16,-11 0 7-16,-13 0 5 16,-14 0-1-16,-11 0-6 15,-2 2-8-15,-2 4 17 16,-29 4 17-16,-18 3 19 0,-11-1-13 16,-2-6 12-16,-4-6-12 15,8-7-12-15,10-6 3 16,6-3-13-16,5 0 5 15,16 0-6-15,2-5-12 16,13-6-50-16,6-5-72 16,0-4-113-16,29-2-446 15</inkml:trace>
  <inkml:trace contextRef="#ctx0" brushRef="#br0" timeOffset="5104.1297">25570 7720 933 0,'0'0'13'15,"0"0"11"-15,0 0 33 16,0 0 33-16,0 0-13 16,0 0-34-16,-9 0-35 15,20 0 0-15,23 0 11 0,15 0-1 16,15 0-5-16,15 0-1 16,0 0 0-16,0-6-4 15,-3-2-8-15,-16 5-1 16,-13-2 1-16,-18 3 0 15,-19 0-1-15,-2 2-7 16,-6-3-4-16,-2 3-2 16,0-1 4-16,0-3-18 15,0 1-26-15,-14-2-54 16,-13-2-73-16,0-7-211 16</inkml:trace>
  <inkml:trace contextRef="#ctx0" brushRef="#br0" timeOffset="5505.3989">25998 7415 772 0,'0'0'64'0,"0"0"-11"16,0 0 37-16,0 0-30 15,0 0-12-15,0 0-35 16,-2 6-11-16,9 12-2 16,17 7 15-16,5-1-3 0,0-1-3 15,0 4-2 1,-2-5-6-16,2 1 2 0,-9 0-2 16,-5-4 0-16,-5 1 2 15,-4-1-2-15,-1-3-1 16,-5 4 1-16,0 0 4 15,-13 4 0-15,-16 4 0 16,-10 4 8-16,-3 0-8 16,2 0-4-16,4-3-1 15,7-5-8-15,7-2-19 16,6-4-17-16,5-2-17 16,7-4-22-16,2-2-93 15,2-6-75-15</inkml:trace>
  <inkml:trace contextRef="#ctx0" brushRef="#br0" timeOffset="6122.8084">26778 7360 936 0,'0'0'15'0,"0"0"42"15,0 0 36-15,0 0-17 0,0 0-32 16,0 0-37-16,0-18-7 16,-2 53-9-16,-13 13 9 15,-3 8 3-15,2-1 0 16,-4-8-1-16,4-5-2 15,10-10 1-15,-3-7-2 16,5-9 0-16,4-8-1 16,0-4-10-16,0-4-11 15,0 0 8-15,0 0 15 16,0-7 0-16,2-16-5 16,15-15 2-16,6-10-5 15,-5-5 6-15,1-5 1 16,2-2 0-16,-8 4 1 0,3 5 0 15,-5 16 4 1,-5 12 7-16,-1 12 13 0,-5 9 13 16,0 2-12-16,5 0-17 15,-5 0-6-15,2 2-4 16,9 24-11-16,-5 14 13 16,10 10 10-16,-5 0 2 15,1 2 8-15,-6-4 1 16,3-1-14-16,-3-3 13 15,4-6-19-15,1-3 4 16,-5-9-3-16,4-5-2 16,-6-5 0-16,-2-2-1 0,5-4-7 15,-7-2-37-15,0-2-32 16,0-3-27-16,0-3-40 16,-11 0-78-16,-12 0-71 15</inkml:trace>
  <inkml:trace contextRef="#ctx0" brushRef="#br0" timeOffset="6326.9452">26693 7583 600 0,'0'0'70'16,"0"0"-28"-16,0 0 33 15,0 0 10-15,0 0-26 0,0 0-48 16,83-30-11-16,-47 30-1 16,-5-1-32-16,0 1-108 15,0-4-115-15</inkml:trace>
  <inkml:trace contextRef="#ctx0" brushRef="#br0" timeOffset="6657.1661">27121 7379 59 0,'0'0'666'0,"0"0"-633"16,0 0 117-16,0 0-48 15,0 0-18-15,0 0-40 16,0-12-30-16,0 12-10 15,0 2-4-15,0 20-4 16,6 12 4-16,-4 5 16 16,-2 3-6-16,0-2-1 15,0-3 0-15,0 0-8 16,0-7 5-16,0-6-5 16,0-2 0-16,0-6-1 15,0-4-6-15,0-4-29 16,0-2-65-16,0-4-36 0,-2-2-96 15,-4 0-203-15</inkml:trace>
  <inkml:trace contextRef="#ctx0" brushRef="#br0" timeOffset="7209.3321">27117 7383 632 0,'0'0'61'0,"0"0"-2"16,0 0 62-16,0 0-26 0,0 0-47 15,0 0-36 1,62-41-8-16,-28 41-1 0,-2 0-1 16,-6 0-2-16,-2 5 0 15,-3 9-2-15,-10 0-8 16,-9 4-6-16,-2 0-10 15,0 4 2-15,-13 0 3 16,-16 2 21-16,-7-4 3 16,1-4 2-16,6-2-4 15,2-4 3-15,13-6 4 16,12-1-5-16,2-3 15 16,0 0-9-16,0 0 4 15,0 0 2-15,4 0-8 16,23 0-5-16,2-3 2 15,12-1-4-15,-8 4-3 0,3 0 1 16,-5 0-2-16,-12 4 3 16,4 9 1-16,-17-2-5 15,2 5 2-15,-8 0-6 16,0 3 9-16,-8 1 11 16,-11-1 13-16,-10 2 3 15,-2-5 3-15,-3-2-11 16,3-4-6-16,2-2-11 15,2-6 1-15,7-2-3 16,-3 0-2-16,8 0-24 16,7 0-34-16,-2 0-64 15,8-2-69-15,2-12-412 16</inkml:trace>
  <inkml:trace contextRef="#ctx0" brushRef="#br0" timeOffset="7626.8591">27759 7421 772 0,'0'0'41'0,"0"0"59"16,0 0 15-16,0 0-20 0,0 0-22 15,0 0-25-15,0-56-14 16,-7 54 1-16,-1 2-23 16,-3 0-2-16,-5 0-7 15,-2 0-1-15,-8 4 2 16,1 12-1-16,0 7 3 16,3 4-6-16,0 5 2 15,4 2 2-15,2 0 1 16,7-3-4-16,7-1 11 15,2-4-12-15,0-1 6 16,0-4-2-16,18-1 1 16,9-6-1-16,11-4 0 0,2-6-3 15,5-4-1-15,-3 0-8 16,-5 0-9-16,-1-11-39 16,-5-6-42-16,-4 1-55 15,-9 0-123-15</inkml:trace>
  <inkml:trace contextRef="#ctx0" brushRef="#br0" timeOffset="10149.5397">24903 8636 777 0,'0'0'51'16,"0"0"-13"-16,0 0 86 0,0 0-17 15,0 0-27-15,-2-110-29 16,-2 106-10-16,4 2-16 15,-2 0 0-15,-3 2-19 16,1 0-4-16,-12 4-2 16,-11 29-6-16,-6 16 6 15,-9 10 0-15,4 7 0 16,5 4 0-16,4-6 0 16,0-6 1-16,6-6 7 15,7-14-11-15,5-6 3 16,7-11-4-16,4-12 4 15,0-2-2-15,0-5-12 16,0-1 12-16,0-1 1 0,0 0 1 16,15-19 6-16,14-23-4 15,10-13-4-15,5-6-4 16,-2-10 6-16,-1 1 5 16,-10 1-5-16,-6 8 2 15,-10 8-2-15,-1 16 0 16,-10 6 1-16,0 14 9 15,3 6-1-15,-7 7-1 16,0 4-7-16,0 0 9 16,0 0-10-16,2 0-2 15,-2 3-7-15,4 18-4 16,6 13 2-16,-2 15 10 0,-1 2 1 16,-1 5 0-1,2 4 11-15,-2-2-7 0,5 0 3 16,3-9 6-16,-1-1-10 15,0-10-3-15,1-4 2 16,-6-7 0-16,2-5-2 16,-1-8 1-16,-7-4 1 15,0-5-2-15,-2-5-4 16,0 0-19-16,0 0-6 16,0 0-21-16,0 0-14 15,-11-1-64-15,-18-18-112 16,-4-5-229-16</inkml:trace>
  <inkml:trace contextRef="#ctx0" brushRef="#br0" timeOffset="10352.6748">24687 8913 663 0,'0'0'40'0,"0"0"-16"16,0 0 18-16,0 0 8 15,0 0-29-15,114-4-21 0,-64 1-14 16,-6-4-82-16,-7-3-220 16</inkml:trace>
  <inkml:trace contextRef="#ctx0" brushRef="#br0" timeOffset="10750.9402">25345 8874 879 0,'0'0'72'16,"0"0"1"-16,0 0 25 15,0 0-4-15,0 0-49 16,0 0-22-16,-4 12-2 16,4-12-3-16,6 0-6 15,17 0-3-15,17 0 4 16,7 0-5-16,8 0-8 15,5-12 0-15,0 1-6 16,-4 3-1-16,-11 0-10 16,-9 4-6-16,-14 1-20 15,-9 2 4-15,-6 1-22 16,-7 0-24-16,0 0-16 0,-7 0-20 16,-20 0-97-16,-2 0-395 15</inkml:trace>
  <inkml:trace contextRef="#ctx0" brushRef="#br0" timeOffset="11109.1788">25611 8586 693 0,'0'0'123'0,"0"0"-79"16,0 0 83-16,0 0-40 0,0 0-18 15,0 0-44-15,-12-10-16 16,12 10-9 0,14 10 3-16,7 12 5 0,14 5-7 15,0 2 12-15,3 3-9 16,4 1-2-16,-1 1-2 16,-10 2 1-16,-4-2 0 15,-12 0 0-15,-7-4 0 16,-8-2 3-16,0 0 4 15,-6-2-7-15,-23-2 13 16,0-3-11-16,0-4 8 16,0-5-11-16,5 0-2 15,6-4-27-15,7-3-32 16,9-1-42-16,2-4-38 16,0 0-103-16,6 0-279 0</inkml:trace>
  <inkml:trace contextRef="#ctx0" brushRef="#br0" timeOffset="12856.9127">26747 8923 446 0,'0'0'34'0,"0"0"52"16,0 0 62-16,0 0-1 16,0 0-11-16,0 0-66 15,0 0-1-15,11-46-10 16,-11 29-15-16,0-4-23 16,-2-2-4-16,-13 1 1 15,-10-2-2-15,-2 1-5 16,-2 2-8-16,0 7 0 15,10 5-3-15,-4 4 3 16,5 5 4-16,-4 0-7 16,0 21-5-16,-7 13-8 15,2 12 6-15,14 2 5 16,3-2-7-16,10-7-3 16,0-6-7-16,14-6-8 15,11-8 13-15,8-8-17 0,5-11 4 16,2 0 9-16,3 0 7 15,-8-20-2-15,-4-4 5 16,-6-1 8-16,-8-3 1 16,-8 0-1-16,-4 0 6 15,-5-2 1-15,0 5 14 16,0 2-8-16,0 9 3 16,0 7 8-16,0 7-4 15,0 0-17-15,0 0-3 16,0 12-11-16,0 20-4 15,13 9 15-15,5 1-3 16,2-4 3-16,-2-6 2 0,5-7-1 16,-6-7-2-16,3-4-6 15,3-6-41-15,-2-4-32 16,13-4-43-16,-3 0-111 16,1-26-354-16</inkml:trace>
  <inkml:trace contextRef="#ctx0" brushRef="#br0" timeOffset="13541.3687">27271 8548 830 0,'0'0'31'0,"0"0"102"15,0 0-11-15,0 0-42 16,0 0-35-16,0 0-12 15,0-22-22-15,-7 27-11 16,1 21-4-16,-3 11 4 16,-3 14 2-16,4 4 2 15,-3 1-4-15,-1 3 4 16,1-5 0-16,3-5 0 16,-6-8-4-16,5-8 1 15,3-12-1-15,4-7 1 16,-4-5-2-16,6-7-3 15,0-2-5-15,0 0-5 0,0 0 2 16,0-4 12 0,0-23 0-16,6-13-10 0,2-9-6 15,1-9 3-15,5 0 0 16,-1 3 1-16,0-2 3 16,3 9 9-16,-8 4 0 15,4 8 0-15,-1 6 3 16,0 2 4-16,-2 4 14 15,2 0-16-15,-2 8 4 16,-5 3 2-16,-1 8-1 16,-1 3 6-16,-2 2-9 15,0 0-6-15,0 0-1 16,7 0-3-16,-5 13-7 16,7 19 9-16,-3 5 1 15,6 7 0-15,-1 6 6 0,-3 3 1 16,4 1 1-16,-1-1 0 15,-3-2-5-15,6-5 3 16,-1-4-4-16,-1-5 3 16,1-5-4-16,-1-6 0 15,1-5 0-15,-5-3-1 16,2-6-1-16,-6-2-1 16,-4-5-12-16,5-4-17 15,-5-1-22-15,0 0-7 16,0 0-24-16,-5 0-15 15,-13-9-93-15,-2-10-142 16</inkml:trace>
  <inkml:trace contextRef="#ctx0" brushRef="#br0" timeOffset="13749.5074">27206 8897 558 0,'0'0'97'0,"0"0"-59"16,0 0 40-16,0 0 6 15,0 0-13-15,0 0-59 16,16-6-5-16,11 1-7 0,11-2-23 16,2 2-78-1,-3 0-26-15,2-4-179 0</inkml:trace>
  <inkml:trace contextRef="#ctx0" brushRef="#br0" timeOffset="14296.8723">27824 8432 772 0,'0'0'46'15,"0"0"22"-15,0 0 63 16,0 0-22-16,0 0-32 15,0 0-35-15,-22-37-14 16,22 37-3-16,0 0-10 16,0 0-11-16,0 0-2 15,0 0-2-15,0 9-9 16,0 20 2-16,0 18 7 16,2 7 9-16,9 2 2 15,-7 4-9-15,6 2 6 0,-6 5 5 16,0-3-3-16,3-1 5 15,-7-10 3-15,0-5-13 16,0-9 1-16,0-7 3 16,0-2-4-16,0-7-3 15,0-4-2-15,0-7 4 16,0-8-4-16,0-4 2 16,0 0-2-16,0 0 0 15,0 0-2-15,0 0-7 16,0 0-21-16,0 0-20 15,0-16-41-15,14-12-84 16,7-9-160-16</inkml:trace>
  <inkml:trace contextRef="#ctx0" brushRef="#br0" timeOffset="14695.1376">28402 8576 813 0,'0'0'43'16,"0"0"0"-16,0 0 73 0,0 0-16 16,0 0-38-16,0 0-31 15,-21-70-4 1,13 70-14-16,-13 0-6 0,-1 5-6 15,-12 20 4-15,-1 13-1 16,-1 6 5-16,5 9 1 16,11-2-2-16,5-3 2 15,9 1-6-15,6-8 15 16,0-4-13-16,0-9 3 16,19-4-3-16,10-6-5 15,4-2 14-15,10-7-12 16,3-6 3-16,-2-3-6 15,-3 0-25-15,-3 0-10 0,-11 0-44 16,-3-12-2 0,1-6-40-16,-3-3-92 0,-13 4-149 15</inkml:trace>
  <inkml:trace contextRef="#ctx0" brushRef="#br0" timeOffset="14944.3043">28188 8843 658 0,'0'0'75'0,"0"0"9"16,0 0 30-16,0 0-25 15,0 0-24-15,0 0-46 0,13-10 4 16,16 5-18-16,6-2 2 15,10 1-7-15,-1 0-8 16,-4-2-48-16,-1 1-65 16,-12 2-116-16,-12-2-356 15</inkml:trace>
  <inkml:trace contextRef="#ctx0" brushRef="#br0" timeOffset="17434.1781">24781 9749 641 0,'0'0'111'16,"0"0"-3"-16,0 0 23 16,0 0-11-16,0 0-29 15,0 0-32-15,0 0-7 16,0 0-12-16,-29-40-12 16,29 40-7-16,0 0-12 15,0 0-9-15,-2 2 0 16,-3 30-9-16,3 16 9 15,-2 15 7-15,4-1-3 16,0-2-2-16,0-8 3 16,0-6-3-16,0-5-2 0,2-9 1 15,7-6-1-15,-7-5 0 16,0-7-9-16,1-3 1 16,-3-6-14-16,0-3-9 15,0-2-5-15,0 3 5 16,0-3-2-16,0 0 6 15,0 0-7-15,0-19-68 16,-3-10-36-16,-1-8-87 16,-1-6-133-16</inkml:trace>
  <inkml:trace contextRef="#ctx0" brushRef="#br0" timeOffset="18024.9586">24768 9707 663 0,'0'0'45'0,"0"0"9"15,0 0 73-15,0 0-25 16,0 0-46-16,0 0-24 16,-14-46-2-16,14 42-11 15,18-2-19-15,20 4 1 16,9 2-1-16,7 0 1 15,-8 0-1-15,-8 14-4 16,-16 8-16-16,-6 2 19 0,-9 5-17 16,-7 0 1-16,0 5 3 15,-21-2 0-15,-10 0 14 16,-2-4 1-16,-5-7 0 16,5-8 0-16,4-1 0 15,4-7 4-15,5-3-4 16,7 0 1-16,1-2-1 15,10 0 0-15,2 0 0 16,0 0 4-16,0 0 0 16,5 0 3-16,19 0 3 15,15-7-10-15,-2 5 1 16,5 2-4-16,-1 0 4 16,-1 5 2-16,-9 15-3 15,-4 1-2-15,-14 5 1 16,-4-1-7-16,-9 1 6 0,0 2 1 15,0 0 2-15,-22 1 9 16,-7-3 17-16,-11-1-7 16,-5-1-5-16,1-6-3 15,-1-2-4-15,5-4-1 16,9-5-7-16,4-1 8 16,13-6-4-16,10 0-1 15,-1 0-4-15,5 0-35 16,0 0-58-16,0 0-46 15,9 0-117-15</inkml:trace>
  <inkml:trace contextRef="#ctx0" brushRef="#br0" timeOffset="18401.7126">25316 10101 795 0,'0'0'78'0,"0"0"-4"16,0 0 46-16,0 0-17 16,0 0-32-16,0 0-46 0,-16-17-10 15,16 17 1 1,12 0-1-16,10-4-6 0,16-2 11 15,16-4-11-15,-4 2 0 16,4-2-4-16,-12 2-3 16,-1 2 1-16,-12 2-2 15,-14 2-2-15,-1 0-5 16,-8 2-17-16,-6 0-12 16,0-2-12-16,0 2-1 15,0 0-18-15,0 0-40 16,-6-4-14-16,-17-6-95 15,5-6-321-15</inkml:trace>
  <inkml:trace contextRef="#ctx0" brushRef="#br0" timeOffset="18738.1476">25512 9761 718 0,'0'0'53'0,"0"0"29"15,0 0 54-15,0 0-61 16,0 0-25-16,0 0-27 16,-7-14-23-16,14 20-5 15,13 20-1-15,11 9 6 16,5 5 1-16,-3-1 0 16,6 2-1-16,-12-1 3 15,-1-3 3-15,-8-5 7 16,-12 1-5-16,1-3 1 0,-7 0-3 15,0-2 3-15,-15-2 0 16,-10-1-3-16,5-7 0 16,-4-2-2-16,1-4-4 15,5-3-23-15,7-2-31 16,7-2-22-16,4-5-59 16,0 0-85-16,11-3-448 15</inkml:trace>
  <inkml:trace contextRef="#ctx0" brushRef="#br0" timeOffset="20627.9015">26317 9735 17 0,'0'0'347'16,"0"0"-294"-16,0 0 42 16,0 0 49-16,0 0-56 15,0 0 15-15,0 0-24 0,15-99-15 16,-15 87-8-16,0 7-6 15,-4-4-9-15,2 6-5 16,-3-1-1-16,3 0-12 16,2 4-9-16,-2 0 6 15,2 0-4-15,0 0 0 16,-2 0-13-16,2 0-3 16,0 0-1-16,0 6-9 15,0 22-4-15,0 12 5 16,11 18 9-16,5 9 7 15,-1 0-7-15,-1 0-2 16,-1-9 2-16,-5-10 0 16,0-8 2-16,-2-5-1 0,-1-12 7 15,-3-5-7 1,-2-6 0-16,0-5-1 0,0-7 1 16,0 0 3-16,0 0 1 15,0 0 4-15,0 0 8 16,0-2-3-16,0-20 19 15,0-9-30-15,0-5-1 16,0-3-3-16,0 7 1 16,4 3-14-16,14 7-7 15,7 10 5-15,2 3-3 16,6 9-1-16,5 0 16 16,-7 0-15-16,-2 11 12 15,-4 4-11-15,-12 5 16 0,-5-3-12 16,-2 3-3-16,-6 1 15 15,0 0-5-15,-14 1 1 16,-13 0-1-16,-11-2 7 16,-2-1 0-16,2-6 0 15,4-5-3-15,5-3-4 16,10-3-9-16,3-2-7 16,12 0-49-16,-1 0-65 15,5 0-99-15,9-9-448 16</inkml:trace>
  <inkml:trace contextRef="#ctx0" brushRef="#br0" timeOffset="20973.1295">26870 9682 836 0,'0'0'7'16,"0"0"22"-16,0 0 74 15,0 0-40-15,0 0-21 16,0 0-37-16,-13-17-5 16,13 34-5-16,0 24-2 15,0 17 7-15,0 7 0 0,0-4 1 16,8-3 1-16,-1-12 0 15,-5-2-2-15,2-13 1 16,2-4 0-16,-6-5-1 16,0-7-11-16,2-3-38 15,-2-6-50-15,0-3-64 16,0-3-32-16,0 0-35 16</inkml:trace>
  <inkml:trace contextRef="#ctx0" brushRef="#br0" timeOffset="21493.0908">26794 9691 502 0,'0'0'46'16,"0"0"-27"-16,0 0 13 15,0 0 11-15,0 0-7 16,138-9-19-16,-93 16-8 15,-7 11 2-15,-7 1 3 16,-4 2-4-16,-14 1-8 16,-7 2-2-16,-6 2 7 15,0 1 5-15,-8-4 38 16,-21 3-5-16,-7-3-25 16,5-7 1-16,4-6-21 0,8-4 5 15,5-5 1 1,3-1-3-16,9 0 9 0,2 0-6 15,0 0 15-15,0 0-14 16,2 0-7-16,17 0-5 16,8-3 4-16,11 3-8 15,-2 0 9-15,0 0-1 16,-3 0-1-16,-6 5 2 16,-4 7 0-16,-13 1 0 15,-3 3 1-15,-7 1 2 16,0 4 17-16,-13 2 14 15,-16-2-15-15,-10 4 5 16,-5-2-4-16,0-3-19 16,1-4-1-16,1-3 0 15,7-5-1-15,6-3-13 0,4-5-39 16,18 0-62-16,7 0-88 16,7-22-316-16</inkml:trace>
  <inkml:trace contextRef="#ctx0" brushRef="#br0" timeOffset="21944.09">27501 9603 797 0,'0'0'33'16,"0"0"31"-16,0 0 48 15,0 0-6-15,0 0-30 16,0 0-28-16,-16-18-31 16,16 18-8-16,0 2-9 15,0 21-1-15,0 12-5 16,0 14 6-16,0 13 12 15,3 3 4-15,3 0-9 16,1 0 3-16,6-2 12 16,-6-8 3-16,2 0-10 0,-5-6-7 15,5-3 13-15,-7-9-16 16,5-6 0-16,0-9-3 16,-7-8-2-16,2-6 3 15,-2-4-2-15,0-2-1 16,0-2-1-16,0 0-9 15,0 0-21-15,-11 0-16 16,-7-9-63-16,2-12-71 16,7-5-125-16</inkml:trace>
  <inkml:trace contextRef="#ctx0" brushRef="#br0" timeOffset="22378.3354">28043 9682 775 0,'0'0'54'15,"0"0"-28"-15,0 0 61 16,0 0-14-16,0 0-26 15,0 0-25-15,-81-25-12 16,70 25 12-16,-1 0 0 0,2 0-6 16,-11 0-4-1,4 8 2-15,-8 9-9 0,3 4 8 16,-7 14-8-16,2 6 0 16,5 5 13-16,4 5 0 15,7-3-5-15,9-7 2 16,2-2 1-16,0-5-7 15,24-8-2-15,5-1 7 16,7-6-6-16,2-5-1 16,2-4-7-16,-5-6-10 15,4-4-6-15,-4 0 2 16,1 0-25-16,-5-8-29 0,-2-5-40 16,-2-1-52-16,-8-3-116 15</inkml:trace>
  <inkml:trace contextRef="#ctx0" brushRef="#br0" timeOffset="22684.5402">27759 9936 529 0,'0'0'155'0,"0"0"-110"16,0 0 77-16,0 0-10 0,0 0-38 15,0 0-23-15,5-17-19 16,24 14-6-16,11 3-5 16,8-4 5-16,8-2-5 15,2 0-8-15,-4-1-4 16,0 4-4-16,-12-1-5 15,-13-1-5-15,-7 5-39 16,-9 0-72-16,-5 0-89 16,-8 0-279-16</inkml:trace>
  <inkml:trace contextRef="#ctx0" brushRef="#br0" timeOffset="25169.8551">25096 11041 657 0,'0'0'38'15,"0"0"-7"-15,0 0 82 16,0 0 8-16,0 0-56 0,2-115-35 15,-2 98-7-15,-2 2 1 16,-12 3 16-16,1 1-19 16,-1 0 6-16,-10 2-5 15,4 2-9-15,-7 3-3 16,0 4 1-16,-4 0-7 16,-5 2 0-16,1 21-1 15,-8 11 1-15,12 6 8 16,4 6-8-16,12 6 5 15,4 4 9-15,9 2-11 16,2-2-3-16,0-2 14 16,11-1-10-16,6-7-1 15,10-2 0-15,0-6-2 16,4-6-1-16,2-9-4 0,10-2 7 16,3-9-7-16,4-8-1 15,-6-4-17-15,-1 0-9 16,-8-4-7-16,1-12-31 15,-5-1-28-15,-2 2-47 16,-4-3-132-16</inkml:trace>
  <inkml:trace contextRef="#ctx0" brushRef="#br0" timeOffset="25491.0809">25439 11393 806 0,'0'0'55'16,"0"0"-37"-16,0 0 84 15,0 0-25-15,0 0-16 16,0 0-42-16,2-12-19 16,25 7 11-16,4-3-10 15,9 1 11-15,-5 7-12 0,4-1-11 16,-4-1-31-16,1 2-57 16,-7 0-97-16,-9-4-106 15</inkml:trace>
  <inkml:trace contextRef="#ctx0" brushRef="#br0" timeOffset="25837.2528">25584 11189 762 0,'0'0'15'16,"0"0"62"-16,0 0 20 0,0 0-34 15,0 0-52-15,0 0-10 16,-10-7-1-16,10 7 0 16,0 0-9-16,12 15 9 15,15 3 2-15,0 2 12 16,0 2-8-16,1 0 1 16,-4 3-3-16,1 1-3 15,-2-1 0-15,-15-1-1 16,-1 1 0-16,-7-6 2 15,0 2-1-15,0-3 2 16,-13 0 0-16,-12-1 4 16,-2 4-7-16,-4-1-12 0,0 0-48 15,4 0-103-15,12-9-264 16</inkml:trace>
  <inkml:trace contextRef="#ctx0" brushRef="#br0" timeOffset="26338.6897">26321 11269 376 0,'0'0'94'16,"0"0"-65"-16,0 0 82 15,0 0-11-15,0 0-34 16,0 0 4-16,-6-20 6 16,4 18-5-16,2-2-19 15,-7 0-1-15,2 3-7 16,-4-6 5-16,3 2-16 15,-8 2-17-15,1-1 10 16,0 2-18-16,-3 2 9 0,3 0-10 16,-3 0-4-1,1 0 4-15,-1 6-6 0,-5 11 8 16,6 10-9-16,-1 7 0 16,3 7 2-16,9-2-1 15,4 3 2-15,0-3-3 16,6-9 9-16,19-5-5 15,2-10-2-15,6-4 2 16,7-11-4-16,3 0-10 16,1-3-35-16,0-19-55 15,-1-6-61-15,-7-2-154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3:52:37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6348 8440 483 0,'0'0'114'0,"0"0"-27"15,0 0 29-15,0 0-32 16,25-115-8-16,-25 104-29 15,0-2 11-15,0 1-12 16,-7 5-6-16,-7-3-9 16,-5 3-16-16,-6 2 0 15,-6 1-2-15,0 4-2 16,0 0-10-16,-3 0 3 16,1 14-4-16,-10 12 2 15,-1 15-2-15,-8 14 0 16,3 11-1-16,5 7 1 0,6 4 5 15,7 1-4-15,8-1 13 16,7-3-8-16,14-5-4 16,2-11 8-16,0-9-10 15,18-9 4-15,14-11-1 0,7-7-3 16,7-8-3 0,9-8 2-16,10-6 1 15,4 0 15-15,2-16-10 16,-7-14-5-16,-6-7-2 15,-15 2-1-15,-9 0 2 16,-21 5 1-16,-13 0 5 0,0 0-5 16,-32 2-3-1,-10 3-1-15,-9 4 2 0,-1 8-4 16,-3 10 6-16,17 3-2 16,9 0 0-16,9 0 1 15,6 0 1-15,10 0-7 16,0 0 1-16,4 0-7 0,0 0-7 15,0 0-5-15,0 0-3 16,13 0-27 0,18 0-21-16,14 0 76 15,9 0 6-15,2 0-3 16,-6 0 1-16,-5 0-5 16,-5 0 2-16,-13-6 2 15,-10 2-3-15,-9-2 0 0,-4 4 6 16,-4-1 9-16,0 3 16 15,0 0 4-15,0 0 1 16,0 0-3-16,0 0-2 16,0 0-3-1,0 0-10-15,0 0-4 0,0 0-8 16,0 0-1-16,0 0-5 16,0 0-10-16,0 31 4 15,0 13 6-15,0 14 15 16,0 3 0-16,0 0-5 15,0 1 11-15,0 3 1 0,0-7-2 16,0-4 3-16,0-6-5 16,0-7-10-16,0-8 1 15,0-8 0-15,0-13-7 16,0-7-1 0,0-2-1-16,0-3 1 15,0 0 2-15,0 0-2 0,0 0-1 16,0 0-28-16,0 0-49 15,0-6-133-15,2-13 35 16,7-6-485-16</inkml:trace>
  <inkml:trace contextRef="#ctx0" brushRef="#br0" timeOffset="1240.0036">6759 9307 429 0,'0'0'123'0,"0"0"-101"15,0 0 69-15,0 0 13 16,0 0-17-16,0 0-38 0,2-17-9 16,-2 17 11-1,0 0-3-15,0 0-7 0,0 0-3 16,0 0-6-16,0 0-6 16,0 0-12-16,0 0-4 15,0 0-10-15,0 22-3 16,0 10 3-16,0 12 8 15,0 3 14-15,0 1-7 16,0 0 10-16,2-4 5 0,0-6-4 16,0-6-14-1,5-9 2-15,-5-6-8 0,0-3 1 16,0-8-6-16,0 0-1 16,-2-3 0-16,0-3-3 15,0 0-14-15,0 0-47 16,0 0-65-1,0 0-64-15,0-20-229 16</inkml:trace>
  <inkml:trace contextRef="#ctx0" brushRef="#br0" timeOffset="3543.6471">9309 8675 603 0,'0'0'86'0,"0"0"-11"16,0 0 21-16,0 0-15 16,0-129-21-16,0 99-9 15,-8 2 0-15,-7 5 7 16,-5 6-27-16,-9 1-2 15,-9 8-13-15,1 8-6 16,-11 0-10-16,4 15 0 0,1 14 0 16,6 5 1-1,8 7-1-15,11 0-3 16,11 2 2-16,7 1-1 16,0 0-4-16,20-3-8 0,20 4 13 15,3-6-6-15,11-2-1 16,3-3-2-16,-6-6 2 15,5-2 8-15,-16-3 0 16,-13-4 2-16,-11-1-2 16,-12 7-5-16,-4 0-4 0,0 6 8 15,-16-1-1 1,-17-4 4-16,-7-4 15 16,-7-3-4-16,-4-8-6 15,-7-3 6-15,0-4-8 16,2-4 3-16,5 0-5 15,9 0-2-15,13-11 7 0,4-1-2 16,10 0-6-16,5 1-6 16,6 0-28-16,4-1-31 15,0-1-70-15,4-5-75 16</inkml:trace>
  <inkml:trace contextRef="#ctx0" brushRef="#br0" timeOffset="4016.7435">9814 9036 737 0,'0'0'90'0,"0"0"-55"15,0 0 84-15,0 0-40 16,0 0-52-16,0 0-12 16,-17 15-8-16,17-13-1 15,4 5-1-15,11-2 0 16,14 5 31-16,19-2 11 0,10-4-15 15,6-1 6 1,9-3-10-16,12 0-7 0,0-5-12 16,-2-7-3-1,-14 0 1-15,-20 4-7 0,-23 1 3 16,-14 0-1-16,-8 2-2 16,-4 0 0-16,0 1 0 15,0 1 1-15,0-4-1 16,0-1-7-16,-11 0-10 15,-18 1-55-15,-2-2-60 16,-3 4-24-16,12-8-185 16</inkml:trace>
  <inkml:trace contextRef="#ctx0" brushRef="#br0" timeOffset="4343.3213">10256 8819 726 0,'0'0'76'0,"0"0"-17"16,0 0 59-16,0 0-33 16,0 0-24-16,0 0-24 15,-12-5-22-15,18 5-11 16,13 9-3-16,12 8 10 16,6 6-1-16,-4 0-5 15,0 2 2-15,-6-4-6 0,2 6 0 16,-7-1-1-16,-8 0 2 15,-8 1-2-15,1-4-3 16,-7 1-2-16,0-1 5 16,0 0 1-16,-18-6 2 15,0 1-2 1,-4-4 4-16,-3 0-1 0,3-5-4 16,4 3-17-16,5-3-35 15,1-1-58-15,12-5-77 16,0-3-179-16</inkml:trace>
  <inkml:trace contextRef="#ctx0" brushRef="#br0" timeOffset="5049.8277">11241 8589 773 0,'0'0'84'16,"0"0"-67"-16,0 0 80 16,0 0 13-16,0 0-30 15,0 0-38-15,-13-61-11 0,13 61-23 16,-4 0-8-16,-8 22-2 16,-3 24-3-16,-8 21 4 15,-4 10 2 1,8 6-1-16,-4 0 4 15,7-8-4-15,1-8 5 16,1-9-5-16,10-19 6 0,0-8-6 16,4-13-2-16,0-9-2 15,0-6 4-15,0-1 0 16,0-2 7-16,0 0-2 16,0-5 4-16,6-26 0 15,10-17-9-15,7-15-11 16,-2-6-22-16,4-10-10 15,0 5 3-15,-5 8 8 16,-5 15 22-16,-6 15 10 16,-4 11 9-16,-5 4 5 15,0 5 9-15,0 5-2 0,0 1 0 16,0 3-4-16,0 3-2 16,0 4 0-16,0 0-5 15,0 0-10-15,0 0 0 16,0 0-13-16,0 18 10 15,2 19-3-15,9 12 4 16,2 11 4-16,1 3 2 16,1-3 17-16,1-2-10 0,-5-3-3 15,1-8-8 1,-4-3 12-16,3-3-5 16,-1-9 0-16,-4-6 0 15,1-5-1-15,-3-12-4 16,-2-1-2-16,0-2 0 15,-2-4-1-15,0 0 1 16,5-2-12-16,-5 0-13 16,0 0-16-16,0 0-32 0,0-2-30 15,0-16-77-15,-5-3-231 16</inkml:trace>
  <inkml:trace contextRef="#ctx0" brushRef="#br0" timeOffset="5243.2554">11068 9036 57 0,'0'0'530'0,"0"0"-492"16,0 0 17-16,0 0 18 15,0 0-38-15,0 0-20 0,66-26-7 16,-39 22-8-16,2 4-1 15,0-4-57-15,7-3-114 16</inkml:trace>
  <inkml:trace contextRef="#ctx0" brushRef="#br0" timeOffset="5818.9575">11803 8886 262 0,'0'0'518'0,"0"0"-444"16,0 0 31-16,0 0-10 16,0 0-21-16,0 0-31 15,-25-17-28-15,5 17 8 16,-9 0-18-16,0 10-5 0,0 8 3 15,3 6-5-15,-1 6 2 16,7 0 0-16,-1 2-3 16,15-4-3-1,6-4-8-15,0-4-12 16,12-6-8-16,17-3-3 16,2-7 30-16,4-4 0 15,5 0-26-15,-2-3 19 16,-5-12-3-16,-8-6 3 0,-7-1 8 15,-7 1 6-15,-7-9 8 16,-2 1-1-16,-2 0 8 16,0 8 10-16,0 7-1 15,0 8 11-15,0 2 24 16,0 4-10-16,0 0-17 0,0 0-10 16,0 0-20-16,0 10-2 15,0 20-11-15,10 10 11 16,1 5 1-16,0-8 3 15,0-1-3-15,2-7-1 16,1-7 0-16,-1-6-3 16,1-6 2-1,-1-7-1-15,-2 2-42 16,5-5-37-16,1 0-25 0,-1-5-77 16,5-16-359-16</inkml:trace>
  <inkml:trace contextRef="#ctx0" brushRef="#br0" timeOffset="6237.8455">12300 8531 55 0,'0'0'641'0,"0"0"-584"16,0 0 45-16,0 0 24 15,0 0-45-15,0 0-24 16,-25-51-39-16,25 51 0 0,0 0-8 16,0 10-10-1,0 22 1-15,0 12 4 16,0 8 6-16,2 6 10 16,12 5 0-16,-5 5 15 0,3-1-11 15,-6 3 10-15,3-1-4 16,-3-2-13-1,2-9 9-15,-4-5 8 16,-4-4-25-16,0-3-7 16,2-4 2-16,-2-5-2 15,0-10-1-15,0-8 0 0,0-9-2 16,0-5 0-16,0-3-5 16,0-2-10-16,0 0-8 15,0 0-26-15,0-2-12 16,0-13-57-16,0-11-59 0,0-3-115 15</inkml:trace>
  <inkml:trace contextRef="#ctx0" brushRef="#br0" timeOffset="6722.04">12755 8721 531 0,'0'0'66'0,"0"0"-34"15,0 0 64-15,0 0 36 0,0 0-46 16,0 0-24-16,-9-23-1 15,9 23-6-15,0 0-6 16,0 0-7-16,0 0-19 16,0 0 4-16,0 0-12 15,0 0-15-15,0 14 4 16,0 10-1-16,0 13 14 16,0 5 11-1,0 0-13-15,0 4 9 0,0 0-1 16,0 0-3-16,0-3-12 15,0-6 0-15,0-6 0 16,0-6-8-16,0-8 0 16,0-3 1-16,0-7-1 15,0 0-1-15,0-6-14 16,0-1-34-16,0 0-9 0,0 0-40 16,0-5-4-16,2-22-31 15,5-7-153-15,1-6-276 16</inkml:trace>
  <inkml:trace contextRef="#ctx0" brushRef="#br0" timeOffset="7367.3081">12763 8749 651 0,'0'0'36'16,"0"0"40"-16,0 0 35 0,0 0-19 15,0 0-38-15,0 0-18 16,-2-14-11-16,2 12 21 16,0-5-22-16,2 2-7 15,12-1-12 1,7-2-5-16,0 1 1 16,8 7-2-16,7 0 1 0,-5 0-1 15,-4 3-1-15,-5 13-4 16,1 1-3-16,-12 3-1 15,-5-1 4-15,-4 3-2 16,-2 2-2-16,0 2 7 16,-2 1-1-16,-17-4 4 15,-8 1 3-15,-4-1-1 0,-5-6-2 16,7-2 2-16,9-6 2 16,5-2-4-16,7-6 3 15,8 1-3-15,0-2 3 16,0 0 0-16,0 0 2 15,0 0 5-15,0 0-8 0,8 0 2 16,9-5-4 0,3-6 0-16,9 3-1 15,7 4 1-15,-5 4-2 16,-2 0 0-16,-2 0 2 16,-8 6-4-16,4 11 4 15,-5 0 0-15,-5 1 1 0,-4 0 0 16,-2-1 1-16,-5-4 4 15,-2 1 4-15,0 0 1 16,0 3 1-16,-9-2 4 16,-11 2 8-16,-2-3-15 15,-7-1 7 1,-7-1-4-16,3-7-9 0,-5 1 5 16,5-3-8-16,-4-3-4 15,14 0 3-15,0 0-11 16,5 0-15-16,5 0-40 15,3 0-34-15,10-12-111 16</inkml:trace>
  <inkml:trace contextRef="#ctx0" brushRef="#br0" timeOffset="9294.4912">8907 10024 655 0,'0'0'79'0,"0"0"-38"15,0 0 59 1,0 0-9-16,0 0-19 15,0 0-29-15,0 0-21 16,-9-20-13-16,9 20-8 0,0 30 5 16,0 12 0-16,0 13 14 15,0 7 7-15,0 1-15 16,0 4 13-16,0-7 2 16,0-8-10-16,0-8-1 15,-2-10-6-15,2-10-9 16,0-4 5-16,0-6-1 15,0-3-5-15,0-6-1 0,0 0-9 16,0-3-39-16,0-2-31 16,-11 0-9-16,-5-12-70 15,-6-20-261 1</inkml:trace>
  <inkml:trace contextRef="#ctx0" brushRef="#br0" timeOffset="9910.8674">8811 10096 345 0,'0'0'330'0,"0"0"-315"16,0 0 67-16,0 0 12 16,0 0-24-16,0 0-19 15,-11-50-16-15,11 47-18 0,0 3-3 16,23 0-13-16,17 0 5 15,18 0-5-15,4 0 4 16,-2 0-5-16,-6 14 0 16,-12 7 2-16,-11 2-2 15,-8 0 0 1,-17 3-3-16,-6 0-11 0,0 5 9 16,-13 1 5-16,-18-3 1 15,-5-4 3-15,0-4-1 16,3-7 0-16,4-3-3 15,6-3 1-15,6-6 1 16,8-2 4-16,9 0-1 0,0 0 4 16,0 0 0-16,0 0 3 15,0 0 5-15,5-9-12 16,16-5-5 0,6 2-1-16,12 3-1 15,3 3 0-15,0 6 2 16,3 0 0-16,-10 2 0 0,1 18-2 15,-14 2-1-15,-9 7-1 16,-1-4-2-16,-10 5 3 16,-2-2 3-16,0 2 0 15,-27 0 11-15,-4-2 10 0,-12 2 10 16,-1-6-3-16,-3-6-4 16,-2-2-3-16,4-5-11 15,1-8-1 1,4 0-2-16,7-3-4 15,4 0 2-15,9 0-1 0,1-5-4 16,13-2-14-16,-1-1-47 16,7-2-19-16,0-4-72 15,27-5-165-15</inkml:trace>
  <inkml:trace contextRef="#ctx0" brushRef="#br0" timeOffset="10396.9114">9853 10473 650 0,'0'0'103'16,"0"0"-78"-16,0 0 72 0,0 0-1 15,0 0-43-15,0 0-5 16,-45 0-30 0,45 0 15-16,0 0-1 15,0 0-23-15,0 0-2 16,8 0-3-16,19 6 12 15,16 0 6-15,8-1 5 0,5-2-14 16,4-3-2-16,0 0 3 16,-8 0-12-16,-6 0 3 15,-13-3-1-15,-4-2-4 16,-6-1 0-16,-9 3 1 16,-10-2-1-16,-2 3-1 0,-2-2-11 15,0 3-4-15,0-2-7 16,0 1-7-1,0-2-26-15,-14 0-12 16,-3 0-21-16,-8-2-55 16,5-3-172-16</inkml:trace>
  <inkml:trace contextRef="#ctx0" brushRef="#br0" timeOffset="10791.973">10169 10240 672 0,'0'0'54'15,"0"0"49"-15,0 0 7 16,0 0-29-16,0 0-44 16,0 0-20-16,-9-4-8 0,9 4-7 15,0 4-2-15,5 14 4 16,12 6-4-16,3 5 8 15,9 0-3-15,-2-2 2 16,2-1-1-16,5-1-1 16,-5 1 3-1,-5-1 4-15,-4-5-7 0,-6-4 4 16,-8 1-6-16,-4-4 1 16,-2 2 5-16,0 0-4 15,0 3 5-15,-13 7 11 16,-16 3 11-16,-16 2 3 15,1 2-14-15,-10-2-15 0,5 0-4 16,7 0-2-16,9-6-50 16,10-2-64-16,12-8-33 15,11-8-127-15</inkml:trace>
  <inkml:trace contextRef="#ctx0" brushRef="#br0" timeOffset="12953.521">11433 10235 604 0,'0'0'68'0,"0"0"12"16,0 0 27-16,0 0-15 15,0 0-29-15,0 0-11 0,0 0-5 16,-29-75-8-1,29 75-13-15,0 0-12 0,-4 0-14 16,-6 16-1-16,-3 27-1 16,-3 19-3-16,-1 10 10 15,-1 2-9-15,3-8 12 16,3-6-7-16,3-9-1 16,3-12-5-16,-2-8 5 15,6-11 6-15,2-11-6 16,0-2-6-16,0-5-2 15,0-2 8-15,0 0 3 16,0-14 6-16,8-24-7 16,5-18-2-16,7-14-8 15,7-11 3-15,0 0-3 0,-1 6 0 16,-6 11-1-16,-4 12 9 16,-5 15-2-16,-7 11 3 15,-2 9-1-15,3 6 10 16,-5 7-9-16,2 4 6 15,-2 0 4-15,0 0-11 16,0 0-4-16,0 0 0 16,7 12-2-16,6 21-2 15,3 12 8-15,2 8 0 0,0 3 4 16,-3 4 2-16,1-4 3 16,-1 0 0-16,1-8-9 15,-1-3 5 1,-1-8-5-16,1-6 1 15,-3-6 5-15,-3-2-6 16,-3-9 0-16,1-5 1 16,-5-2-1-16,0-5-5 0,-2 0-12 15,0-2-25-15,0 0-9 16,0 0-24-16,-9 0-28 16,-13-11-107-16,-4-6-316 15</inkml:trace>
  <inkml:trace contextRef="#ctx0" brushRef="#br0" timeOffset="13190.8677">11301 10524 569 0,'0'0'82'0,"0"0"-54"0,0 0 32 16,0 0 4-16,0 0-28 16,0 0-21-16,94-5-13 15,-36-7-2-15,0 4-1 16,6-1-66-16,-6 2-91 0,-2 0-197 16</inkml:trace>
  <inkml:trace contextRef="#ctx0" brushRef="#br0" timeOffset="13701.9594">12148 10038 726 0,'0'0'31'16,"0"0"18"-16,0 0 57 15,0 0-13-15,0 0-25 16,0 0-29-16,-22-36-16 16,17 36-8-16,5 0-1 15,0 0-11 1,0 0-3-16,0 9-3 0,0 20 3 15,0 7 0-15,8 10 13 16,-2 3-1-16,5 6-5 16,-2 4 0-16,-2 7 11 15,0 4 0-15,-3-1-9 16,0-2 15-16,5-6-18 16,-4-5 9-16,4-8-8 0,-5-9-2 15,3-7-1-15,-5-9-4 16,-2-9 3-16,2-8-3 15,-2-6-1-15,0 0 1 16,2 0 0-16,-2 0 0 16,0 0-2-16,0-2 2 15,0-13-21-15,0-2-56 16,0-5-19-16,0 2-51 0,0-5-110 16</inkml:trace>
  <inkml:trace contextRef="#ctx0" brushRef="#br0" timeOffset="14249.0878">12547 10196 748 0,'0'0'38'0,"0"0"-8"15,0 0 62-15,0 0 3 0,0 0-57 16,0 0-15-16,-13-32-23 16,13 50-4-1,0 22 4-15,11 13 8 16,3 0-8-16,-3 2 4 16,-5-6 6-16,4-2-6 15,-6-7 3-15,-2-8-3 0,-2-10-3 16,0-8-1-16,2-7 1 15,-2-4 1-15,5-3 1 16,-5 0 6-16,0 0 13 16,0 0 23-16,0-12-6 15,2-12-32-15,2 0-5 0,6-2 1 16,3 5-2 0,3 2-1-16,1 5-8 15,1 6 0-15,6 6 5 16,1 2-6-16,4 0 2 15,0 8 1-15,0 10 2 16,-9-1-2-16,-5 3-2 16,-1-3 5-16,-7-1-3 15,-7 2-1-15,0-1-3 0,-9 2 6 16,-18-2 4-16,-8-3 6 16,-8 0-3-16,-6-6 3 15,2-3-4-15,3-3-2 16,5-2-11-16,18 0-25 15,7 0-46-15,12 0-57 16,2 0-129-16</inkml:trace>
  <inkml:trace contextRef="#ctx0" brushRef="#br0" timeOffset="14874.9378">13109 10185 642 0,'0'0'74'16,"0"0"-15"-16,0 0 55 0,0 0 2 16,0 0-52-1,0 0-24-15,-18-36-24 16,18 36-16-16,0 11-2 15,0 19-6-15,0 13 8 16,0 5 7-16,0 4-4 16,0-2 5-16,0-3 1 0,0-4 0 15,0-6-4-15,0-8 3 16,0-7-7-16,0-10 2 16,0-3-1-16,0-8 0 15,0 1-2-15,0-2 4 16,0 0 2-1,2 0-2-15,3 0 6 0,-5 0 5 16,0 0 5-16,3 0-1 16,-1 0-5-16,2-12-13 15,7-4-1-15,3 1-2 16,1 0 2-16,1 1-2 16,-1 4-7-16,6 2 9 15,1 3-1-15,0 5 1 16,0 0-9-16,5 0 7 15,-2 12 2-15,-6 3-4 0,6 7-4 16,-9-1 8-16,-3-1 3 16,-4-3 0-16,-7 0-1 15,-2-2 10-15,0-2-2 16,0-1-5-16,-20-2 12 16,-4 0 2-16,-14 0-2 0,-5-2-8 15,-1-6-4 1,-1-2-5-16,-4 0-14 15,9 0-75-15,0 0-76 16,11-5-203-16</inkml:trace>
  <inkml:trace contextRef="#ctx0" brushRef="#br0" timeOffset="17333.8585">9085 11636 624 0,'0'0'84'16,"0"0"-1"-16,0 0 25 15,0 0-14-15,0 0-39 16,0 0-13-16,0 0-17 16,0 0-8-16,-8-38-17 15,-1 54 1-15,-7 18-1 16,-9 12 12-16,-2 7-8 15,-1 1 0-15,-1 5-1 0,5-1 8 16,3-5-9-16,4-5-1 16,7-12-1-1,6-8 0-15,2-11-3 16,2-7 1-16,0-6-1 16,0-4-1-16,0 0-2 15,0 0 6-15,0 0 4 0,0-22 7 16,13-23-4-16,9-17-7 15,5-10-7-15,11-4 1 16,-3 2-3-16,6 5 7 16,-10 8 2-16,-4 10 0 15,-12 12 0-15,-3 14 2 16,-10 11 2-16,0 7 6 16,-2 2 4-16,0 5-4 15,0 0-6-15,0 0-2 0,0 0-2 16,0 0-3-16,0 0 2 15,0 0-6-15,0 19 3 16,0 8 4-16,0 10 5 16,0 2 7-16,9 6 1 15,-5 1-9 1,10 2 11-16,1 0-5 16,4 2-4-16,2-4 1 15,4 1 5-15,2-3-5 0,-5-7 1 16,1-3-5-16,-6-10-1 15,-3-2 0-15,-5-8-2 16,-5-4 0-16,0-3-3 0,-4-3-11 16,0-3 0-16,0 1 1 15,0 1-5 1,0-3-19-16,0 1-6 0,0-1-24 16,0 0-39-16,0 0-37 15,-2 0-130 1</inkml:trace>
  <inkml:trace contextRef="#ctx0" brushRef="#br0" timeOffset="17621.8629">9000 11875 519 0,'0'0'106'16,"0"0"-42"-16,0 0 25 15,0 0-28-15,0 0-21 16,0 0-25-16,0-3-7 16,0 3 9-16,0 0-12 15,21 0-3-15,10 0 13 16,7 0-8-16,2-3-7 0,9-3-22 15,-8 0-107-15,-8-2-215 16</inkml:trace>
  <inkml:trace contextRef="#ctx0" brushRef="#br0" timeOffset="19770.0109">10202 11967 545 0,'0'0'87'0,"0"0"-54"15,0 0 17-15,0 0 59 16,0 0-36-16,0 0-24 0,-35-10-16 16,33 10-3-16,2 0 1 15,0 0-3-15,0 0-7 16,0 0 1-16,0 0 0 15,0 0-9-15,0 0 1 16,0 0-4-16,0 0 5 0,0 0-7 16,0 0 6-16,0 0 6 15,0 0-11-15,0 0 3 16,0 0-3 0,0 0-4-16,2 0-5 15,4-2 4-15,8 2-2 16,8-2 9-16,13-1 3 15,6-3 0-15,3 1-7 0,1-1-3 16,9 3-3-16,-1-4-1 16,3 5 2-16,-5-1-2 15,-9-2 0-15,-1 3-2 16,-10-2-14-16,-7 2 6 16,-6 1 5-16,-9-2-11 15,-7 3-1-15,-2-3-5 16,0 3 4-16,0 0 3 0,0-1-4 15,0-3-23-15,0 2-30 16,0-2-50-16,-2 0-25 16,-7 0-117-16</inkml:trace>
  <inkml:trace contextRef="#ctx0" brushRef="#br0" timeOffset="20172.5798">10597 11721 674 0,'0'0'57'15,"0"0"9"-15,0 0 29 16,0 0-12-16,0 0-32 0,0 0-29 16,-11-16-6-16,11 16-9 15,0 0-5-15,0 0-2 16,11 16 0-16,14 6 0 15,8 6 15-15,0-1-5 16,3 0-6-16,-3-1 6 16,-4-2-9-16,-4-1 0 15,-5-3-1-15,-9 1 1 16,-7-3-1-16,-4 1-2 0,0-2 1 16,0 7 1-16,-13 0 0 15,-16 6 2 1,-2-1 9-16,4-6-8 15,3-3-1-15,4-8-1 16,13-4 0-16,0-5-1 16,7-3-2-16,0 0-12 0,0 0-31 15,0 0-76-15,0 0-162 16,14-3-370-16</inkml:trace>
  <inkml:trace contextRef="#ctx0" brushRef="#br0" timeOffset="20752.7707">11527 11733 525 0,'0'0'260'15,"0"0"-197"-15,0 0 21 16,0 0 9-16,0 0-22 0,-14-111-23 15,-11 99-14-15,-1 6-22 16,-3 3 1-16,-2 3-4 16,-5 0-8-16,-2 20-1 15,0 9-2-15,9 10 1 0,7 5 2 16,9-1 0-16,6 0-1 16,7-7-5-16,0-8-8 15,13-6-9-15,10-4-1 16,4-11 9-16,8-4 9 15,3-3 3 1,2 0-6-16,-2-15 8 16,-4-5 2-16,-5-3 1 15,-8-6 1-15,2-5-4 16,-9 1 2-16,-10-2 2 16,-4 5-1-16,0 2 3 0,0 9 2 15,-2 4 6-15,-6 7 3 16,6 8 8-16,0 0-20 15,0 0 4-15,0 0-7 0,2 0-2 16,0 0-10-16,0 28 4 16,0 12 2-1,0 4 4-15,6 2 4 16,15-5-2-16,-1-7 9 16,2-4-10-16,2-7 1 15,1-2 2-15,4-7-1 0,2-6-3 16,-2-5-10-16,7-3-34 15,-1 0-48-15,4-9-63 16,-6-11-201-16</inkml:trace>
  <inkml:trace contextRef="#ctx0" brushRef="#br0" timeOffset="21520.8221">12530 11191 625 0,'0'0'44'15,"0"0"-13"-15,0 0 71 16,0 0-13-16,0 0-38 16,0 0-12-16,-14-30-12 15,14 30-11-15,-2 0-7 16,0 0-9-16,-5 4-4 16,-4 25 4-1,0 17 2-15,-7 15 1 0,9 11 4 16,0 6 0-16,9 3 2 15,0 0 4-15,0-5 7 16,16-9 1-16,-3-2-13 16,0-5-1-16,-1-6 13 15,-6-6-13-15,3-8 3 16,-5-8-5-16,-4-9-3 0,6-12 0 16,-6-4-1-16,0-7 0 15,0 0 1-15,0 0-2 16,0 0-1-16,0 0-13 15,0 0-26-15,0-18-24 16,2-12-107-16,13-7-223 16</inkml:trace>
  <inkml:trace contextRef="#ctx0" brushRef="#br0" timeOffset="22070.77">12835 11311 779 0,'0'0'29'15,"0"0"9"-15,0 0 31 16,0 0-5-16,0 0-27 16,0 0-32-16,0 3-5 15,0 34 0-15,0 13 5 16,11 13 13-16,1-1-14 0,-4-4 6 15,1-6-7-15,-5-8 3 16,6-10-6-16,-8-8 2 16,-2-12 1-1,2-5-3-15,-2-7 8 16,0-2-14-16,0 0 12 16,0 0 0-16,0 0 13 0,5 0 19 15,-5-9 18-15,0-8-36 16,0-5-14-16,2 1-2 15,4 1-4-15,8 0 0 16,3 2-4-16,10 2-9 16,0 4 5-16,9 6-2 15,-5 3 4-15,-9 3-1 16,1 0-4-16,-8 17-5 16,-3 3 7-16,-6 2 6 0,-6 0-6 15,0 4 7-15,0-1-4 16,-20-2 6-16,-9 1 5 15,-7-2 0-15,-1-3-4 16,-4-7 5-16,3-6-4 16,9-5-4-1,14-1 0-15,8 0-9 0,7-6-51 16,0-11-47-16,22-7-128 16,18-1-293-16</inkml:trace>
  <inkml:trace contextRef="#ctx0" brushRef="#br0" timeOffset="22424.8882">13562 11523 737 0,'0'0'97'15,"0"0"5"-15,0 0 10 16,0 0-29-16,0 0-21 15,0 0-23-15,-72-59-15 16,53 59-6-16,-6 0-11 16,-2 21 1-16,-2 11-7 15,0 6-2-15,4 5-1 16,10-1 2-16,1-3 2 16,12-8 0-16,2-2-4 15,0-7 2-15,0-4 0 16,18-4-2-16,16-5 2 15,3-4 4-15,15-5 6 0,4 0-8 16,4 0-2-16,-4-14-23 16,-8 0-12-16,-7 0-78 15,-3 2 7-15,-19-1-114 16,-3 2-288-16</inkml:trace>
  <inkml:trace contextRef="#ctx0" brushRef="#br0" timeOffset="22904.6778">14077 11180 748 0,'0'0'38'16,"0"0"26"-16,0 0 56 16,0 0-40-16,0 0-28 15,0 0-21-15,-16-27-24 16,16 27-7-16,-2 0 0 16,2 12-2-16,0 20 2 15,0 11 7-15,0 13 4 16,0 12 3-16,0 5 13 0,0 8 11 15,0-3-1 1,4-1-8-16,-4 3-5 0,2-4 5 16,-2-4-1-16,0-6-12 15,0-6 0-15,0-9-12 16,0-10-3-16,0-10 1 16,0-9 0-16,0-10-2 15,0-9 0-15,0-1 0 0,0-2-3 16,0 0-6-16,0 0-19 15,0 0-14 1,0 0-26-16,2-16-44 16,17-16-134-16,5-12-237 15</inkml:trace>
  <inkml:trace contextRef="#ctx0" brushRef="#br0" timeOffset="23221.7773">14467 11478 783 0,'0'0'41'16,"0"0"-3"-16,0 0 43 16,0 0 3-16,0 0-35 15,0 0-36-15,-9-13-13 0,9 54-9 16,2 11 9-16,5 4 10 15,4-2 7-15,-9-8-9 16,5-7 3-16,-5-7 7 16,2-5-16-1,-4-6 5-15,0-5 0 16,0-5-7-16,0-6 0 0,0 2-13 16,0-4-29-16,0-1-25 15,-6-2-52-15,-5 0-75 16,2-24-386-16</inkml:trace>
  <inkml:trace contextRef="#ctx0" brushRef="#br0" timeOffset="23775.1322">14467 11434 631 0,'0'0'28'16,"0"0"9"-16,0 0 62 0,0 0 2 15,0 0-31-15,0 0-21 16,0-65-31-16,15 65-8 16,12 3-8-16,11 13 1 15,3 3 0-15,-6 6-3 16,1-1 0-16,-7-4-1 16,-9 1-7-16,-7-8-4 0,-11 6-9 15,-2-2-10-15,0 3 6 16,-25 4 18-16,-8 0 7 15,-9-3 0-15,-1-6 8 16,10-1-6-16,8-6 3 16,8-1-2-1,5-4 0-15,12-3 2 0,0 2-5 16,0-2 6-16,0 0 2 16,0 0 2-16,0 0-1 15,29-2 12-15,8-9-15 16,9-4-6-16,1 6-3 15,-7 4-7-15,-9 5 0 0,-2 0 6 16,-11 0 2-16,0 10-3 16,-10 9 4-16,2 3-2 15,-10-1-4-15,0 4 6 16,0-3 1-16,-10 0 0 16,-5-3 20-1,-5-2 11-15,-2-5-9 16,6-4-7-16,-2-4-9 15,3-4 0-15,-6 0-6 0,4 0-1 16,-3 0-31-16,-1-3-81 16,17-11-124-16,4 2-460 15</inkml:trace>
  <inkml:trace contextRef="#ctx0" brushRef="#br0" timeOffset="24129.1228">15031 11456 749 0,'0'0'82'16,"0"0"-5"-16,0 0 12 15,0 0 2-15,0 0-37 0,0 0-43 16,-7-10-11-16,7 29-7 15,0 18-5-15,0 7 12 16,7 0 4-16,-5-4-2 16,0-3 4-16,0-4-3 15,-2-3 5-15,2-7-2 0,-2-8-3 16,0-4-2 0,0-5 1-16,0-2-2 0,0-4-3 15,0 0-13-15,0 0-23 16,0 0-15-16,0 0-13 15,0-4-13-15,0-14-67 16,0-10-143-16</inkml:trace>
  <inkml:trace contextRef="#ctx0" brushRef="#br0" timeOffset="24677.0718">15066 11416 512 0,'0'0'123'0,"0"0"-77"16,0 0 69-16,0 0 4 16,0 0-47-16,0 0-22 15,-11-37-20-15,11 37-3 0,7-1-5 16,13-1-20-16,20-1-2 16,3 3-4-16,1 0 4 15,-6 0 0-15,-16 5-2 16,-1 9-9-16,-15 4-4 15,-6 6 7-15,0-2 0 0,0 4 4 16,-16-2 4-16,-8-1 0 16,2-2 2-16,-3-5 8 15,12-2-8-15,-1-8 1 16,12-3 0-16,2-3 1 16,0 0 3-16,0 0 0 15,0 0 6-15,0 0 4 16,0 0-1-16,0 0-2 15,11-3-5-15,11-7-8 16,12 2-1-16,1 4-2 16,4 4-7-16,-6 0-9 15,-8 0 10-15,-8 16-2 16,-3 2 1-16,-3-1 3 16,-9 4 3-16,-2 2 0 15,0-2 3-15,-9-1 15 16,-9 2 11-16,-9-4 9 0,6-2-3 15,-6-4 2-15,0-1-21 16,0-5-6-16,7-6-4 16,-2 0-3-16,-5 0-8 15,-2 0-46-15,-2 0-76 16,6-20-153 0</inkml:trace>
  <inkml:trace contextRef="#ctx0" brushRef="#br0" timeOffset="27826.2728">3497 13800 238 0,'0'0'156'16,"0"0"-116"-16,0 0 61 15,0 0 10-15,0 0-39 16,0 0 4-16,0 0-5 0,0-24-7 15,0 24-18-15,0 0 0 16,0 0-7 0,0 0-8-16,0 0-18 15,0 0-5-15,0 3-8 16,0 23-10-16,0 17 5 16,8 15 5-16,2 8 9 0,-3 3-8 15,-1-2 10-15,-4-4 2 16,0-8-6-16,4-2-3 15,-4-13-2-15,0-8-1 16,0-7-1-16,-2-10 9 16,2-5-9-16,-2-3-3 15,2-6-12-15,1-1-15 16,-3 0-15-16,0-4-7 0,0-22-73 16,0-10-172-16</inkml:trace>
  <inkml:trace contextRef="#ctx0" brushRef="#br0" timeOffset="28223.394">3133 13876 546 0,'0'0'71'0,"0"0"-51"15,0 0 32-15,0 0 46 16,0 0-24-16,0 0-20 16,-58-20-17-16,58 18-11 0,0-1-1 15,0 3-11 1,14-7-13-16,20-3 8 16,17-4-1-16,16-4-2 15,8-2-1-15,8 0-3 16,0 0 3-16,-6 2-5 0,-5 2 0 15,-17 2 0-15,-16 6-10 16,-18-1-4-16,-11 7-2 16,-8 0-8-16,-2 2 5 15,0 0 10-15,0-1 2 16,0-1 2-16,-2 0-22 16,-12-7-6-16,-5 4-55 0,-4 1-99 15,-2 1-321-15</inkml:trace>
  <inkml:trace contextRef="#ctx0" brushRef="#br0" timeOffset="28673.3294">3903 14093 634 0,'0'0'82'0,"0"0"-30"16,0 0 49-16,0 0-6 15,0 0-28-15,0 0-24 16,-22-14-11-1,19 14-6-15,3 0-6 16,0 0-19-16,0 8-1 0,0 24-7 16,0 12 7-16,0 5 4 15,0 6-3-15,0-6 5 16,0-8-1-16,5-5 6 16,3-9-6-16,-1-8-1 0,0-7-4 15,-2-4 0 1,-1-5 0-16,-4-1-7 15,0-2-10-15,0 0 6 16,0 0-8-16,0 0 4 16,0-10-17-16,0-10-91 0,-4-9-43 15,4-2-139-15</inkml:trace>
  <inkml:trace contextRef="#ctx0" brushRef="#br0" timeOffset="28944.3276">4072 14021 551 0,'0'0'80'0,"0"0"-22"15,0 0 32-15,0 0-9 16,0 0-23-16,0 0-30 16,-4-27-20-16,4 37-8 15,0 23 0-15,0 13 5 0,0 2 7 16,2-2 0-16,4-6-2 15,4 1 2-15,-4-12-7 16,-1-2 0-16,-3-9-5 16,-2-3 2-16,2-3-2 15,-2-2-8 1,0 3-30-16,0-2-28 0,-9 0-46 16,-9-3-24-16,-4-7-112 15</inkml:trace>
  <inkml:trace contextRef="#ctx0" brushRef="#br0" timeOffset="29156.4168">3874 14270 485 0,'0'0'64'0,"0"0"-28"15,0 0 43-15,0 0-21 16,0 0-3-16,0 0-49 15,15-23-6-15,16 17 0 16,9 3 0-16,3-4-5 16,3-1-54-16,0-3-50 15,-2-4-152-15</inkml:trace>
  <inkml:trace contextRef="#ctx0" brushRef="#br0" timeOffset="29609.4251">4327 14052 604 0,'0'0'73'16,"0"0"-3"-16,0 0 12 0,0 0-14 15,0 0-23 1,0 0-42-16,-12-2-3 16,12 36 3-16,0 13-3 15,0-1 18-15,0-2-17 16,0-7 7-16,0-2-4 15,0-5-2-15,0-6 7 0,4-7-8 16,1-7 1-16,-2-2 1 16,-1-4-6-16,-2-4-27 15,0 0 19-15,0 0-11 16,0 0 21-16,-8-19-53 16,-4-6-36-16,3-6 12 15,-1-1 9-15,4-2-24 0,-1 4-29 16,1 0 122-1,-2 4 11-15,2 4 79 16,6 2-7-16,0 2-18 16,0-2-7-16,0 7-24 15,0-5-4-15,14 3-20 16,5-2-2-16,8 3-7 16,4 4 0-16,5 8-1 15,-2 2-5-15,-8 0-49 0,-3 12-91 16,-12 11-207-1</inkml:trace>
  <inkml:trace contextRef="#ctx0" brushRef="#br0" timeOffset="29771.442">4324 14258 539 0,'0'0'78'15,"0"0"-30"-15,0 0 28 16,0 0-16-16,0 0-49 15,0 0-10 1,89-15-2-16,-56 13-22 16,-4 2-84-16,-6 0-149 15</inkml:trace>
  <inkml:trace contextRef="#ctx0" brushRef="#br0" timeOffset="29974.9404">4296 14420 621 0,'0'0'78'0,"0"0"-39"16,0 0 48-16,0 0 0 15,0 0-36-15,0 0-31 0,68-2-5 16,-26-4-3 0,-4-1 0-16,-1 3-12 15,-4 3-62-15,0 1-77 16,-2-3-215-16</inkml:trace>
  <inkml:trace contextRef="#ctx0" brushRef="#br0" timeOffset="30845.4946">5766 13883 461 0,'0'0'55'0,"0"0"6"0,0 0 39 15,-35-104 18-15,25 77-34 16,-3 5-25-16,5 4 15 15,-2 4-29-15,4 3 21 16,6 6-5 0,-5 3-28-16,5-1 1 15,0 3-21-15,0 0-13 16,0 0-3-16,0 14-1 16,0 25 1-16,23 13 3 0,-1 10 0 15,-2 6 0-15,-2-1 6 16,-3 1-6-16,-1-5 3 15,1-5-2-15,-3-3-1 16,3-11 0-16,1-7-1 16,-3-9 0-16,3-10 1 15,-5-6-15-15,5-7 6 0,1-5 1 16,8 0 8-16,-2-8 0 16,-4-19-4-16,-1-9-9 15,-7-11 7-15,1-5-10 16,-6-11 2-16,-6-2-8 15,0-3 1-15,-14 3 14 16,-1 12 1-16,-1 14 6 16,10 13-1-1,1 8 1-15,1 8-1 0,4 6 0 16,0 2-6-16,0 2-48 16,0 2-64-16,9 28-20 15,11 14 6-15,7 0-131 16</inkml:trace>
  <inkml:trace contextRef="#ctx0" brushRef="#br0" timeOffset="31477.2608">6300 14113 637 0,'0'0'48'15,"0"0"7"-15,0 0 1 16,0 0-17-16,0 0-35 16,0 0-1-16,-6 92 1 15,4-46 6-15,2-1 7 16,0-8-12-16,0-5-3 0,0-7 7 16,0-7-6-16,0-6-2 15,2-9 0-15,-2 1 2 16,0-4-3-16,0 0 4 15,0 0 13-15,0-18 21 16,0-14-32-16,0-10-2 16,0-2-3-16,0 0 1 15,0 4-2-15,0 8-5 0,0 11 5 16,0 4 0 0,0 9 0-16,0 4 0 15,0 4 0-15,0 0-2 16,0 0-3-16,10 6-12 15,7 17 17-15,8 6 5 16,0 3-5-16,-1-2 0 0,5 0 2 16,-5-4 1-16,-6-2-2 15,5-4-1-15,-10-3 1 16,-1-5-1-16,-4-7 0 16,-6-1 2-16,-2-4 0 15,5 0-1-15,-5 0 10 16,0 0 10-16,0-1 30 15,0-24-7-15,0-7-27 16,0-9-2-16,-5-8-1 0,-3-3-13 16,0 6 4-1,4 5-5-15,2 16-1 16,2 11 1-16,0 5-1 16,0 9-12-16,0 0-53 15,4 11-80-15,21 19-7 16,4 0-6-16,0-7-333 0</inkml:trace>
  <inkml:trace contextRef="#ctx0" brushRef="#br0" timeOffset="31791.3059">6850 14180 653 0,'0'0'87'15,"0"0"-18"-15,0 0 35 16,0 0 2-16,0 0-30 16,0 0-31-16,-7-35-31 15,7 35-4 1,0 0-10-16,0 18-8 16,0 8 7-16,0 2 2 15,0 4-1-15,0-2 1 0,0-2 4 16,3-3-4-16,-1-6-1 15,0-3 0-15,-2-4 8 16,0-1-8-16,2-6-18 16,-2 0-17-16,2-4-26 0,1-1-49 15,-1 0-43 1,2 0-103-16</inkml:trace>
  <inkml:trace contextRef="#ctx0" brushRef="#br0" timeOffset="32136.3079">7144 13960 750 0,'0'0'53'15,"0"0"27"-15,0 0-7 16,0 0-19-16,0 0-44 15,0 0-10-15,2 32 0 16,0 6 10-16,3 1 3 0,0-1-4 16,3-3 5-16,-6 0-2 15,7 0-1-15,-6-8-4 16,-3-1-3-16,0-7-3 16,0-4-1-16,0-3-2 15,0-2 0-15,0-3-10 16,0-3-21-16,0-3-33 15,0 1-22-15,0-2-56 16,0 0-21-16,0-7-331 0</inkml:trace>
  <inkml:trace contextRef="#ctx0" brushRef="#br0" timeOffset="32496.3192">6908 14073 503 0,'0'0'59'0,"0"0"43"15,0 0-3-15,0 0-35 16,0 0-14-16,0 0-11 16,2-62-4-16,5 57-6 15,1 1-3-15,13 1-5 16,6-2-21-16,10 0 2 15,7-2 3-15,8 1-2 0,0-3-2 16,-2-1 4-16,2-3-1 16,-3-1 1-16,-5 2-5 15,-10 3 3-15,-12 2-1 16,-8 3-2-16,-12 4 0 16,-2-2-2-16,0 2-6 15,0 0-21-15,-16 0-23 16,-15 2-71-16,-9 9-43 15,-1-2-244-15</inkml:trace>
  <inkml:trace contextRef="#ctx0" brushRef="#br0" timeOffset="33536.2498">8240 13858 314 0,'0'0'58'0,"0"0"43"16,0 0 19-16,0 0-18 16,0 0-9-16,0 0-33 15,0 0 4-15,0-91-4 0,0 90-15 16,0 1-11-16,0 0-11 15,0 0-14-15,0 0-9 16,0 13-10-16,0 22 7 16,0 15 3-16,0 10 2 15,10 0 9-15,3-1-7 16,1-6 3-16,-1-7-1 16,-7-3-5-16,2-11 1 15,-6-4-1-15,-2-8-1 0,0-4-6 16,0-1-16-16,0-6-14 15,0 0-46-15,-8-4-19 16,-7-5-35-16,-7 0-31 16,-1-8-188-16</inkml:trace>
  <inkml:trace contextRef="#ctx0" brushRef="#br0" timeOffset="33917.9552">8113 13759 472 0,'0'0'77'16,"0"0"-9"-16,0 0 27 0,0 0-20 15,0 0-40-15,0 0-15 16,39-45-10-16,-8 40-7 15,11 4-1-15,12 1 4 16,8 0-6-16,7 0 0 16,-4 0 3-16,-12 6 0 15,-11 10-6-15,-15 1 6 0,-15 6-11 16,-8 3 7 0,-4 3-5-16,-2 2 6 15,-27 1 5-15,-12-2-2 16,-5-2 3-16,-8 1 0 15,3-5-3-15,2-2-3 16,12-2-2-16,10-6-20 16,11-3-21-16,9-2-20 15,7-8-74-15,15-1-139 0</inkml:trace>
  <inkml:trace contextRef="#ctx0" brushRef="#br0" timeOffset="34636.3378">8684 14166 540 0,'0'0'71'0,"0"0"-43"16,0 0 75-16,0 0 2 15,0 0-36-15,0 0-8 16,-15-65-28-16,15 65-18 16,0 0-12-16,0 6-3 15,0 20-10-15,0 7 10 16,9 6 0-16,-3-5 1 16,3-3 0-16,-2-8 1 15,-7-5-2-15,5-1 0 16,-5-8-2-16,0-1 1 15,0-3 1-15,0-5 0 0,0 0-4 16,0 0 2-16,0 0 2 16,-7-5 16-16,-15-12-10 15,1-12-4-15,4-7 2 16,3-4-4-16,10-6-6 16,4 2-14-16,0 2 14 15,18 8-9-15,8 3 10 16,3 11 0-16,4 6-6 15,-4 12 7-15,6 2-9 16,-6 7-5-16,-8 17 16 16,-5 2-6-16,-9 3-5 15,-7 0 13-15,0-3-3 0,-7-3 0 16,-20-4 3-16,3-3 2 16,-3-5-1-16,0-8-1 15,2-3 8 1,4 0 1-16,0 0-9 0,8 0 4 15,8-6 15-15,3 2-12 16,2 4 16-16,0 0-21 16,0 0-1-16,0 0-1 15,2 0-14-15,16 10 14 16,9 10 1-16,0 2 2 16,2-2 1-16,0-1 2 15,-2-2-2-15,2-4-3 16,-3-4-1-16,-4 0-10 0,5-8-28 15,-4 1-33-15,-4-2-39 16,-3 0-148-16</inkml:trace>
  <inkml:trace contextRef="#ctx0" brushRef="#br0" timeOffset="35019.5614">9101 14108 581 0,'0'0'79'0,"0"0"-18"16,0 0 15-16,0 0-11 15,0 0-35-15,0 0-28 0,0 19 1 16,0 8 9-16,0 4 11 16,0-1 5-16,9-2-17 15,2-4 4-15,5-4-10 16,-3-3 0-16,7-5 2 15,-4-5-2-15,6-5 0 16,-2-2 1 0,1 0 4-16,-2-9-1 0,-3-14-3 15,-1-3 1-15,-7-2-1 16,-8-4-3-16,0 0 3 16,-6-4-5-16,-11 2-1 15,-10 4-1-15,-2 12-5 16,0 8-2-16,2 10-25 15,3 3-12-15,0 26 10 16,6 9-14-16,5-1-43 16,10-4-85-16,3-13-337 0</inkml:trace>
  <inkml:trace contextRef="#ctx0" brushRef="#br0" timeOffset="35350.4526">9706 13979 781 0,'0'0'48'0,"0"0"-26"15,0 0 47-15,0 0 8 16,0 0-27-16,0 0-32 0,-10-11-18 15,10 35-12-15,0 10 12 16,5 6 6-16,2 1 0 16,-1-6 1-16,-4 0-5 15,7-7-1-15,-4-8 0 16,0-4-1-16,-5-6 0 16,0-3-5-16,0 0-25 15,0-2-44-15,0-5-36 16,-8 0-58-16,-5 0-41 15</inkml:trace>
  <inkml:trace contextRef="#ctx0" brushRef="#br0" timeOffset="35689.1496">9556 14022 384 0,'0'0'134'16,"0"0"-101"-16,0 0 47 15,0 0-16-15,0 0-17 0,0 0-11 16,54-98-14-16,-21 98-12 16,7 0-4-16,2 10 9 15,10 11-13-15,-13-4 15 16,2 1-10-16,-12 3 4 16,-2-3-10-16,-10 0 4 15,-3 1 2 1,-12 2-2-16,-2-1-3 15,0 2-1-15,-16 3 9 0,-15-4 6 16,-9-1 2-16,-13 2-9 16,-8-1-3-16,3-1-6 15,10-5-31-15,9-4-55 16,18-4-8-16,13-7-112 16</inkml:trace>
  <inkml:trace contextRef="#ctx0" brushRef="#br0" timeOffset="36100.2104">10169 13924 730 0,'0'0'34'15,"0"0"13"-15,0 0 14 16,0 0 3-16,0 0-43 16,0 0-21-16,4-6-6 15,3 38 1-15,0 10 5 0,2 0 4 16,2-1-1-16,0-6-2 16,9-4 12-16,-2-6-6 15,-3-6-7-15,-1-7 11 16,-5-6-10-16,-3-4 5 15,4-2-4-15,1 0 14 16,5-5 18-16,1-20-12 16,1-3-15-16,-7-4 0 15,-5-4-6-15,-1-2-1 0,-5 5-3 16,0 7-2 0,0 12-8-16,0 8 0 15,0 4-6-15,0 2-49 16,0 0-54-16,0 0-189 15</inkml:trace>
  <inkml:trace contextRef="#ctx0" brushRef="#br0" timeOffset="36506.3197">10851 13902 488 0,'0'0'281'16,"0"0"-239"-16,0 0 33 0,0 0 25 16,0 0-30-16,0 0-23 15,0-68-23-15,0 68-2 16,-7 0-2-16,-10 3-14 15,-8 24-6-15,-4 9 8 16,7 5-6-16,4 5 1 16,11-3-3-16,3-4 5 15,-1-7-5-15,5-6-1 16,0-4 1-16,0-5 0 0,13-6 0 16,8 1 0-16,3-8 12 15,16-4-9 1,1 0-3-16,3-2-15 15,1-12-93-15,-7-2-80 16,-5-6-313-16</inkml:trace>
  <inkml:trace contextRef="#ctx0" brushRef="#br0" timeOffset="37057.3621">11305 13784 449 0,'0'0'44'0,"0"0"38"0,0 0 18 16,0 0-8-16,0 0-5 15,0 0-24-15,-2-66-9 16,0 62 8-16,2 2-21 16,0-1-1-16,0 3-15 15,0 0-6 1,0 0-19-16,0 0-2 16,0 23-5-16,2 11 7 0,8 10 3 15,-4 2 10 1,5-2-8-16,-1-3-2 0,-4-3-1 15,5-9 0-15,-7 0-2 16,4-7-4-16,-8 2-27 16,0-2-38-16,0-2-20 15,-3-3-40-15,-10-8-141 16,4-9-224-16</inkml:trace>
  <inkml:trace contextRef="#ctx0" brushRef="#br0" timeOffset="37404.4627">11118 13721 580 0,'0'0'69'0,"0"0"-15"15,0 0 27-15,0 0 4 16,0 0-25-16,0 0-29 16,-2-9-7-16,2 9 10 15,0 0-7-15,16-4-16 0,13-4-3 16,9-3 6-16,4-1-13 16,5-2 7-16,2 2-5 15,-9 2 1-15,0 5-4 16,-15 0-7-16,-7 1-2 0,-11 4-15 15,-7-1-23 1,0 1-27-16,0 0 0 16,0 0-43-16,-7 1 7 15,-11 12-92-15</inkml:trace>
  <inkml:trace contextRef="#ctx0" brushRef="#br0" timeOffset="37757.243">11614 13805 617 0,'0'0'95'0,"0"0"-5"0,0 0-17 15,0 0 24-15,0 0-73 16,0 0-8-16,-10 20-16 16,10 6-6-16,0 6 6 15,12 11 12-15,-3-1-1 16,-1-4-5 0,-1 1-4-16,0-5 0 15,0-5 2-15,-3-6-4 16,-2-5 0-16,-2-6-1 0,2-5-13 15,-2 2-35-15,0-3-29 16,0-4-68-16,0-2-192 16</inkml:trace>
  <inkml:trace contextRef="#ctx0" brushRef="#br0" timeOffset="38177.3034">11903 13906 624 0,'0'0'95'0,"0"0"-25"15,0 0 15-15,0 0 12 16,0 0-51-16,0 0-31 0,-6 0-15 16,6 26 0-16,0 10 13 15,0 2 8 1,0-1-9-16,4-5 0 15,7-2 17-15,5-4-15 16,4-3-1-16,0-9-7 16,2-2-2-16,1-7-3 0,8-5 4 15,2 0 3-15,3-14-5 16,-3-8-2-16,-8-5 1 16,-12-2 2-16,-8-5-4 15,-5-4-4-15,0-4-6 16,-20-1 5-16,-5 11-9 15,-4 8 7-15,-4 12-8 16,-3 12 11-16,-5 0-5 0,4 8-2 16,1 18-37-16,9 6-3 15,12 2-34 1,15-3-83-16,0-9-172 16</inkml:trace>
  <inkml:trace contextRef="#ctx0" brushRef="#br0" timeOffset="38848.4032">12391 13878 875 0,'0'0'50'0,"0"0"-21"15,0 0-8-15,0 0 18 16,0 0-37-16,0 0-2 16,21 56 0-16,-13-23 2 15,1-1 5-15,-4-5-3 16,4-1-4-16,-5-3 0 16,-2-7 0-16,3-4 2 15,-5-5-4-15,2-2 2 16,-2-3-3-16,0-2 3 15,0 0 0-15,0 0 3 16,0-2-3-16,0-20 0 16,0-7-8-16,-9-1 4 0,-2 2 4 15,7 1-5-15,1 3 5 16,3 5 3-16,0 4-2 16,0 0 5-16,0 7-3 15,0 5 13-15,0 0 3 16,0 3-9-16,12 0-10 15,7 0 1-15,10 3-1 16,2 11 3 0,6 9 3-16,-2 0-5 0,3 2 6 15,-5-1 0-15,1-2-1 16,-5-1 0-16,-7-6 7 16,1-2-2-16,-10-4-5 15,-7-2-5-15,-4-5 7 16,-2-2-3-16,0 0 2 15,0 0 16-15,0 0 20 0,0 0 16 16,0-18-6-16,0-12-46 16,0-7-7-16,-4-9 0 15,-7 0 0-15,5 4 0 16,-2 5-2-16,6 10 2 16,2 8-2-16,0 10-9 15,0 3-23-15,0 6-48 16,-2 0-65-16,0 0-156 0</inkml:trace>
  <inkml:trace contextRef="#ctx0" brushRef="#br0" timeOffset="39814.5538">14551 13770 629 0,'0'0'56'16,"0"0"34"-16,0 0 4 15,0 0-25-15,0 0-12 0,0 0-12 16,0 0-7-16,-21-61-13 16,21 61-11-16,0 0-14 15,0 0 0-15,-6 24-3 16,4 17 1-16,2 10 4 16,0 2-2-16,0-1 5 15,0-6 2-15,0-7 5 16,0-9 1-16,0-9-11 15,8-8 0-15,-6-3-2 16,-2-6-1-16,0-1 1 16,0 0 11-16,0-3-11 0,0 0-9 15,0 0-22-15,-2 0-36 16,-17-6-98-16,4-21-183 16</inkml:trace>
  <inkml:trace contextRef="#ctx0" brushRef="#br0" timeOffset="41106.388">14683 13854 549 0,'0'0'72'15,"0"0"14"1,0 0 18-16,0 0-31 16,0 0-10-16,0 0-18 0,-4-38-19 15,4 38-19-15,0 0-5 16,0 16-2-16,0 20-8 15,-3 10 8-15,1 4 5 16,-3-1-3-16,3-7-4 0,2-10 7 16,0-6-5-1,0-10 0-15,0-6 0 16,0-7 8-16,0 0-8 16,0-3 0-16,0 0 11 15,0 0-1-15,0-4 14 16,0-20-1-16,0-10-21 0,0-6 2 15,0-4-4-15,0-7 0 16,0 3 0-16,0 8 0 16,0 10-2-16,0 10 0 15,0 10 2-15,0 3 6 16,0 4-6-16,0 3-4 16,9 0 4-16,5 0-9 15,4 15 6-15,8 12 3 16,3-1 0-16,-4 2 1 15,-1-2 0-15,1-2 3 16,0 0-4-16,-4-4 0 0,4-3 4 16,-7-3 7-16,-3-4-6 15,-3-2-3-15,-5-7 0 16,-5 2 0 0,-2-2-2-16,0-1 9 0,0 0 5 15,0 0 23-15,0-8 19 16,0-16-26-16,0-6-22 15,0-1-8-15,0-1 15 16,-7-1-11-16,3 1-2 16,1 2-1-16,1 0-1 15,2 2 10-15,0 4-10 0,0 4-6 16,0 4 4-16,0 4 1 16,0 5-13-16,0 3-15 15,0 3-51-15,0 1-30 16,0 0-57-16,9 0-179 15</inkml:trace>
  <inkml:trace contextRef="#ctx0" brushRef="#br0" timeOffset="41584.7646">15633 13615 558 0,'0'0'77'15,"0"0"24"1,0 0 9-16,0 0-9 16,0 0-27-16,0 0-24 15,0-40-7-15,0 40-5 16,0 0-5-16,0 0-25 16,0 0 2-16,2 0-10 15,4 26-1-15,6 11 1 16,-3 5 9-16,-3-1 6 0,1 2-13 15,-2-2 4-15,-3-2-3 16,-2-5-1-16,2-3 1 16,-2-8-3-16,0 2 0 15,0-7-6-15,0-1-38 16,0-3-34-16,-7-4-34 16,-6-4-24-16,-5-6-66 15,-2-1-315-15</inkml:trace>
  <inkml:trace contextRef="#ctx0" brushRef="#br0" timeOffset="41835.5425">15394 13658 551 0,'0'0'85'16,"0"0"-34"-16,0 0 67 15,0 0-30-15,0 0-19 16,0 0-9-16,-13-66-28 16,35 54-10-16,16-4-14 0,17-1-4 15,11 1-3 1,-2 5 3-16,1 2-4 16,-9 3-55-16,-10 6-59 15,-11 0-56-15,-8 0-160 0</inkml:trace>
  <inkml:trace contextRef="#ctx0" brushRef="#br0" timeOffset="42173.5667">15990 13589 732 0,'0'0'65'16,"0"0"7"-16,0 0 15 16,0 0-8-1,0 0-57-15,0 0-14 16,-7-2-5-16,7 27-1 16,0 6-1-16,0 12 21 0,0 3 3 15,2 1-1-15,5-1-11 16,-3-5 4-16,-2-5-14 15,5-8-1-15,-3-5 2 16,-2-5-4-16,-2-2-4 16,0-4-37-16,0-3-29 15,0-1-56-15,0-8-33 0,0 0-68 16</inkml:trace>
  <inkml:trace contextRef="#ctx0" brushRef="#br0" timeOffset="42457.8045">16197 13609 439 0,'0'0'179'16,"0"0"-148"-16,0 0 52 16,0 0 11-16,0 0-38 15,0 0-29-15,0-22-17 16,0 31-8-16,0 17 7 15,0 7 30-15,0 3-13 16,4 1-3-16,3-1-3 0,-3 0-6 16,5-2-9-16,-4-2-2 15,-3-3-3-15,0-6-5 16,-2-2-36-16,0-3-34 16,0-4-59-16,-2-6-74 15,-14-7-260-15</inkml:trace>
  <inkml:trace contextRef="#ctx0" brushRef="#br0" timeOffset="42644.5997">15913 13883 75 0,'0'0'576'0,"0"0"-546"0,0 0 4 16,0 0 27-16,0 0-32 15,0 0-29-15,154-73-7 16,-109 65-37-16,-3 2-67 16,-6-2-226-16</inkml:trace>
  <inkml:trace contextRef="#ctx0" brushRef="#br0" timeOffset="43201.3678">16578 13609 690 0,'0'0'31'0,"0"0"43"15,0 0 24-15,0 0-14 16,0 0-29-16,0 0-30 0,0-43 16 16,-5 43-10-16,3 0-29 15,-2 7-2-15,-8 27-4 16,-3 10 4-16,1 9 0 15,-1 1 3-15,11-7-6 16,-6-1 7-16,8-9-2 0,0-9-2 16,2-5 2-1,0-7-2-15,0-9-1 16,0-1-1-16,0-3-7 16,0-3 6-16,0 0 3 0,0-7 3 15,14-21-3-15,-1-13-2 16,-5-3-7-16,2-2 3 15,-8 0 2-15,-2 5 4 16,0 3 1-16,0 4-1 16,2 7 0-16,0 8 0 15,-2 6 11-15,5 8 2 0,-5 1 5 16,0 1-10 0,0 1-4-16,4 2-4 15,6 0-5-15,-2 16-2 16,5 12 6-16,3 5 1 15,-3-1 0-15,1-2 2 16,-1-2-1-16,-1-6 0 16,-6 0 1-16,3-8-2 15,-5-2 0-15,5-4-5 0,-6-4-28 16,-3-1-50-16,0-3-26 16,0 0-14-16,0 0-42 15</inkml:trace>
  <inkml:trace contextRef="#ctx0" brushRef="#br0" timeOffset="43895.2192">16500 13662 493 0,'0'0'115'15,"0"0"-41"-15,0 0 16 16,0 0 3-16,0 0-43 16,0 0-19-16,0-8-11 0,0 8-8 15,0 0-10-15,0 4-2 16,0 15-3-16,0 13 3 15,2 11 2-15,-2 1 13 16,0 0-12-16,0-1 12 16,0-5 0-16,0-4-1 15,0-7-8-15,0-1 3 16,0-5-6-16,0-5-2 16,0-4 1-16,0-5-2 15,0 0 3-15,0-3-7 16,0 0 4-16,0-4-16 15,0 0-13-15,0 0-33 16,0 0-14-16,0 0-78 0,0-8-206 16</inkml:trace>
  <inkml:trace contextRef="#ctx0" brushRef="#br0" timeOffset="44192.0939">16544 13557 255 0,'0'0'346'16,"0"0"-289"-16,0 0 37 16,0 0 9-16,0 0-34 0,0 0-27 15,0-34-10-15,0 34-11 16,0 0-12-16,0 0-3 15,0 0-6-15,9 0 0 16,9 0 0-16,9 0 4 16,2 0 3-16,0 0-7 15,-2 0-11-15,-8 0-33 16,2 4-40-16,-10 3-50 0,-11 6-109 16</inkml:trace>
  <inkml:trace contextRef="#ctx0" brushRef="#br0" timeOffset="44445.2181">16497 13846 445 0,'0'0'150'0,"0"0"-68"16,0 0 19-16,0 0-24 15,0 0-43-15,0 0-29 16,31 2 11-16,-8-2-16 16,-3 0-2-16,7 0-3 15,-2 0-16-15,-4 0-53 0,2 0-83 16,-10 3-123 0</inkml:trace>
  <inkml:trace contextRef="#ctx0" brushRef="#br0" timeOffset="44751.2747">16491 14101 212 0,'0'0'189'15,"0"0"-102"-15,0 0 11 16,0 0-2-16,0 0-17 16,0 0-21-16,-5 9 5 15,5-9-2-15,14 0-20 16,8 0-3 0,5 0-12-16,8 0-13 15,6 0-5-15,3-9-6 16,3-1-2-16,-7-2 1 0,-11 8-1 15,-8 0-47-15,-15 4-100 16,-4 0-142-16</inkml:trace>
  <inkml:trace contextRef="#ctx0" brushRef="#br0" timeOffset="45913.0937">18104 13276 547 0,'0'0'82'0,"0"0"-33"0,0 0 62 15,0 0-22-15,0 0-16 16,0 0-26-16,6-36-17 15,-6 36-19-15,0 0-10 0,0 11-1 16,-10 29-1-16,-3 15-1 16,-7 22 2-1,-5 3 0-15,1 0 3 16,6 0-2-16,2-5-1 16,5-8 3-16,9-14 1 15,0-13-2-15,2-14-4 0,0-9 2 16,0-8-2-16,0-2 1 15,0-6 1-15,0-1 7 16,2-12 7-16,14-25-5 16,10-16-9-16,7-12-1 15,6-2 1-15,-1-10-9 0,-1-2 1 16,2 4 5-16,-11 5 3 16,-8 16 1-16,-4 14 1 15,-9 9-2 1,-5 16 3-16,-2 3 4 15,0 4-2-15,0 3-5 0,0 1 0 16,0 4-5-16,0 4 0 16,0 36-5-16,2 17 9 15,0 9 1-15,7 4 7 16,-4-7-1-16,6-8 3 16,-2-5-1-16,-3-5-3 15,6-7-1-15,-6-6-3 16,3-1 2-1,-5-8-3-15,2-3 0 0,-6-2 0 16,0-4-16-16,0 2-42 16,0-3-51-16,-12-1-64 15,-15-11-39-15</inkml:trace>
  <inkml:trace contextRef="#ctx0" brushRef="#br0" timeOffset="46115.0921">17942 13825 99 0,'0'0'476'16,"0"0"-424"-16,0 0 31 16,0 0-4-16,0 0-57 15,0 0-9-15,125-63-13 0,-78 57-5 16,6 2-56-1,-4 2-47-15,3-2-155 16</inkml:trace>
  <inkml:trace contextRef="#ctx0" brushRef="#br0" timeOffset="46428.7218">18573 13508 685 0,'0'0'80'0,"0"0"-23"16,0 0 15-16,0 0-7 15,0 0-43-15,0 0-22 0,0 7-2 16,0 27 2-16,0 13 4 16,0-3 6-16,0 0-2 15,0-7-4-15,0-4-4 16,0-5 1-16,0-5-2 15,0-6-3 1,0-5-13-16,0-6-38 16,0-4-21-16,0-2 7 0,0 0 12 15,11-10 3-15,-7-17-139 16,-2-8-109-16</inkml:trace>
  <inkml:trace contextRef="#ctx0" brushRef="#br0" timeOffset="46848.2538">18571 13534 362 0,'0'0'90'0,"0"0"-3"16,0 0 5-16,0 0-15 16,0 0-32-16,0 0-19 0,42-53-25 15,3 53 3-15,-3 4-3 16,-11 14-1-16,-4 2-13 16,-14 3 9-16,-11 0-9 15,-2 4 5-15,0-4 8 16,-26 4 0-16,-5-5 7 15,-8-3 0-15,6-1 7 16,-5-7-13-16,18-6 8 0,5-2 1 16,5-3 1-16,10 0 10 15,0 0-8 1,0 0 10-16,6 0-21 16,15 0 4-16,10-6 0 15,3 4-12-15,0 2 10 16,4 0-7-16,-7 0 3 0,-9 8 0 15,-4 6-9-15,-14-2-2 16,-4 2 3-16,0 1 7 16,0 4 1-16,-27 1 28 15,-4-1 7-15,-9-2-8 16,0-3-15-16,7-4-8 16,6 0-3-16,-2-6-1 15,9 2-14-15,2 0-32 16,9-4-81-16,9 1-148 0</inkml:trace>
  <inkml:trace contextRef="#ctx0" brushRef="#br0" timeOffset="47270.0084">18972 13654 692 0,'0'0'32'0,"0"0"36"16,0 0 36-16,0 0-30 16,0 0-24-16,0 0-32 15,0-28-18-15,0 28-6 0,0 28 2 16,0 5 2-16,0 6 4 16,0-1-4-16,0-9 2 15,0-2-2 1,2-7-1-16,11-4 6 15,1-8-1-15,1-6-2 0,8-2 4 16,-1-2 4-16,5-20-5 16,-4-6 0-16,-6-2 6 15,-11-4-6-15,2 0 2 16,-8 0-5-16,0 3 1 16,-8 6-2-16,-7 4 0 15,-3 12-6-15,-5 9 5 16,4 0-5-16,-6 5-23 15,7 20-21-15,14 4-16 0,4-2-79 16,2-11-128-16</inkml:trace>
  <inkml:trace contextRef="#ctx0" brushRef="#br0" timeOffset="47633.0708">19331 13517 671 0,'0'0'66'0,"0"0"25"16,0 0 21-16,0 0-23 15,0 0-48-15,0 0-30 16,0-60-11-16,0 72-8 16,0 18 3-16,2 8 5 0,13 0 0 15,8 1 2-15,-5-3-2 16,-3-2 2-16,3-9 0 15,-7-4 3-15,1-5-4 16,-10-4 0-16,0-6-1 16,-2-3 0-16,0-3 5 0,0 0-2 15,0 0 20-15,0 0 35 16,0-15 18 0,0-16-60-16,5-10-15 15,-1 2-1-15,0 3-6 16,8 11-12-16,-3 9-28 15,1 9-18-15,13 7-68 16,4 0-124-16,-5 9-151 16</inkml:trace>
  <inkml:trace contextRef="#ctx0" brushRef="#br0" timeOffset="48036.189">19685 13469 681 0,'0'0'33'16,"0"0"80"-16,0 0-12 0,0 0-68 15,0 0-33-15,0 0-8 16,-2 62 8 0,-3-10 1-16,3-2 9 15,2-1-3-15,0-10-3 16,0-4 5-16,0-9-3 15,0-6-6-15,0-8 2 0,0-6 1 16,0-1 0-16,0-5 6 16,0 0 14-16,0 0 32 15,0-13 9-15,0-15-48 16,0-10-14-16,0-3 1 16,0-5-1-16,0 2-2 15,0 2-4-15,2 8-2 0,14 10-5 16,4 8-13-16,0 8-25 15,7 8-8-15,-2 0-18 16,-6 0-24-16,-5 17-63 16,-3 0-115-16</inkml:trace>
  <inkml:trace contextRef="#ctx0" brushRef="#br0" timeOffset="48196.1861">19661 13619 662 0,'0'0'84'0,"0"0"4"16,0 0 17-16,0 0-60 15,0 0-39-15,0 0-6 16,113-22-6-16,-74 22-43 16,-10 0-80-16,-12 4-137 0</inkml:trace>
  <inkml:trace contextRef="#ctx0" brushRef="#br0" timeOffset="48404.2533">19643 13834 693 0,'0'0'85'16,"0"0"-27"-16,0 0 70 15,0 0-52-15,0 0-32 16,0 0-1-16,18 17-24 15,9-17-5-15,15 5-2 16,2-5-12-16,1 0-36 0,-1 0-48 16,-3 0-63-1,-10 0-121-15</inkml:trace>
  <inkml:trace contextRef="#ctx0" brushRef="#br0" timeOffset="49603.582">21134 13128 609 0,'0'0'65'0,"0"0"-24"15,0 0 63-15,0 0-13 16,0 0-48-16,0 0-22 15,0 0-13-15,-58-73-5 16,29 80 8-16,-2 27-3 16,-5 17-5-16,3 14 0 15,4 10-1-15,12 3 1 16,3-8 3-16,14-8-1 16,0-10-5-16,4-12 0 0,23-7 2 15,8-14 1-15,17-6 7 0,6-13-3 16,4 0-7-16,-4-4 0 15,-18-13-6 1,-17 1-9-16,-21-1 14 16,-2-3-7-16,-4-5-3 15,-30-1 1-15,-1 2-1 16,-8 4 4-16,5 8-5 16,9 1-6-16,9 6 17 15,9 3-9-15,9 0 1 0,2-1-14 16,0 3-6-1,0 0-5-15,0-3-18 0,15-1-12 16,18-2 53-16,10-6 11 16,1-2 0-16,-3 0 0 15,-3 1 1-15,-16 1-1 16,-4 7 4-16,-14 1 23 16,-2 1 11-16,-2 3 9 0,0 0-10 15,0 0-16-15,0 0-13 16,0 19-8-1,0 15 0-15,0 12 18 16,5 3 3-16,2 0-3 16,-5-5 7-16,2-2-15 0,3-5-6 15,-5-5 2-15,5-9-3 16,0-2-3-16,-5-5-12 16,2-4-28-16,5-5-19 15,-5-2-41-15,6-5-73 16,3-3-241-16</inkml:trace>
  <inkml:trace contextRef="#ctx0" brushRef="#br0" timeOffset="50158.7043">21593 13447 620 0,'0'0'66'16,"0"0"-46"-16,0 0 16 15,0 0 8-15,0 0-32 16,0 0-10-16,2 73 3 0,6-34 7 16,-6-1-4-16,-2-6-2 15,2-3-4-15,-2-7-2 16,0-2 0-16,0-8 1 16,0-6-1-16,0-3-3 15,0-3-2-15,0 0 5 16,0 0 10-16,0-5 8 0,-14-22-8 15,1-4-1-15,2-10 0 16,4 2-2-16,7-5 1 16,0 7-5-16,0 5-3 15,29 8-3-15,4 8-6 16,6 9-7-16,-4 4 1 16,-1 3 2-1,-17 0-7-15,-5 3-15 16,-12 9-4-16,0 1 18 0,-12 3-1 15,-21-2 21-15,-9 1 1 16,2-4 1-16,1-2 4 16,20-4-1-16,5-1 12 15,12-4 4-15,2 0-8 0,0 6-5 16,0 5-5-16,0 6 0 16,6 5 14-16,17 2 18 15,4-2-13 1,-3 0 3-16,5-1-13 15,-2-6-3-15,-2 2-4 0,-8-3-1 16,-3-1-3-16,-1 1-25 16,0-3-83-16,5-3-20 15,3-6-225-15</inkml:trace>
  <inkml:trace contextRef="#ctx0" brushRef="#br0" timeOffset="50575.3708">21997 13534 696 0,'0'0'67'0,"0"0"25"15,0 0-19-15,0 0-21 16,0 0-52-16,0 0-7 0,0 34 5 16,-2 3 0-16,-3-1 2 15,-2-5 11-15,5-7-11 16,0-6-3-16,2-6-1 15,0-6-6-15,0-5-17 16,0-1 26-16,0 0-3 0,0 0 4 16,2-17 8-16,9-13 2 15,3-9-8-15,-8-7 1 16,3-4 1-16,3-2-4 16,-6 6 3-1,5 14 3-15,-1 10 9 16,-6 10-10-16,-2 9 3 0,0 3-8 15,7 11-10-15,5 24 8 16,-1 11 2-16,-5-2 0 16,2-5 0-16,-8-2 1 15,7-4-1-15,-7-4 0 0,4-7 0 16,2-2-10-16,-8-6-51 16,0-2-60-16,0-5-124 15</inkml:trace>
  <inkml:trace contextRef="#ctx0" brushRef="#br0" timeOffset="50744.4106">21983 13668 534 0,'0'0'88'0,"0"0"-41"15,0 0 16-15,0 0-40 16,0 0-23-16,121-39-5 15,-78 34-58-15,-6-4-195 16</inkml:trace>
  <inkml:trace contextRef="#ctx0" brushRef="#br0" timeOffset="51393.7659">22403 13430 553 0,'0'0'86'0,"0"0"-52"15,0 0 11-15,0 0-25 16,0 0-16 0,0 0 8-16,-9 107 9 0,9-71-10 15,0-8-1-15,0-2-6 16,0-6 2-16,0-8-4 16,0-1-1-16,0-6-1 15,0-3 0-15,0-2 1 16,0 0 0-16,0 0 12 0,0-7 1 15,0-16-9-15,0-9-3 16,0-5-1-16,0-7 0 16,0 1 0-16,2 2 4 15,0 9-2 1,3 6 2-16,-3 15 22 16,-2 7-7-16,0 4-13 0,2 0-7 15,-2 12-5-15,6 17 5 16,4 10 0-16,3 0 1 15,-2-4-1-15,3-5 4 0,-6-6-4 16,1-5-3-16,-2-8 3 16,0-2-3-16,-5-6-4 15,2-1 4 1,-4-2 3-16,5 0 10 16,-1 0 13-16,-1-20 11 15,8-9-30-15,-7-5 3 16,3-4-2-16,-3 1-1 0,-2 3 1 15,8 12-3-15,-8 6-2 16,0 8 1-16,0 6 8 16,7 2-9-16,-3 0-5 0,8 8 2 15,9 16 3 1,-6 5 2-16,1 6-1 16,-3-3 3-16,-1 0-3 15,-5-1-1-15,-3-6 0 16,2-1 0-16,-8-6-5 15,2-2-12-15,-2-2-47 16,0-4-10-16,0-6-74 0,0-4-127 16</inkml:trace>
  <inkml:trace contextRef="#ctx0" brushRef="#br0" timeOffset="52072.452">22893 13329 663 0,'0'0'63'0,"0"0"-17"16,0 0 43-16,0 0-43 15,0 0-42-15,0 0-4 0,-7 50 0 16,1-6 2-16,-6-2-2 16,8-8 3-16,2-6 0 15,2-8-1 1,0-6-2-16,0-4 0 15,0-3-2-15,0-3-14 0,0-4-9 16,0 0 20 0,0 0 5-16,0-16 6 0,4-16-6 15,8-9 0-15,-10-5 0 16,0 3 1-16,-2 2 2 16,2 15-2-16,-2 8 11 15,2 10-10-15,-2 6 19 16,0 0-12-16,0 2 0 0,7 0-9 15,-5 0-4-15,10 18 1 16,3 12 3-16,1 6 5 16,1 0 5-1,4-1-9-15,-4-1 4 16,-1-5 2-16,-3-3-1 0,1-6 1 16,-8-8-6-16,1-3 0 15,-5-4 0-15,-2-2-1 16,0-2 7-16,0-1-3 15,2 0 27-15,3-4 19 16,2-20-18-16,4-12-25 0,-7-4-5 16,3-7-2-16,2 4 4 15,2 7-4-15,1 6-5 16,-6 8 4-16,5 10 0 16,-9 3 1-16,2 9-1 15,4 0-3 1,-4 4-7-16,9 17 3 0,1 7 7 15,-1 2 0-15,-2 4-4 16,-8 1 1-16,-1-2 3 16,-2 1-2-16,0-5 0 15,0-4 2-15,0 1-21 16,0-6-53-16,0 1-1 16,0-12-124-16,4-5-304 15</inkml:trace>
  <inkml:trace contextRef="#ctx0" brushRef="#br0" timeOffset="52542.4915">23495 13242 707 0,'0'0'43'0,"0"0"16"16,0 0 9-16,0 0-57 15,0 0-9-15,0 0-1 16,0 118-1-16,-9-71 3 16,0-7 1-16,0-4-1 0,7-6-3 15,-5-9 4 1,5-6-2-16,2-3-2 16,0-5-9-16,0-4-5 15,0-3-9-15,0 0 23 0,0 0 5 16,0-24 0-16,0-15-4 15,0-7 0-15,11-3-1 16,0-4-3-16,1 5-1 16,-6 11 3-16,5 6 1 15,-6 13 0-15,2 10 0 16,-7 7 14-16,4 1-3 16,7 1-11-16,5 30-1 0,1 11 1 15,6 1 2 1,-5 2-1-16,-5-6 0 15,-7-2-2-15,4-4-1 16,-8-8-2-16,0-1-29 0,-2-4-29 16,0-4-35-16,0-4-94 15,-2-5-290-15</inkml:trace>
  <inkml:trace contextRef="#ctx0" brushRef="#br0" timeOffset="52704.5158">23455 13473 627 0,'0'0'38'16,"0"0"-17"-16,0 0 20 16,0 0-41-16,0 0-32 0,113-40-117 15,-86 34-334-15</inkml:trace>
  <inkml:trace contextRef="#ctx0" brushRef="#br0" timeOffset="53349.8002">23923 13191 615 0,'0'0'52'15,"0"0"-10"1,0 0 46-16,0 0-59 16,0 0-20-16,0 0-5 15,-7 111 0-15,5-55 10 16,-2-1-2-16,-4-6-4 0,6-6 1 16,0-5-3-16,0-10-5 15,2-7 3-15,0-8-2 16,0-6-2-16,0-2 1 15,0-3 7-15,0-2 2 16,0 0 39-16,0 0 16 16,0-26-37-16,0-10-23 15,12-8-5-15,1-10 2 0,5-4-2 16,-3-2-9-16,10 3-2 16,-5 15 4-16,4 14-12 15,-6 14-17 1,7 14 33-16,2 0-6 15,-4 10-8-15,0 19 4 0,-7-2-5 16,-7 0 9-16,-9-4-4 16,0-5 10-16,0 1-9 15,-13-5 2-15,-14-2 4 16,-2-4 6-16,-7-4 2 16,5-4 4-16,2 0-6 15,9 0 2-15,4 0 4 16,5-4 2-16,9 1-3 0,2 3 3 15,0 0 2-15,0 0-10 16,0 7-8-16,0 17 5 16,4 11 3-16,12-4 10 15,8-1-4-15,-6-4 8 16,5-4-10-16,-4-3 1 16,8-1 4-16,-9-7-9 15,5 1-10 1,-10 0-82-16,-7-3-182 0</inkml:trace>
  <inkml:trace contextRef="#ctx0" brushRef="#br0" timeOffset="55656.7354">11388 15783 581 0,'0'0'84'0,"0"0"-56"16,0 0 50-16,0 0 2 15,0 0-1-15,0 0-22 16,0 0-4-16,12-48-19 16,-10 38 11-16,-2 0-2 15,0 0-21-15,0-2-8 16,0 2 1-16,-2-2-6 0,-12 0 3 15,1 7-6-15,-3-2-4 16,-4 7 2-16,-6 0-4 16,-11 0-10-16,0 12 6 15,1 9 3-15,7 4-6 16,4-1-4-16,10 0-6 0,11 2 1 16,2-1-11-16,2-1 5 15,0-4 3 1,8-1 13-16,19 1-17 15,9-1 18-15,-1-2-4 0,7 0 8 16,-3-3-6-16,-6 0 4 16,-8-6-3-16,-8 4-3 15,-10-6-7-15,-5 2 4 16,-2 0 3-16,0-1-8 16,-9 8 14-16,-18-3 3 15,-6-4 21-15,-7 1-10 16,-3-8-3-16,3-1-3 15,7 0-3-15,2 0 3 16,8 0-5-16,10 0-13 16,11-1-41-16,2 1-137 15,0 0-221-15</inkml:trace>
  <inkml:trace contextRef="#ctx0" brushRef="#br0" timeOffset="56035.8717">11546 15962 646 0,'0'0'129'16,"0"0"-82"-16,0 0 6 15,0 0 39-15,0 0-30 16,0 0-23-16,14 0-18 16,17 0 4-16,18-5 3 15,9 2-6-15,2-3 1 0,2-2-15 16,4 2 4-16,-9 2 11 16,-12 1-20-16,-14 3-2 15,-18 0-1-15,-3-2 0 16,-10 2-7-16,0 0-4 15,0 0-5-15,0 0-10 16,0 0-18-16,-12 0-17 16,-15 0-1-16,1 0-43 15,-8 0-70-15,10-2-188 0</inkml:trace>
  <inkml:trace contextRef="#ctx0" brushRef="#br0" timeOffset="56409.9802">11845 15693 607 0,'0'0'58'0,"0"0"34"16,0 0-12-16,0 0-28 16,0 0-22-16,0 0-17 15,-2-2-10-15,4 18-3 16,14 2 13-16,6 4 7 0,7 1 3 15,2 0-12-15,3 3-9 16,6-2 13-16,-2 0-4 16,-7-1-2-1,-6-4-7-15,-10-1 3 16,-8-1-5-16,-7-4-1 16,0 0-2-16,0 0 3 15,-18 2 0-15,-13-1 6 0,-7 3 6 16,3-5-3-16,1 3-8 15,5-3-1-15,7 2-3 16,1 0-20-16,6 0-40 16,11 2-10-16,4-4-79 0,0-5-88 15</inkml:trace>
  <inkml:trace contextRef="#ctx0" brushRef="#br0" timeOffset="56763.0926">12434 15717 765 0,'0'0'83'0,"0"0"-37"15,0 0 33-15,0 0-11 16,0 0-29-16,0 0-39 15,-5 0-5-15,5 27 5 16,5 4 3-16,2 10 9 16,-1-4-3-16,3 4-5 15,-2-3-1-15,0-4 6 0,-1-6-7 16,1-6-2-16,-3-6 13 16,-2-4-13-16,1-4 1 15,-3-4-1-15,0 1 0 16,0-5-3-16,0 0-23 15,0 0-31-15,0 0-22 16,0 0-16-16,0-9-39 16,0-17-278-16</inkml:trace>
  <inkml:trace contextRef="#ctx0" brushRef="#br0" timeOffset="57314.4208">12434 15698 519 0,'0'0'73'16,"0"0"6"-16,0 0 27 15,0 0-14-15,0 0-35 16,0 0-23-16,36-35-15 16,-7 35-8-16,6 0-4 15,3 0-6-15,-5 3 2 0,-4 14-3 16,-4 0-3-16,-9 4-9 15,-14 3 8-15,-2 1-7 16,0 0 3 0,-7-1 7-16,-17 0 1 15,-5-4 4-15,2-4 1 16,-2-1-3-16,4-8 6 16,9-2 0-16,10-3-4 15,-1-2-4-15,7 0 3 0,0 0 9 16,0 0-2-16,0 0 0 15,5 0-6-15,15 0 5 16,5-9-3-16,10 4-3 16,3 1-3-16,4 4-2 15,1 0 2-15,-10 0-2 16,-4 4-1-16,-6 8 0 0,-15 0-2 16,1 2 3-16,-9-2-2 15,0-2-4 1,0 4 8-16,-4-2 4 15,-17 2 15-15,-8 0 3 0,1 0 1 16,-8-2-8 0,0-2-3-16,1-2-7 0,6-2-5 15,4-2-1-15,6 0-8 16,-2-2-57-16,17-2-111 16,4 0-342-16</inkml:trace>
  <inkml:trace contextRef="#ctx0" brushRef="#br0" timeOffset="59129.8941">11290 16742 544 0,'0'0'55'0,"0"0"31"15,0 0 16-15,0 0-34 16,0 0-22-16,0 0-1 15,-18-38-9-15,18 38 1 16,0 0-16-16,0 0-8 0,0 0-5 16,0 0 0-16,0 0-8 15,0 0-3-15,0 8 1 16,0 11-3 0,0 10 5-16,0 7 6 0,0 2 1 15,0 2 5-15,0 2 10 16,0-2-2-16,0-2-8 15,0-3 4-15,0-9-4 16,2-4-7-16,0-8 7 16,4-4-9-16,-4-5-3 15,-2-3 1-15,0-2-1 16,0 0 1-16,0 0-1 16,0 0 3-16,0 0 0 0,0 0-2 15,0 0-1-15,0 0-21 16,0-2-25-16,-2-13-25 15,-8-7-87-15,4-4-93 16,1-6-318-16</inkml:trace>
  <inkml:trace contextRef="#ctx0" brushRef="#br0" timeOffset="59774.445">11230 16726 461 0,'0'0'84'0,"0"0"-25"15,0 0 25-15,0 0 3 16,0 0-34-16,0 0-18 16,-6-28 1-16,6 21-4 15,6-2-16-15,9 0-12 16,10-1 1-16,4 6 6 15,0 4-11-15,2 0 3 0,-6 0-7 16,-5 9 2-16,-5 9-1 16,-3 3-4-1,-5 3-12-15,-5 1 13 16,-2-2 6-16,0-2 0 0,0-3-4 16,-7 1 3-16,-15 2 1 15,-5-1 0-15,-2 0 2 16,6-3 2-16,6-10 1 15,7 3-4-15,8-10 1 16,2 0-1-16,0 0 7 16,0 0-3-16,0 0 4 15,0 0-2-15,14-3 12 16,1-10-16-16,12 5-2 16,2 0 1-16,7 8-1 15,-3 0 1-15,1 0 4 16,-8 0-2-16,1 16-4 15,-9 4-4-15,-7 2-1 16,-9 0 2-16,-2 0 0 0,0 0 2 16,-8 1 1-16,-13-1 13 15,-6-4 10 1,6-4-9-16,-4 0-6 16,0-10 1-16,3 4-1 0,-2-7-3 15,-3 2 1-15,5-3-4 16,1 0-2-16,6 0 0 15,9 0-7-15,0 0-12 16,6 0-43-16,0 0-36 16,0 0-63-16,0 0-256 15</inkml:trace>
  <inkml:trace contextRef="#ctx0" brushRef="#br0" timeOffset="60160.2204">11762 16962 726 0,'0'0'42'0,"0"0"33"0,0 0 21 16,0 0-20-1,0 0-50-15,0 0-9 0,-4-6-6 16,6 6 2-16,16 0-1 16,14 0-1-16,5-2 3 15,8-2 3-15,6 2-5 16,-6 0-2 0,-5 0-10-16,-7-1 2 15,-8 1 0-15,-13 2 4 0,-6 0-6 16,-6 0 1-16,0 0-2 15,0 0 0-15,0 0-10 16,0 0-14-16,0 0-12 16,0 0-20-16,0 0-29 15,0-7-52-15,7-3-78 0</inkml:trace>
  <inkml:trace contextRef="#ctx0" brushRef="#br0" timeOffset="60532.4438">12164 16742 559 0,'0'0'118'15,"0"0"-95"-15,0 0 83 16,0 0-18-16,0 0-23 16,0 0-39-16,-20-24-21 15,20 24 0-15,0 0-4 16,0 0-1-16,0 18-2 15,0 6-2-15,13 4 4 0,7-2 0 16,7-3 2-16,-4 0 3 16,-2 0 1-16,0-6-2 15,-7 1-4-15,-8-2 3 16,-4-2-6-16,-2-4 4 16,0 6-2-16,-4 2 2 15,-23 2 0-15,-13 2 4 16,2 1 3-16,2-1-8 15,5-5-2-15,6 4 1 16,12-10-3-16,5 1-29 16,8-3-49-16,0-4-103 15,8-5-109-15</inkml:trace>
  <inkml:trace contextRef="#ctx0" brushRef="#br0" timeOffset="61483.5698">12621 16784 374 0,'0'0'188'0,"0"0"-118"16,0 0 7-16,0 0 24 15,0 0-29-15,0 0-15 16,-2-10-7-16,2 10-12 16,0 0-1-16,0 0-10 15,0 0-6-15,0-2 1 16,0 2-11-16,0 0-8 15,0 0 4-15,0 0-5 16,0 0-1-16,0 0 4 16,0 0-5-16,0 0 1 15,0 0-1-15,0 0 0 0,0 0 0 16,0 0-1-16,-2 0 1 16,-8 0-3-16,-3 12-2 15,-5 20 5 1,-1 4-5-16,-4 4 5 15,9 7 1-15,1-6 1 0,5 3-1 16,-2-7 0-16,4-5 0 16,-1-8-2-16,5-8 1 15,0-9-2-15,2 0 2 16,0-7 0-16,0 0-5 16,0 0 5-16,0 0 1 15,0-7 4-15,4-18-10 16,14-11-1-16,6-7-8 15,-1-6-3-15,-3-4-6 16,3 0-5-16,-4-5 10 16,-3 14 15-16,-3 5-2 15,-4 8 5-15,-2 12 0 0,-7 9 5 16,0 2 9-16,0 6-9 16,0 2 17-16,0 0-6 15,0 0 1-15,0 0-5 16,0 0-2-16,0 0-3 15,0 0-7-15,0 0-4 16,0 10 4-16,0 14 0 0,0 10 4 16,0 4-3-1,2-3 10-15,7 2-3 16,2-2 6-16,3 0-5 16,1 0-3-16,1 0 4 0,-1-3-7 15,1 0 1-15,-1-5-2 16,-3-5 2-1,-6-4-3-15,5-6 0 16,-9-3-1-16,4 0 0 0,-4-6 0 16,-2-1 0-16,0-2 2 15,0 0-2-15,0 0 0 16,0 0-3-16,0 0-3 0,0 0-10 16,0 0-23-16,0-14-44 15,0 2-51 1,-2-3-83-16,-4-4-229 15</inkml:trace>
  <inkml:trace contextRef="#ctx0" brushRef="#br0" timeOffset="61734.5177">12555 16985 495 0,'0'0'112'16,"0"0"-53"-16,0 0 22 15,0 0-10 1,0 0-34-16,0 0-22 16,-6-5-14-16,18 5 3 15,13 0 4-15,8-2 3 16,9-2-11-16,0-2-14 15,-8 0-94-15,-5 0-104 0</inkml:trace>
  <inkml:trace contextRef="#ctx0" brushRef="#br0" timeOffset="71444.599">15263 11430 369 0,'0'0'59'0,"0"0"-42"16,0 0 49-16,0 0 18 15,0 0-29-15,0 0-17 16,0 0 13-16,2-40-22 15,-2 40 6-15,0-2-12 16,0 2-6-16,0 0-6 16,0 0 1-16,0 0-12 0,0 10-1 15,-23 19 0-15,-1 15 1 16,-10 3 6-16,10-3 5 16,0-8-9-16,6-10 3 15,9-8-5-15,3-6 0 16,6-6-2-16,0-4 2 15,0-2 0-15,0 0 0 16,0 0-7-16,0 0 0 0,17-6 7 16,14-22 12-1,7-11-12-15,0-12 0 16,0-2-2-16,-7 7-1 16,-8 12 2-16,-15 12 1 15,-3 15-5-15,-5 4 5 16,0 3-20-16,0 0 10 0,-9 15-3 15,-11 15 13-15,-5 8 0 16,3-2 1-16,4-6 1 16,5-6-2-16,6-4 0 15,0-6-2-15,5 0 2 16,2-7-12-16,0-2-28 16,0-3-10-16,0-2 11 15,0 0 8-15,4-7-5 16,21-19 30-16,4-11-10 15,0-1-15-15,-2 2 8 16,-14 11 23-16,-9 13 0 16,-4 8 19-16,0 4 17 15,-4 0-8-15,-25 11-10 0,-4 17-9 16,-7 7 3-16,2 2 7 16,4-3-10-16,6-1 3 15,3-8 8-15,5-3-15 16,7-3-5-16,5-7 3 15,6-7-3-15,2 0-3 16,0-5-9-16,0 0-11 16,0 0 11-1,16-18 10-15,13-11 1 0,7-5 1 16,-5-5-7-16,-11 4 5 16,-9 7 2-16,-11 4 0 15,0 6 0-15,0 8 0 16,0 2 5-16,-6 4 8 15,-6 1 0-15,1 3-8 0,0 0-2 16,4 0-3-16,-2 3-5 16,-4 15 4-16,-3 7 0 15,1 0 1-15,1-1 0 16,10-3-1 0,4-10 2-16,0 1-2 0,0-6-3 15,0-4-11-15,0-2 1 16,0 0-10-16,18-6 16 15,4-19 6-15,0-7 2 16,3-6 0-16,-9 1 6 16,-12 5-5-16,-4 6 3 0,0 8 4 15,0 4-3-15,-4 7 11 16,-10 3 11-16,1 4-11 16,-1 0-12-1,-8 4-4-15,0 17 8 0,-5 5-8 16,9-1-2-16,7 2 2 15,5-3 4-15,1-1-2 16,5-6-2-16,0-2 1 16,0-4 1-16,0-5-2 15,11-2-3-15,12-2-3 16,-2-2 6-16,8 0 1 16,7-12-1-16,-4-6 1 0,-13 2-1 15,0 4-16-15,-13 3 5 16,-6 6 5-16,0 3 2 15,0 0-4-15,0 0-9 16,-4 15 12-16,-19 10 5 16,3 5 5-1,-4 2 4-15,6-3-2 16,3-4-1-16,3-7-4 16,1-2 5-16,7-6-7 0,2-6-7 15,2-4 7-15,0 0 0 16,0 0-11-16,19-2-4 15,10-15 15-15,2-10 0 16,7 0-20-16,-11 3 13 16,-9 7-1-16,-9 7 7 15,-9 10 1-15,0 0 0 0,0 0 3 16,-9 10-1-16,-24 12 4 16,-5 8 19-16,-5 0-2 15,12-8-6-15,6-4-5 16,17-5-9-16,1-8 2 15,7-3-4 1,0-2-1-16,0 0 0 0,0 0-2 16,23 0 2-16,12-9 0 15,9-10 0-15,4 0-11 16,-13 2 0-16,-10 5-2 16,-10 7 8-16,-13 5-4 15,-2 0 1-15,0 0-1 16,0 2-12-16,-19 19 21 15,-15 9 27-15,3 1-9 0,-5-4-9 16,9-6 3-16,12-3 3 16,4-8-15-16,9-5 0 15,2-2 6-15,0-3-13 16,15 0 4-16,14 0 3 16,2-14 5-16,13-6 0 15,-7-3-5-15,-2 1-3 16,-6 5 0-16,-14 1-5 15,-3 7 2-15,-12 2 4 0,0 7 1 16,0 0-8 0,0 0-4-16,-20 7 13 15,-9 11 3-15,-7 5 4 16,7 0-5-16,2 0 4 16,12-7-1-16,8-5-5 15,0-3 0-15,7-1-1 0,0-5-1 16,0-2-1-1,11 0-1-15,9 0 4 0,7 0 5 16,0-6 1-16,-4-6-6 16,-8 2 2-16,-1 0-1 15,-8 2-1-15,3 1 5 16,-9 5-2-16,0 2 8 16,0 0 13-16,0 0-13 0,-11 0 0 15,-16 15-3-15,-2 1-4 16,0 4-3-16,2-4 5 15,14-5-1-15,6-2-4 16,5-5 2 0,2-4-3-16,0 0 0 15,0 0-6-15,2 0-6 16,25 0-10-16,6-13 22 0,10-4 0 16,-3-3 0-16,-7 2 0 15,-6 2 0-15,-11 4 0 16,-3 4 0-16,-4 2 0 15,-9 2 1-15,0 4-1 16,0 0 2-16,-15 0 8 16,-12 0-4-16,-7 15-1 15,3 2 1-15,2 1 3 16,11-3-1-16,3-4-2 0,3-3-4 16,12-4-2-16,0-2 0 15,0-2 2-15,0 0-4 16,14 0 4-16,13 0 1 15,6-11 4-15,-2-4-5 16,-4 1-4-16,-5 2 2 16,-10 2-3-16,-8 3 3 0,-4 4 0 15,0 0 2-15,0-1 10 16,0 0-4 0,-11-1-4-16,-7-4 2 15,-5 0-4-15,6 2-1 16,-3 2 2-16,-1 0 1 15,13 1-4-15,-1 2 3 0,9 1-3 16,-2-2 1-16,2-1 3 16,0 0-4-16,-2-2 0 15,2-2-7-15,0-1 0 16,-6-6 2-16,4-1 2 16,0-2 2-16,-2 2 1 15,2 2 0-15,-5 6-1 16,5 2 1-16,0 4-7 15,-5 0 5-15,2 2 2 16,3-2 0-16,0 2-1 16,0 0 0-16,2-2 1 0,0 2 0 15,0 0 0-15,0 0 1 16,0 0-3-16,0 0 2 16,0-3-11-16,0-6 4 15,2-1 5 1,2-6-3-16,1 0 5 15,0 0 0-15,-3 2 1 0,-2 2 0 16,0 4 2-16,0 4-1 16,0 0 0-16,0 4 3 15,0 0-5-15,0 0-4 0,-10 19-22 16,2 18-67-16,-10-1-134 16</inkml:trace>
  <inkml:trace contextRef="#ctx0" brushRef="#br0" timeOffset="73250.7698">11404 17586 283 0,'0'0'376'0,"0"0"-333"0,0 0 16 15,0 0 35-15,0 0-21 16,0 0-16-16,0 0-26 16,-38-42-10-16,38 42-2 15,-5 0 0-15,5 0-11 0,-2 0-8 16,-4 8 0 0,-3 18 0-16,-5 15 8 15,-3 8 2-15,-1 7-8 16,5 8 2-16,-1 3 0 15,5 1-2-15,-2-2-2 16,8-8 9-16,1-18-8 0,2-10 1 16,0-14-2-16,0-12 0 15,0-4 0-15,0 0 0 16,0 0 4-16,0 0 1 0,0-18 8 16,0-20-2-1,12-18-4-15,5-12-6 16,-1-2-1-16,7 6-3 15,-6 7-6-15,-1 11 4 16,-3 12 5-16,-9 2 0 16,4 6 1-16,-8 8 0 0,2-2 0 15,-2 0-1-15,0 6 3 16,0-1-3-16,0 1 2 16,0 7-2-16,0-1 7 15,0 8-6-15,0 0 3 16,0 0-1-16,0 0-1 15,0 0-2-15,0 0-1 16,0 0-4 0,0 0 0-16,0 8-4 0,0 10 9 15,2 8 0-15,9 0 0 16,2 3 1-16,3 10 1 16,2-3 4-16,-1 12-5 15,6 3 4-15,2 0 0 16,-4 4 1-16,2-6 0 15,-3-3-4-15,3-11-1 0,-6 0 2 16,-3-8 1-16,-8-8-4 16,3-5-4-16,-5-2 4 15,-4-7 3-15,7 3-2 16,-7-1-1 0,0-5 0-16,0-2 0 15,0 0 0-15,0 0-12 0,0 0-2 16,0 0-18-16,0 0-19 15,0 0-27-15,0 0-41 16,-11-17-121-16</inkml:trace>
  <inkml:trace contextRef="#ctx0" brushRef="#br0" timeOffset="73574.8281">11311 17971 492 0,'0'0'60'0,"0"0"1"15,0 0 13-15,0 0 1 16,0 0-24-16,0 0-18 15,-8-9-9-15,8 9-6 16,0 0-12-16,0 0-3 0,0 0-3 16,0 0 4-16,0 0-4 15,0 0-15-15,14-2-3 16,9 1-30-16,8-3 25 16,2 2-62-16,1-3-118 15,-10 2-167-15</inkml:trace>
  <inkml:trace contextRef="#ctx0" brushRef="#br0" timeOffset="74049.4381">11849 17925 632 0,'0'0'70'0,"0"0"1"16,0 0 13-1,0 0-19-15,0 0-29 16,0 0-28-16,-15-10-5 0,15 10 5 16,0-2-5-16,0 2-3 15,0 0 0-15,13 0 0 16,10 0 10-16,6 0 12 15,4 0-13-15,-2 0-4 16,-4 0 0-16,0 0-5 16,-12 0-12-16,1 0-41 15,-5 0-13-15,-7 0-57 0,6 0-48 16,-10 0-232-16</inkml:trace>
  <inkml:trace contextRef="#ctx0" brushRef="#br0" timeOffset="74484.5251">11901 17738 487 0,'0'0'220'0,"0"0"-185"16,0 0 60-16,0 0-11 0,0 0-30 15,0 0-35-15,-31-34-11 16,31 34-6-16,0 0-2 16,0 0 1-16,0 4 2 15,2 14-3-15,12 5-3 16,5-2-5-16,4 9 8 16,4-1 7-16,0 5-7 15,2-7 2-15,-6 4 5 16,4-7-7-16,-6-7 0 15,-11 0 2-15,2-7-1 16,-10 2-1-16,3-7-2 16,-5 0-5-16,0 1 1 0,0 2-1 15,-7 10 4-15,-13 4 2 16,-5 4 1-16,-2-2-9 16,6-2 9-1,-2 2-30-15,3-5-32 16,9-4-44-16,11-11-60 15,0-4-335-15</inkml:trace>
  <inkml:trace contextRef="#ctx0" brushRef="#br0" timeOffset="74885.385">12376 17666 602 0,'0'0'135'0,"0"0"-103"16,0 0 69-16,0 0-7 16,0 0-33-16,0 0-19 15,-22-38-26-15,22 38-14 16,0 0-2-16,0 20-9 0,0 14 7 15,0 12 4-15,0 9 6 16,0 1 4-16,8 0-11 16,-1-3 4-1,0-7 2-15,2-5-3 16,-3-12-3-16,-4-10 0 0,3-7 0 16,0-8-1-16,-5-2 0 15,0-2-5-15,2 0-17 16,-2 0-17-16,0 0-21 15,0-6-18-15,0-24-30 16,-4-10-189-16</inkml:trace>
  <inkml:trace contextRef="#ctx0" brushRef="#br0" timeOffset="75504.4645">12314 17654 539 0,'0'0'89'16,"0"0"-22"0,0 0 43-16,0 0-43 15,0 0-15-15,0 0-28 0,-12-16-11 16,12 14 20-16,0 2-17 16,2-5-7-16,16 2-8 15,9-1 3-15,11 2-1 16,0 2 4-16,-5 0-7 15,-6 0 0-15,-7 9-4 16,-7 10-11-16,-3-1 4 16,-10 8 1-16,0 4-1 0,-8 2 11 15,-20 9 2-15,-6-6 0 16,1 2 3-16,-1-5-3 16,12-12-1-16,2-6 2 15,6-8 0-15,12-4-1 16,2-2 3-16,0 0 1 15,0 0 1-15,0 0 6 16,2-8-8-16,19-11 6 16,1 4-10-16,5 1 0 0,2 5 0 15,2 8-1 1,-2 1 0-16,3 0-2 16,-11 0-1-16,-3 8 3 15,1 9-3-15,-9 0 0 16,-1 0-2-16,-5 4 5 15,1 1-7-15,-5 2 7 16,0-2 0-16,0-4 2 16,0 3 5-16,-5-6 5 0,-3 1-2 15,-7-6 1-15,-4 4 0 16,1-6-5-16,-3 2 1 16,-2-6-5-16,-4-4 0 15,0 0-2-15,10 0-22 16,-1 0-48-16,5 0-38 0,-1 0-85 15,3 0-432-15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19T03:55:06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8470 8499 781 0,'0'0'0'0,"0"0"0"16,0 0 23-16,0 0 9 16,0 0 22-16,0 0-7 0,0 0-5 15,0-51-19-15,0 51 1 16,0 0 8-16,0 0-7 16,0 0-13-16,0 0-1 15,0 0 0-15,0 5-10 16,-2 14 4-16,-16 8-5 15,1 12 2-15,-4 7-9 16,4 2 16-16,-3 6-10 16,1 0 2-16,2 0 0 15,1 1 0-15,1-5 0 16,1-8 0-16,5-5-2 16,3-13 2-16,4-11 1 15,2-9-2-15,0-4-3 16,0 0 1-16,0 0 2 15,0-4 8-15,0-18 1 0,0-14 12 16,2-14-20-16,9-10-1 16,-3-5 0-16,2 2 0 15,-1 3-5-15,-1 5-2 16,-1 13 6-16,-2 8 1 16,-1 10-1-16,1 8 1 15,-3 4 2-15,0 4-2 16,-2 2 3-16,2 4-1 15,-2 0 3-15,0 0 0 16,0 2-5-16,0 0 7 16,0 0 2-16,0 0-9 15,0 0 0-15,0 0 0 0,0 0-4 16,0 0-5-16,0 4 4 16,0 8-3-16,2 8 1 15,5 6 7-15,7 4 2 16,-4 4-1-16,9 1 1 15,-2 0 3-15,1 3-2 16,5 1 1-16,-2-1-3 0,2 0 3 16,-1 4-2-1,-1-3 1-15,-2-4 0 16,-3-3 0-16,-1-9-2 16,-3-9-1-16,-5-5 3 15,-1-6-2-15,-2-3 0 16,-4 0 0-16,0 0 4 15,0 0 3-15,0 0 8 16,0-7-2-16,0-5 3 0,0-4-17 16,0-4-17-16,-2-4-84 15,-4 4-42-15,-1 0-110 16,7 4-451-16</inkml:trace>
  <inkml:trace contextRef="#ctx0" brushRef="#br0" timeOffset="236.0437">8308 8840 538 0,'0'0'38'0,"0"0"10"15,0 0 24-15,0 0-44 16,0 0 2-16,0 0-23 16,19 0-6-16,22 0 4 15,8 0-5-15,4-7-22 0,5-10-103 16,-4 3-214-16</inkml:trace>
  <inkml:trace contextRef="#ctx0" brushRef="#br0" timeOffset="564.0489">8979 8807 722 0,'0'0'47'16,"0"0"38"-16,0 0 8 16,0 0-27-16,0 0-42 15,0 0-18-15,0 0 1 16,6 0-4-16,23 0-2 0,13 0 2 16,14-2 1-16,-2-4 4 15,-5 0-8-15,0 0 0 16,-14 4-26-16,-1-2-43 15,-10 2-40-15,-10 0-37 16,-5-5-186-16</inkml:trace>
  <inkml:trace contextRef="#ctx0" brushRef="#br0" timeOffset="951.1445">9181 8663 454 0,'0'0'224'0,"0"0"-190"16,0 0 70-16,0 0-15 15,0 0-25-15,0 0-40 16,-9-4-23-16,9 4-1 16,14 5 4-16,10 12 3 15,1 0-4-15,4 2 5 16,2-5-3-16,0 4-6 15,0-4 5-15,-2 0-4 0,-2-2 0 16,-6 0 0-16,-6 1 0 16,-6-4 7-16,-4 3-5 15,-5 0-4 1,0 1 4-16,-8 4 4 16,-20-1-1-16,-3 0 32 15,-8-4-31-15,4-3-2 0,-1-2 2 16,12-3-6-16,1 2-14 15,6 0-32-15,7 0-46 16,4-6-103-16,6 0-189 16</inkml:trace>
  <inkml:trace contextRef="#ctx0" brushRef="#br0" timeOffset="1338.1921">9886 8552 764 0,'0'0'57'0,"0"0"38"16,0 0 19-16,0 0-30 15,0 0-42-15,0 0-37 16,-2-2-5-16,2 26-8 0,0 15 3 15,0 9 5-15,0 1 13 16,2-1-11-16,7-1 12 16,-3-5 5-1,6-8-5-15,-10-4 4 16,5-9-17-16,-3-9 1 0,-2-7 3 16,0-3-3-16,-2-2-2 15,0 0 1-15,0 0 3 16,0 0-3-16,0 0-1 15,0-7 0-15,0-12-20 16,-15-7-68-16,-1-8-64 16,5 0-65-16,11 0-193 15</inkml:trace>
  <inkml:trace contextRef="#ctx0" brushRef="#br0" timeOffset="1900.9552">9839 8538 535 0,'0'0'44'16,"0"0"26"-16,0 0 62 15,0 0-58-15,0 0-29 16,0 0-24-16,-9-14-10 16,9 14 5-16,0-2-14 15,9 2 5-15,22-2-6 0,7 0 0 16,7 2 0-16,-1 0-1 15,-3 4-3 1,-6 12-7-16,-6 3 6 16,-9-2-7-16,-11 5 6 15,-2 2 0-15,-7 5 0 16,-9 0 4-16,-20 1 1 0,-4-2 1 16,2-8 1-16,8-6 0 15,3-5 1-15,9-7 4 16,7-2 5-16,-1 0 2 15,5 0 3-15,0 0 1 0,0 0-1 16,0 0-9-16,0 0 0 16,22 0-7-16,9 0-2 15,2-4 0 1,8 2-1-16,-5 2 2 16,-5 0-2-16,-9 0 0 15,-2 0 1-15,-11 0-2 16,0 6 2-16,-7 0 1 15,-2 4 6-15,0 4 14 0,-6 3 3 16,-19 2 14-16,-4-1 4 16,-4-2-14-16,-1-4-9 15,-1-2 0-15,-2-2-13 16,8-1-5-16,6-4-11 16,0-1-55-16,3 0-71 0,7-2-147 15</inkml:trace>
  <inkml:trace contextRef="#ctx0" brushRef="#br0" timeOffset="2802.7207">8327 9601 413 0,'0'0'211'15,"0"0"-138"-15,0 0 74 16,0 0-38-16,0 0-28 16,0 0 8-16,-37-4-40 0,37 4-10 15,0 0-17 1,0 0-13-16,0 13-9 15,0 20 0-15,0 9 3 16,0 8 18-16,0 2-5 0,4-2-10 16,0 1 8-16,6-7-9 15,-6-4 0-15,-4-10-5 16,5-6 1-16,-3-7-1 16,-2-10-7-16,2-2-29 15,-2-5-34 1,0 0-25-16,0 0-7 0,0-27-33 15,0-16-303-15</inkml:trace>
  <inkml:trace contextRef="#ctx0" brushRef="#br0" timeOffset="3368.9211">8212 9668 569 0,'0'0'39'15,"0"0"60"-15,0 0-8 16,0 0-33-16,0 0-30 16,0 0-2-16,49-46-26 0,-4 31 0 31,3 3-1-31,6 0 1 16,2 7 4-16,-8 2-4 0,-7 3-10 15,-14 0 8-15,-10 8-5 16,-10 12 7-16,-7 6 0 15,-5 6 4-15,-24 1-3 16,-4 2 0-16,-5-4 0 16,9-7 1-16,0-7 1 0,0-4 4 15,2-6 0-15,10 0-2 16,1-5 9 0,5-2-6-16,11 0 1 15,0 0 8-15,0 0-12 0,0 0 8 16,13-5-11-16,25-6-2 15,11-3-4-15,14 3 1 16,-1 8-4-16,-8 3-1 16,-10 0-18-16,-13 3 0 15,-13 14 22-15,-5 0-1 16,-13 7 1-16,0 10 3 16,-13 1 1-16,-18 5 8 15,-9-4 10-15,-3-6 4 0,1-6 5 16,3-6-11-16,-4-4-2 15,3-8-5-15,4-4-7 16,12-2 4-16,5 0-5 16,11 0 4-16,1 0-5 15,7 0-14-15,0-4-55 16,7-9-56-16,28-8-270 16</inkml:trace>
  <inkml:trace contextRef="#ctx0" brushRef="#br0" timeOffset="3705.9255">9012 9832 136 0,'0'0'595'0,"0"0"-557"15,0 0 79-15,0 0-6 16,0 0-14-16,0 0-44 16,-14-2-35-16,14 2 7 15,10 0-21-15,11 0 6 16,20 0 13-16,8 0 7 16,2-7-24-16,-1 5-1 0,-6-1-4 15,-9 0-1-15,-6 2-1 16,-6 1-30-16,-10 0-22 15,-6-3-22-15,4 2-13 16,-7-8-4-16,6-5-42 16,-10-6-188-16</inkml:trace>
  <inkml:trace contextRef="#ctx0" brushRef="#br0" timeOffset="4037.9814">9272 9636 527 0,'0'0'200'0,"0"0"-148"16,0 0 84-16,0 0-29 16,0 0-27-16,0 0-16 0,-33-43-35 15,33 43-14 1,0 0-15-16,0 0-3 0,10 6-8 16,13 14 11-16,6 4-6 15,6 1 7-15,-9-4-1 16,-4 4 0-16,-4-4 3 15,-5 4-3-15,1-4-1 16,-9 1-1-16,-5 3 2 16,0-4 5-16,0 2-5 15,-19-2 0-15,2 2 0 16,-10-5 1-16,0-4-1 16,7-2-6-16,-3-8-2 0,8 0-24 15,9-2-15 1,-4-2-30-16,10 0-66 15,0 0-60-15</inkml:trace>
  <inkml:trace contextRef="#ctx0" brushRef="#br0" timeOffset="4420.9344">9999 9583 693 0,'0'0'55'16,"0"0"30"-16,0 0 14 15,0 0-17 1,0 0-36-16,0 0-16 16,-113-34 2-16,82 42-15 0,-8 13 2 15,10 2-5-15,-2 9-6 16,5 0 0-16,10 6 12 15,3-1-2-15,6-2-10 16,7 0 8-16,0-3-5 16,14-2-9-16,17-4 24 15,9-8 1-15,11-8-3 16,5-10-1-16,2 0-4 16,-3 0-3-16,-10-7-11 15,-5-6-5-15,-11 0-25 16,-11 1-50-16,-7 0-52 15,-11-1-85-15,0-8-164 0</inkml:trace>
  <inkml:trace contextRef="#ctx0" brushRef="#br0" timeOffset="5673.9391">8470 10712 456 0,'0'0'105'0,"0"0"16"0,0 0 0 15,0 0-35-15,0 0-19 16,0 0-8-16,-13-83-21 16,-3 78 11-16,1 0-18 15,1 4 5-15,-3 1-21 16,1 0 0-16,-9 0-8 0,-4 20-7 16,-2 4 2-16,0 10-2 15,4 2 0-15,5 4 4 16,13 2-4-16,2 0 0 15,7 1-1 1,0-7 2-16,11-7 1 16,14-3-1-16,6-10 1 0,8-5 3 15,3-10 1 1,4-1-5-16,1 0 14 0,-3-10-9 16,-3-8-6-16,-10 0-31 15,-8-1-24-15,-6 1-42 16,-3-3-30-16,-5 1-98 0,-1-2-490 15</inkml:trace>
  <inkml:trace contextRef="#ctx0" brushRef="#br0" timeOffset="6123.9756">9023 10796 601 0,'0'0'77'15,"0"0"8"-15,0 0 25 16,0 0-22-16,0 0-8 16,0 0-38-16,-9-3-21 0,9 3 2 15,0 0-11-15,21 0-12 16,14 0 13-16,14 0 6 0,4 0 4 16,3 0-12-16,2-3 1 15,-11-1-5 1,-9 2-5-16,-9-2-2 15,-14 4 0-15,-6 0-4 16,-4-2-3-16,-5 2-12 16,0 0-6-16,0-2 1 0,0-4-3 15,-22-4-28-15,-12-1-85 16,3-3-106-16,2-1-305 16</inkml:trace>
  <inkml:trace contextRef="#ctx0" brushRef="#br0" timeOffset="6481.1136">9199 10561 147 0,'0'0'561'16,"0"0"-531"-16,0 0 86 16,0 0-13-16,0 0-42 15,0 0-23-15,-27-24-29 0,27 29-9 16,19 14-3-16,5 5 3 15,14 6 7-15,0-3 0 16,-1-3 4-16,6-1 0 16,-7-4 7-16,-3-3-12 15,-8 0-1-15,-6-2-5 16,-5-1-7-16,-5-2 6 16,-7 1 1-16,-2 3 0 15,-2 4 6-15,-27 3 7 16,-11 3-8-16,-5-2 2 15,1-3-2-15,8-2-2 16,9-4-3-16,11-2-8 0,8-2-26 16,3 1-37-16,5-5-25 15,0-2-53-15,34-4-69 16</inkml:trace>
  <inkml:trace contextRef="#ctx0" brushRef="#br0" timeOffset="6851.1419">10015 10543 730 0,'0'0'48'0,"0"0"9"15,0 0 80-15,0 0-36 16,0 0-19-16,0 0-29 15,-18-40-23-15,16 40-16 16,2 0-13-16,0 10-1 16,0 19-7-16,0 9 7 15,0 4 4-15,0 0-4 16,2-5-5 0,8 0 5-16,-2-5 0 0,-1-6 11 15,-3-4-11-15,0-8 0 16,-4-4 0-16,0-4-8 15,0-3-2-15,0-3-29 16,6 0-11-16,-6 0-5 16,0 0-17-16,0 0-22 0,-6 0-57 15,-2-23-235-15</inkml:trace>
  <inkml:trace contextRef="#ctx0" brushRef="#br0" timeOffset="7277.921">9730 10531 582 0,'0'0'32'15,"0"0"35"1,0 0 39-16,0 0-25 16,0 0-7-16,0 0-39 15,20-64-5-15,13 52-6 16,10-2-5-16,3 3-5 15,17-1-4-15,-3 7-9 16,2 5 8-16,-4 0-2 0,-2 5-5 16,-11 14 1-16,-7 5 0 15,-7 0 1 1,-4 1 4-16,-10-1-4 0,-1-3 1 16,-9 6 6-16,-7-3-10 15,0 1 17-15,0 1 13 16,-21 1-20-16,-2 1 3 15,-12-2 14-15,4-3-6 16,-2 0-4-16,-3-5-7 0,-6-4-4 16,-5 0-6-16,-9-2 8 15,1-3-9-15,4 0-2 16,8-4-11-16,7 4-34 16,7-3-22-16,2 2-59 15,10-4-90-15,11-4-292 16</inkml:trace>
  <inkml:trace contextRef="#ctx0" brushRef="#br0" timeOffset="9649.4173">8457 11376 236 0,'0'0'185'0,"0"0"-141"16,0 0 27-16,0 0 15 15,0 0 4-15,0 0-8 16,0 0-21-16,-16-8-11 16,14 8-12-16,0-3-3 15,2 3 1-15,-2 0-16 16,2 0-10-16,-2 0 0 15,2 0-6-15,0 0 9 16,-5 0-13-16,5 3-3 16,-2 8 3-16,-1 10 0 0,-3 6 2 15,1 6-1-15,5 1 0 16,0 1-1 0,0 4 0-16,0-1 3 15,0-2-2-15,9-2 1 16,-2-7-1-16,6-5-1 15,-6-4 0-15,0-8 1 0,-5-5 0 16,-2 0 1-16,0-5-2 16,0 0 1-16,0 0 2 15,5 0 1-15,-5 0-4 16,0-5-5-16,-5-9-34 16,-17-5-60-16,-1-6-58 15,8-2-76-15,1 1-311 0</inkml:trace>
  <inkml:trace contextRef="#ctx0" brushRef="#br0" timeOffset="10156.1229">8140 11436 364 0,'0'0'83'0,"0"0"-45"16,0 0 51-16,0 0 4 16,0 0-23-16,0 0-32 15,0-50 4-15,0 45-8 0,5 2-16 16,17-2-9-16,16 0-7 16,11-5 8-16,7 2-9 15,4-3 9 1,-4 2-3-16,1-2-3 0,1-1 5 15,-4 9-3-15,0 3-4 16,-5 0-2-16,-9 19-3 16,-9 16-4-16,-16 7 3 15,-5 6 1-15,-10 1 3 16,0-3 0-16,-12-3 14 16,-13-1-11-16,4-2 0 0,-8-1 5 15,-2-7-7 1,-3 2 3-16,-4-6-1 15,-4 2-3-15,-8-4 4 16,2-4-4-16,3-3 5 0,3-4-5 16,6-3 1-1,7-4-1-15,7-2 0 0,1-1-2 16,8 1-4-16,7-3-5 16,2-1-23-16,4 2-35 15,0-4-63-15,6 0-107 16</inkml:trace>
  <inkml:trace contextRef="#ctx0" brushRef="#br0" timeOffset="10553.2043">9072 11714 650 0,'0'0'53'15,"0"0"-18"-15,0 0 52 16,0 0 10-16,0 0-21 16,0 0-32-16,-16-7-24 15,16 7 3-15,0 0-5 0,0 0-8 16,6-2-3-16,17-3-2 15,18 1-1-15,10-3 3 16,5 0 5-16,-3-3-10 16,-3 2-2-16,-6 0 7 15,-11 4-4 1,-8 0-3-16,-10 3-10 0,-10 1 8 16,2-3-19-16,-7 3-7 15,0-2 2-15,0 0-10 16,0 0 1-16,0-8 0 15,-7-5-46-15,-7-8-171 16</inkml:trace>
  <inkml:trace contextRef="#ctx0" brushRef="#br0" timeOffset="10955.9547">9309 11383 659 0,'0'0'41'0,"0"0"17"15,0 0 31-15,0 0-3 16,0 0-28-16,0 0-36 16,-37-44-15-16,37 44-7 15,0 3-1-15,14 15-2 0,11 10 6 16,6 0-2-16,5 2 7 16,1 0-5-1,3-4-3-15,-1 4 0 16,-4-4 1-16,-1 2 9 15,-10-6-10-15,-6-2 1 16,-2 0 0-16,-10-1-1 16,-6 0-1-16,0 0-5 15,0-2 6-15,-20 5 10 0,-6-1 10 16,-11 1 8-16,4-2-4 16,-5-2-7-16,7-3-11 15,0 2-4-15,6-5-1 16,10-2-1-16,6-2-11 15,4-4-17-15,5-4-20 16,0 0-30-16,7 0-36 16,25 0-99-16,10-14-59 0</inkml:trace>
  <inkml:trace contextRef="#ctx0" brushRef="#br0" timeOffset="11572.6659">10383 11492 670 0,'0'0'79'16,"0"0"-24"-16,0 0 19 16,0 0 6-16,-139-41-31 15,113 41-14-15,4 0-1 0,-5 0-7 16,0 13-4-16,-6 8-14 15,2 5-2-15,-3 6-1 16,5 7-5-16,7 0 3 16,2 0-4-1,13-3 1-15,5-6-1 16,2-3 0-16,0-7-10 0,22-4 10 16,7-7-8-16,7-6-2 15,1-3-1-15,6-3 3 16,-1-20 2-16,-4-8-2 15,-5-5 3-15,-4-4 10 16,-13-2-5-16,-3-4 4 16,-13 2-2-16,0-4 0 15,-4-1 3-15,-15 2 10 0,-6 1-3 16,0 5 2-16,-2 8 4 16,12 7-6-16,-1 9 3 15,3 11 15-15,8 4 3 16,3 2-2-16,2 0-16 15,0 0-12-15,0 0-3 16,0 2-3-16,0 15-6 16,7 16 0-16,17 9 9 15,5 8 3-15,-2 3 0 16,0 0-1-16,-3-2 7 16,1-1-5-16,-8-7-4 15,2-4 0-15,-9-7 9 16,4-8-7-16,-3-8-2 15,-7-2-3-15,8-3-38 0,-5-1-61 16,-1-3-57-16,-6-2-111 16</inkml:trace>
  <inkml:trace contextRef="#ctx0" brushRef="#br0" timeOffset="13191.527">14770 9557 552 0,'0'0'71'0,"0"0"58"0,0 0-17 15,0 0-4-15,0 0-14 16,0 0-27-16,0 0 2 16,-7-85-15-16,5 84-19 15,2 1-16 1,0 0-17-16,-2 0-2 16,-5 3-13-16,3 24-3 15,-10 15 8-15,-3 10 8 16,-2 6 0-16,2-2 6 0,1-2-6 15,5-2-2-15,2-6 2 16,2-5 4-16,5-11-4 16,0-14-3-16,2-8-15 15,0-8-1-15,0 0 6 16,0 0 13-16,0-10 5 16,0-24 14-16,2-17-19 0,10-9-8 15,-6-3 0-15,5 0 3 16,-7 3-1-16,3 4 6 15,-2 5-8-15,-3 8 6 16,3 13 2-16,-3 9 2 16,2 11-1-1,-4 6 3-15,0 4 2 0,0 0-6 16,0 0-3-16,2 0-4 16,5 0-3-16,0 14-5 15,6 12 15-15,10 10 0 16,-4 5 2-16,-3 3 0 15,7 2 6-15,-6-2 2 0,-1-1 0 16,7 3 7-16,-6-7-15 16,-1-3 3-16,-3-2-3 15,-2-5-1-15,-4-3 0 16,4-6 1-16,-7-5-1 16,-2-4-1-16,3-8 0 15,-3 0-1-15,-2-3-4 16,0 0-25-1,0 0-18-15,0 0-33 0,0-3-19 16,-7-11-83-16,-8-7-319 16</inkml:trace>
  <inkml:trace contextRef="#ctx0" brushRef="#br0" timeOffset="13402.5505">14665 9823 478 0,'0'0'71'16,"0"0"-28"-16,0 0 24 15,0 0 6-15,0 0-22 0,0 0-40 16,18-4-10 0,18 4 2-16,8 0-3 15,5 0-18-15,7-1-98 16,-5-3-107-16</inkml:trace>
  <inkml:trace contextRef="#ctx0" brushRef="#br0" timeOffset="13687.6315">15419 9757 679 0,'0'0'97'0,"0"0"-27"16,0 0 24-16,0 0-9 15,0 0-44-15,0 0-37 16,-7-5-1-16,7 5-1 16,11-5-2-16,18-2 0 15,15-4 1-15,-1-1-1 16,9-2-25-16,-4 0-16 15,-3 0-28-15,-5 0-48 0,-11 0-73 16,-11 0-117-16</inkml:trace>
  <inkml:trace contextRef="#ctx0" brushRef="#br0" timeOffset="14061.0454">15591 9517 586 0,'0'0'81'0,"0"0"-27"16,0 0 54-16,0 0-28 15,0 0-17 1,0 0-43-16,-10-14-20 0,14 19 9 16,21 12-9-16,2-1 2 15,2 0 0-15,2 0 2 16,0 0 1-16,5-2 0 15,-5 0-6-15,-4-2 2 16,-9-2-2-16,-5 0 2 16,-11 2 4-16,-2-2-5 15,0 4-2-15,0 0 2 0,-17 2 10 16,-12-2 10-16,-2 0-2 16,0-4-13-1,2 0-1-15,8 1-4 16,4-1-26-16,5-1-47 15,10 4-45-15,2-4-85 0,0-3-145 16</inkml:trace>
  <inkml:trace contextRef="#ctx0" brushRef="#br0" timeOffset="14381.0375">16339 9525 665 0,'0'0'65'15,"0"0"-8"-15,0 0 17 16,0 0-5-16,0 0-24 16,0 0-30-1,-13 2-15-15,9 26-4 16,-4 14 4-16,6 4 5 0,2 2-5 15,0-4 3-15,0-4 0 16,0-4 2-16,10-3-5 16,-4-9 2-16,1-9-2 15,-3-5 0-15,-4-5-32 0,0-3-31 16,0-2-45-16,0 0-38 16,0-24-67-16</inkml:trace>
  <inkml:trace contextRef="#ctx0" brushRef="#br0" timeOffset="14905.0436">16268 9517 590 0,'0'0'47'15,"0"0"42"-15,0 0 25 16,0 0-36-16,0 0-29 15,0 0-19-15,13-24-25 0,18 24-5 16,10 0-6-16,1 0 2 16,-7 13-2-16,-8 1-19 15,-4 9 2 1,-17-2 16-16,-6 2-11 16,0 3-3-16,-8-3 18 15,-26 0 2-15,1-2 1 0,0-7 4 16,4-5-3-16,6-5 3 15,11-4 1-15,8 0 10 16,4 0-14-16,0 0 23 16,0 0-20-16,0 0 3 15,10-2 10-15,21-6-17 16,11 5-6-16,5 0 1 0,4 3 2 16,-6 0-11-16,-12 3 0 15,-6 12 7-15,-14 2-1 16,-11-1 4-16,-2 2 0 15,0 1 4-15,0 0 2 16,-27 1 20-16,-4-3 3 16,-9-1-8-16,-2 1 1 15,-3-4-4-15,3-8-10 16,11-1-2-16,6-4-2 16,11 0-3-16,12 0-14 15,2 0-33-15,0-4-44 16,31-18-171-16</inkml:trace>
  <inkml:trace contextRef="#ctx0" brushRef="#br0" timeOffset="15253.047">16950 9701 675 0,'0'0'79'0,"0"0"33"0,0 0-16 16,0 0-16-16,0 0-39 15,0 0-27 1,-15-12-8-16,15 12-6 16,4 0-2-16,16 0 0 15,16 0 2-15,6 2 6 16,3 1-5-16,-5 0 6 15,-7-3-4-15,-10 0-2 0,-13 0 3 16,2 0-4-16,-12 0-8 16,0 0-1-16,0 0 3 15,0 0-6-15,0-3 4 16,-14-9-41-16,-8 5-81 0,-4 0-61 16,3-2-200-1</inkml:trace>
  <inkml:trace contextRef="#ctx0" brushRef="#br0" timeOffset="15621.0592">17055 9511 630 0,'0'0'86'0,"0"0"3"16,0 0 22-16,0 0-22 15,0 0-19-15,0 0-48 16,0-14-22-16,0 14-3 16,15 20-1-16,10 2 1 15,2 3 3-15,2 1 4 16,-2 1-2-16,2-1 1 0,-5-1-3 16,0-2 1-16,-6 0-1 15,-7-4 0-15,-1-5 0 16,-8 2 0-16,-2-2-2 15,0 0 2-15,-10 1 1 16,-7-2 4-16,-10 1-1 16,-4-1 9-16,4 1-13 15,0-5-16 1,12 3-27-16,-1-5-60 0,12-3-24 16,4-4-139-16</inkml:trace>
  <inkml:trace contextRef="#ctx0" brushRef="#br0" timeOffset="16031.0242">17871 9450 696 0,'0'0'19'15,"0"0"34"-15,0 0 38 16,0 0-4-16,0 0-17 0,0 0-45 16,-118-10 4-1,91 28-8-15,0 3 5 0,0-1-12 16,8 4-7-16,-2 2-3 16,5 3 0-16,8-2 7 15,1 1-6 1,7-2 5-16,0-3 0 15,0-2 0-15,13-5-6 16,12 0 17-16,6-6-6 0,7-3 5 16,5-7-7-16,1 0-7 15,3 0-6-15,-7-10-6 16,-9-1-19-16,-11 6-8 16,-9-2-9-16,-9 5-14 15,-2 2-15-15,0 0-81 0,0 0-132 16</inkml:trace>
  <inkml:trace contextRef="#ctx0" brushRef="#br0" timeOffset="16443.9015">18187 9629 625 0,'0'0'57'0,"0"0"36"15,0 0-20-15,0 0 0 16,0 0-44-16,0 0-11 16,-2-2-18-16,18 2 2 15,13 0-2 1,4 0 1-16,9-3 5 15,6 1-3-15,-2-3 1 0,8 1 4 16,-3 1-8-16,2-4 1 16,-6 1 7-16,-7 2 4 15,-13 0-4-15,-11 0 0 0,-12 4 5 16,-4 0-11-16,0-2 0 16,0 2 3-16,0 0-5 15,0 0 0 1,0 0-6-16,0 0-29 15,-9 0-27-15,-2 0-33 16,-2 0-95-16,1 0-203 0</inkml:trace>
  <inkml:trace contextRef="#ctx0" brushRef="#br0" timeOffset="16850.0515">18569 9382 601 0,'0'0'55'16,"0"0"31"-16,0 0 7 16,0 0-15-16,0 0-27 15,0 0-35-15,-8-4-15 16,8 7-1-16,0 13-3 15,25 8 3-15,2 1 5 0,4 0 3 16,0-2 9-16,7-2-13 16,-7-4-3-16,-4 0-1 15,-7-2 5-15,-7-1-5 16,-1 1 0-16,-10-1 0 16,-2 1 2-16,0-4-2 15,0 5 2-15,-18 0 16 16,-11 1-1-16,-4-5-10 15,-1 3-2-15,5-5-5 16,7 0-3-16,-2 3-51 16,6-2-59-16,5-1-48 15,3-4-111-15</inkml:trace>
  <inkml:trace contextRef="#ctx0" brushRef="#br0" timeOffset="17616.7445">19226 9421 349 0,'0'0'287'0,"0"0"-241"16,0 0 47-16,0 0-11 0,0 0 23 16,0 0-47-16,-7-7-44 15,7 7 6-15,0 2-20 16,0 18 0-16,-2 9 7 16,0 3 17-16,0 0 8 15,0-2-7-15,2-4-18 16,0-1 7-16,0-6-2 15,-5-3-7-15,5-4-5 16,0-4-5-16,0-5 5 16,0 2 0-16,0-5-40 0,0 0-35 15,0 0-10-15,-2 0-16 16,-5-16-23-16,-4-14-260 16</inkml:trace>
  <inkml:trace contextRef="#ctx0" brushRef="#br0" timeOffset="17990.3735">19061 9344 474 0,'0'-10'64'0,"0"2"-14"16,0 4 59-16,0 1-10 15,0 3-27-15,2 0-30 16,13 0-15-16,10 0-22 15,14 0 5-15,5 9 4 16,5 7-1-16,6 5-13 0,-1 2 4 16,-5 3-2-16,-11 0-1 15,-15 3-1-15,-13-1 0 16,-5 0 6-16,-5-1-3 16,-5 4 0-16,-14-7 8 15,-8 0 8-15,-4-2 1 16,-12-4 2-16,1-2-2 0,-12-2-8 15,5-1-9-15,0-4-3 16,12-6-1-16,8 0-4 16,4-1-5-1,11-2-22-15,10 0-17 0,-3 0-42 16,7 0-28-16,0-5-173 16</inkml:trace>
  <inkml:trace contextRef="#ctx0" brushRef="#br0" timeOffset="18444.1039">19741 9543 560 0,'0'0'79'15,"0"0"-41"-15,0 0 15 16,0 0 33-16,0 0-41 16,0 0-27-16,-9 0 4 15,9 0-1-15,0 0 6 16,0 0-6-16,0 0-6 16,0 0 3-16,0 0-2 15,13 0 7-15,14 4 25 16,9 0 5-16,11-4-3 0,2 0 0 15,4 0-21-15,-2 0-5 16,1 0 1-16,-8-7-15 16,-11 2 12-1,-10 3-5-15,-7 0-4 0,-12-1 13 16,1 2-20-16,-5 1 8 16,0 0-10-16,0-2 1 15,0 2-5-15,0 0-16 16,0 0-40-1,0 0-26-15,0 0-28 0,0-4 1 16,0-6-48-16,-5-4-145 16</inkml:trace>
  <inkml:trace contextRef="#ctx0" brushRef="#br0" timeOffset="18770.0006">20087 9346 352 0,'0'0'211'16,"0"0"-180"-16,0 0 37 16,0 0 23-16,0 0-41 15,0 0 8 1,6 10-22-16,19 6 12 0,0 2-9 16,-4 3-19-16,6-1-4 15,-2-1-5-15,-7 2-10 16,-5-2 4-16,-2 4-3 15,-9 1 0-15,-2-2 1 16,0 2 0-16,-2-4 1 0,-13-1 6 16,-8-2 4-16,6-5-9 15,-6-4-5-15,3-2 2 16,3-3-2-16,-4-3-37 16,5 3-46-16,3-3-27 15,9 0-115 1</inkml:trace>
  <inkml:trace contextRef="#ctx0" brushRef="#br0" timeOffset="19480.0902">20992 9432 398 0,'0'0'201'0,"0"0"-123"0,0 0 46 32,0 0-24-32,0 0-38 0,0 0-24 15,-27-18-11-15,7 15 3 16,-7-2-15-16,-4 3-4 15,-7 2-2-15,5 0 3 16,-3 0-1-16,5 9 5 16,4 4-15-16,9 4 1 0,5-2-2 15,-3 6 0-15,12-3 1 16,-1 0 0-16,5-2-2 16,0-3 3-16,5 0-2 15,13-6 0-15,3-5-2 16,13-2-6-1,-1 0-2-15,8-5-8 0,-8-12-15 16,5-4-3-16,-9-3 9 16,-4-4 16-16,-5-4-15 15,-7-3 7-15,-7-2 11 0,-6-2 6 16,0-1 2-16,0 4 3 16,0 6 8-16,0 8 10 15,0 4 9-15,0 8-3 16,0 4 1-16,-2 2-5 15,0 2-4 1,2 2-7-16,0 0-12 16,-2 0-3-16,2 0-8 0,-4 14 9 15,-5 12 1-15,4 9 1 16,-2 2 10-16,7 5 1 16,0 4 16-16,0 3-7 15,0-3 13-15,0 0-16 16,9-6 1-16,-2-6-11 15,4-4 0-15,0-8-4 16,1-6 2-16,-8-3-4 0,5-8-1 16,-5 2-26-16,-4-7-54 15,0 0-34 1,0 0-86-16</inkml:trace>
  <inkml:trace contextRef="#ctx0" brushRef="#br0" timeOffset="25054.0463">22293 9336 555 0,'0'0'55'15,"0"0"29"-15,0 0 26 0,0 0-37 16,0 0-37-16,0 0 4 16,0 0-18-1,-13-24-12-15,13 24 2 16,0 0-5-16,0 0-3 15,-2 0-4-15,2 0 0 16,-7 10-2-16,3 22-3 0,1 11 5 16,3 0 3-1,0 2 6-15,0-10-8 0,12-3 1 16,10-3 4-16,2-11-4 16,1-4-2-16,-7-8 1 15,-3-6 5-15,-1 0-4 16,-1 0 4-16,-1 0 0 15,1-14 2-15,5-13-2 16,-3-7-1-16,-2-4-5 0,-1-1 0 16,-6 3 0-16,3 4 0 15,-7 10 0 1,3 12 5-16,-3 8-5 16,-2 2 0-16,0 0-8 15,0 3 0-15,5 23-3 16,1 11 11-16,5 1 1 0,5-1-1 15,1-4 1-15,4-6 1 16,-3-3-2-16,-5-4 1 16,3-11 3-16,-3-1-4 15,-9-6-3-15,6-2 1 0,-8 0 4 16,2 0 10-16,3-16-4 16,-5-7-7-16,-2-3-1 15,0-3-5-15,0 0-5 16,-15-1 6-16,-6 9 0 15,5 5 4 1,10 8-4-16,-1 3 4 16,7 4 0-16,0-1-11 0,0-3-25 15,27-2-23-15,25-5 4 16,12-2 13-16,5-4-4 16,-2-3-23-16,-11 1 10 15,-14-1 36-15,-13-2 20 16,-22 2 3-16,-7-2 32 15,0 5 11-15,-20 1-2 0,-11 0-5 16,-5 5-6-16,3 4-6 16,6 4 1-16,9 4 1 15,7 0-16 1,7 0-8-16,-4 0 1 0,6 22-6 16,2 9 5-16,0 10-2 15,2 8 3-15,12-1 14 16,-1-1-2-16,-1-1 2 15,-8-7-4-15,0-7-7 16,3-8 3-16,-5-8 10 16,2-7-16-16,2-2-2 15,-4-7 0-15,0 0 3 0,-2 0 2 16,0 0 3-16,2 0 6 16,7-16 9-16,4-12-12 15,5-2-12 1,7-2 1-16,-5 8-1 15,2 6-2-15,-4 7 1 0,-3 11-7 16,1 0 2-16,-1 4-8 16,3 21 5-16,1 3 7 15,-11 2 1-15,3-2 0 16,-1-5 2-16,-4-4-2 16,5-5 2-16,0-4-9 15,-2-6 8-15,6-4-14 16,6 0-9-16,-1 0-7 15,4-9-5-15,-4-10 9 16,3-5 0-16,-8-5-1 16,-1 1 12-16,-8 5 15 15,3 4 1-15,-9 7 12 0,0 4 17 16,0 6 9-16,0 2 8 16,0 0-17-16,0 0-12 15,0 2-18-15,0 20-11 16,0 9 11-16,0 1 1 15,0-1 9-15,4-4-9 0,8-3 4 16,5-6 4-16,6-4 1 16,6-8 3-16,2-3-11 15,7-3 8 1,-2 0-2-16,4-21-1 16,-2-5-7-16,-7-4-6 15,-2-6-5-15,-11-2 11 0,-7-1-5 16,-9 9 0-16,-2 6-1 15,0 13 5-15,-13 8-3 16,-7 3 4-16,-5 0-15 16,8 8 5-16,5 10 2 15,8 3 7-15,4-2-16 16,0 2-6-16,18-3 15 0,7-4-1 16,3-5 8-1,-4 2 1-15,-1-5-9 16,-3 0 9-16,-9-3 0 15,-2 0 1-15,-7 1-2 16,-2-2-5-16,0 0 3 16,0-1 3-16,0 2 3 15,0-3 8-15,0 2 0 16,-2-2 11-16,-3 0-16 0,1 0 2 16,2 0-5-16,-7 0 3 15,2 0-6-15,-2 0-26 16,3-8-46-16,-3-1-80 15,7-3-166-15</inkml:trace>
  <inkml:trace contextRef="#ctx0" brushRef="#br0" timeOffset="26144.0279">23702 9358 193 0,'0'0'208'16,"0"0"-164"-16,0 0 49 15,0 0 11-15,0 0-49 0,0 0-6 16,-6 0 9-1,6 0-17-15,0-7-22 16,0-4-8-16,0-1 2 16,6 3-3-16,12-3-10 15,0 5 3-15,2 5-4 0,0 0 1 16,-2 2-2-16,-5 0-4 16,1 11-4-16,-6 10 9 15,-1 2 0-15,5 0-1 16,-10 0 2-1,0-6 0-15,-2-3 2 0,2-6-2 16,-2-5 1-16,0-3-1 16,0 0 7-16,0 0-2 15,0 0 9-15,0 0 11 16,0-3 15-16,0-12-17 16,0-6-21-16,0-1-1 0,-12 4-1 15,-1 4 0-15,7 4 3 16,-8 6-7-16,3 4 3 15,-4 0 0-15,-3 0-7 16,2 10 4-16,-4 11 2 16,9 2 1-16,0 5-1 15,2 1 1 1,7 0 1-16,2-2-2 0,0-8 6 16,0 2-3-16,2-8 2 15,20 1-2-15,7-2 1 16,12-9 1-16,7-1 10 15,8-2-8-15,2 0-3 16,0 0 7-16,-2-12-9 16,-12-2-13-16,-3-4 10 15,-14-6-2-15,-12-5 4 0,-2-4-2 16,-10-4-5-16,-3-2 5 16,0 2 3-16,0 4 1 15,-14 2 1-15,5 7 4 16,3 7-1-16,4 4 2 15,-4 6-1-15,4 6-5 16,0 1 13-16,2 0-14 0,0 0-3 16,-2 0-2-16,2 16-7 15,-4 15-3 1,-3 8 15-16,5 5 13 16,2-2-11-16,0-3 1 15,0-6-2-15,11-5 8 16,-5-8-7-16,4-8-3 15,-6-5 1-15,3-3 0 16,-5-4 10-16,-2 0-8 0,2 0 3 16,-2 0 1-16,4 0 3 15,8-23 12-15,3-7-21 16,8-2-2-16,-6 2-3 16,8 10-6-16,-9 11 9 15,-1 6-17-15,1 3 12 0,-1 0 2 16,5 12-3-16,1 8-8 15,-6 2 16-15,-1 0 0 16,-1-4 2-16,-7-1-2 16,4-4 14-16,-4-8-8 15,1-1-5-15,-5-2 0 16,0-2-1-16,-2 0-5 16,0 0-58-1,0 0-65-15,0-18-269 0</inkml:trace>
  <inkml:trace contextRef="#ctx0" brushRef="#br0" timeOffset="26368.0319">23686 9101 641 0,'0'0'40'0,"0"0"-31"15,0 0-9-15,0 0-25 16,0 0-77-16,0 0-184 16</inkml:trace>
  <inkml:trace contextRef="#ctx0" brushRef="#br0" timeOffset="26884.1875">25539 9215 594 0,'0'0'22'0,"0"0"98"16,0 0 14-16,0 0-54 15,0 0-23-15,0 0 1 16,-20-47-5-16,20 47-17 16,0 0-14-16,0 0-17 0,0 4-5 15,0 20-10 1,0 8 10-16,9 6 14 15,4-2 8-15,1-4-13 0,-1-6-9 16,-7-4 11-16,6-4-11 16,-8-5 2-16,3-5-5 15,-7-3-21-15,0 0-51 16,0-4-26-16,0-1-35 16,-27 0-61-16,0-23-399 15</inkml:trace>
  <inkml:trace contextRef="#ctx0" brushRef="#br0" timeOffset="27056.0378">25561 8967 527 0,'0'0'11'15,"0"0"21"-15,0 0 15 16,0 0-47-16,0 0-4 15,0 0-87-15,9 21-80 16</inkml:trace>
  <inkml:trace contextRef="#ctx0" brushRef="#br0" timeOffset="27497.2885">26076 9174 635 0,'0'0'46'0,"0"0"44"15,0 0-6-15,0 0-38 0,0 0-20 16,-118-43-14-16,87 43-6 16,2 0 3-16,2 7-3 15,5 5-3-15,2 4-2 16,8-2-1-16,8 6 0 15,2-2-3-15,2-1-9 16,0 2-8-16,2-1 3 16,29-2 8-16,10 1-1 15,1-8 10-15,1 1-1 0,-10-2 1 16,-9 0-4-16,-8 0 4 16,-10-2 0-16,-1 0 4 15,-5 2-3-15,0 5-1 16,-13 0 9-1,-23 4 26-15,-7-3-12 16,-3-4-19-16,1-5 2 16,5-2 3-16,7-3-9 15,6 0-8-15,9 0-45 0,7-3-111 16,11-14-415-16</inkml:trace>
  <inkml:trace contextRef="#ctx0" brushRef="#br0" timeOffset="28648.9563">27374 9406 474 0,'0'0'54'16,"0"0"36"-16,0 0 18 0,0 0-17 15,0 0-26-15,0 0 3 16,0 0 8-16,2-20-5 15,17-10-65-15,4-7-3 16,2 2 7-16,-9 0-10 16,-8-2 5-16,-3 1-1 0,-5 5-4 15,0 5 2-15,-21 8-10 16,2 9 16 0,1 4-10-16,-7 5 2 15,-2 0-8-15,-2 27 4 16,0 9-2-16,12 8-2 15,1 4 8-15,16 3 3 16,0-4-2-16,0-2-1 0,16-12 2 16,13-5-2-16,11-9 2 15,11-10-2-15,7-9 0 16,9 0-18-16,4-7-38 16,-1-20-40-16,-10-7-63 15,-5-7-51-15,-10-2-109 16</inkml:trace>
  <inkml:trace contextRef="#ctx0" brushRef="#br0" timeOffset="29670.253">27902 9164 129 0,'0'0'316'0,"0"0"-256"16,0 0 35-16,0 0-45 15,-143-24 8 1,99 41-13-16,8 8-10 16,5 5-13-16,11 0-11 15,9 2-11-15,11 1 0 0,0-10-2 16,13-7-4-16,24-11-7 15,13-5-25-15,6 0-5 16,-5-23-7-16,-4 0 20 16,-14-6 23-16,-8 2 7 15,-19-4 6-15,-4 2 19 0,-2 6 19 16,0 7 12-16,0 8 9 16,0 4-22-1,0 4-2-15,0 0-25 16,0 0-16-16,0 26 2 15,0 10-2-15,0 11 13 0,8 2 3 16,7 3 5-16,3-1 0 16,-3-6-13-16,-3-6 3 15,-1-5-4-15,-7-10-1 16,5-6 0-16,-7-8-2 16,3-6-2-16,-3-4-1 15,-2 0 4-15,5 0 6 16,-1 0 10-16,9-22 12 0,1-14-21 15,3-10-12-15,3-10 2 16,3-3-5-16,2 1 2 16,-2 11-7-16,-2 6 5 15,-7 15 3 1,-6 6 2-16,-3 10-1 16,-5 3 8-16,0 6 4 15,0 1 2-15,0 0-14 16,0 0-1-16,0 0-1 0,0 6-7 15,0 20-9-15,0 10 10 16,0 6 7-16,0-3 2 16,0-4-2-16,0-7 1 15,2-7-1-15,11-8 1 16,5-3-1-16,0-4-2 16,4-6-5-16,5 0-4 0,-3-4 7 15,5-20 1-15,-6-6 3 16,-4-6 0-16,-7-4 3 15,-3 3-2-15,-9 5 0 16,0 11 7 0,0 7 4-16,0 8 7 0,0 4 0 15,0 2 2-15,0 0-21 16,0 0 0-16,0 17-15 16,0 14 1-16,0 8 14 15,8-2 3-15,6-2-3 16,1-8 0-16,4-5 2 15,-1-4 0-15,1-7 2 0,2-8-3 16,1-3 3-16,0 0 2 16,0 0 0-16,1-14-6 15,2-5-3 1,-6-8-11-16,-1-1 5 16,-7-3 5-16,-9-1 2 15,-2 3 4-15,0 7-2 0,0 10 2 16,0 6 1-16,0 6 3 15,0 0-6-15,0 0-1 16,0 4-12-16,2 18-3 16,6 7 14-16,5-3 2 15,-5 1 1-15,6-5 0 16,4-4 0-16,-9-2-1 16,4-6 0-16,-2 1-6 15,1-6-5-15,-8-3-80 16,0 0-64-16,1-2-29 15,-5 0-136-15</inkml:trace>
  <inkml:trace contextRef="#ctx0" brushRef="#br0" timeOffset="29855.9102">28653 9027 644 0,'0'0'62'0,"0"0"17"15,0 0 29 1,0 0-59-16,0 0-49 16,0 0-2-16,0 0-50 15,-14 0-100-15,14 24-2 16,12 0-152-16</inkml:trace>
  <inkml:trace contextRef="#ctx0" brushRef="#br0" timeOffset="30249.6975">28919 9122 642 0,'0'0'47'0,"0"0"84"16,0 0-22-16,0 0-37 15,0 0-40 1,0 0-32-16,-8-11 0 15,16 31-11-15,11 9 8 0,8 9 3 16,0-1 1-16,-2-2 6 16,-10-3-5-16,1-6 0 15,-5-6 4-15,-7-5-3 16,-2-10 0 0,-2-3 0-16,0 0 8 0,0-2 11 15,0 0 29-15,0 0 18 16,0-16 17-16,0-16-51 15,0-6-33-15,0-1-2 16,0 0-2-16,0 5-9 16,10 8-20-16,7 9-17 15,8 8-21-15,4 9-40 16,14 0-34-16,-1 0-16 0,-3 16-154 16</inkml:trace>
  <inkml:trace contextRef="#ctx0" brushRef="#br0" timeOffset="31435.9319">29507 9186 595 0,'0'0'97'16,"0"0"-39"-16,0 0 78 16,0 0-60-16,0 0-37 15,-141-32-22-15,110 34-10 16,0 22 0-16,2 4-6 0,9-1 6 15,6 2-7-15,10-5-1 16,4-2-3-16,0-4 4 16,0-6 0-16,4-4-16 15,17-5-10-15,6-3 8 16,-3 0 4-16,0-7-4 16,-1-13 11-16,-15-2 7 15,0-4 2-15,-8-1-2 16,0 4 4-16,0 5 6 15,0 10 1-15,0 6 20 16,0 2-8-16,0 0-23 0,2 8-8 16,9 16 5-1,7 4 3-15,-1 2 7 0,6-4-6 16,-1-4 5-16,1-5-4 16,3-7 0-16,-8-6 6 15,7-4-7 1,-3 0 7-16,4-11 9 0,3-13-16 15,0-6 2-15,-4-4 6 16,-7-4-13-16,-5-6 8 16,-4-4-4-16,-9-3 4 15,0 0-5-15,-5 0 2 16,-8 7 2-16,3 12 3 16,-4 12-4-16,7 8-1 0,3 9 24 15,2 3-10-15,-4 0-15 16,-4 7 0-16,-1 30-21 15,-1 12 19-15,1 9 4 16,9 0-3 0,2-3 5-16,0-4-4 0,9-10 5 15,9-7 1-15,7-5-4 16,2-10-2-16,1-5 1 16,1-6 2-16,2-6 2 15,3-2-5-15,4 0-6 16,-5-12 6-16,-4-12 0 15,-6-2-10-15,-17-6 2 16,1 0 8-16,-7 2 5 16,0 7-5-16,0 10-1 0,0 5 1 15,0 5 10-15,0 3-4 16,-7 0-6-16,1 5-1 16,-2 19-9-16,2 5 10 15,4 2 0-15,2-4 0 16,0 0 1-16,16-5-1 15,3-6 1-15,6-6-3 16,2-4 2-16,2-6-11 16,0 0 5-16,-2 0 1 15,-3-8 1-15,-2-12 4 16,-2-4 3-16,-7-2-2 16,-1 0-1-16,-3 3 1 15,-7 9 0-15,2 7-1 16,-2 7 0-16,0 0-5 15,8 0-6-15,5 14-9 0,3 8 14 16,2 0 2-16,-4-1 4 16,-5-8 1-16,0-1-1 15,-4-5 0-15,-3-4 0 16,-2-3 2-16,-2 0 3 16,5 0 1-16,4 0 8 0,2-10 15 15,4-12-19-15,-1-7-5 16,-3 0-4-16,1 0 1 15,-6 9-1 1,3 8 0-16,-9 11-1 16,2 1-2-16,4 4-18 15,4 17-23-15,3 10 35 16,3-1 7-16,-3-6 2 16,1-4-1-16,1-4 2 0,1-6 0 15,-1-3-2-15,8-2-6 16,6-3-54-16,4-2-86 15,0 0-13-15,-8-2-182 16</inkml:trace>
  <inkml:trace contextRef="#ctx0" brushRef="#br0" timeOffset="31689.7457">30682 8978 577 0,'0'0'74'15,"0"0"0"-15,0 0 67 16,0 0-37-16,0 0-22 15,0 0-34-15,-23-46-15 16,23 46-33 0,0 21-10-16,0 16 9 15,0 9 1-15,0 3 8 16,5-1-3-16,9-1 6 0,-1-5 1 16,-5-6-12-16,2-8 3 15,-4-4 1-15,-1-8-4 16,-5-2-26-16,0-3-44 15,0-2-32-15,0-4-22 0,-13-5-74 16,-3 0-184-16</inkml:trace>
  <inkml:trace contextRef="#ctx0" brushRef="#br0" timeOffset="31859.7187">30577 9212 242 0,'0'0'354'15,"0"0"-309"-15,0 0 60 16,0 0-45-16,0 0-47 16,0 0-13-16,130-40-24 15,-82 36-68-15,12-2-93 0,11-4-330 16</inkml:trace>
  <inkml:trace contextRef="#ctx0" brushRef="#br0" timeOffset="32193.1421">31308 8957 646 0,'0'0'38'0,"0"0"32"16,0 0 59-16,0 0-46 15,0 0-10-15,0 0-26 16,-42-50-16-16,42 50-22 16,0 14-9-16,0 22-13 15,0 17 12-15,0 1 1 0,0 0 7 16,0-6-5-16,0-8 8 16,0-6-10-16,0-8 0 15,0-4 0-15,0-8-13 16,0-2-43-16,0-4-54 15,0-2-25 1,-11-6-55-16,-7 0-103 0</inkml:trace>
  <inkml:trace contextRef="#ctx0" brushRef="#br0" timeOffset="32676.4384">31007 9182 422 0,'0'0'234'0,"0"0"-176"15,0 0 50-15,0 0-39 16,0 0-33-16,0 0-25 16,132-63-6-16,-78 59-5 15,3 3-2 1,-6 1 2-16,-1 0-1 16,-8 0 4-16,-7 0 1 0,-12 0-4 15,-15 0-5-15,-2 0 5 16,-6 0 7-16,0 0-3 15,0 0 3-15,0 0-3 0,0 5-2 16,0 14-1 0,0 3 13-16,0 4 19 0,-6 0-19 15,4 0 1-15,2 0-4 16,0-4 8-16,0-1-11 16,0-9 2-16,10 1 1 15,5-5-8-15,5-2 11 16,2-6 13-1,7 0-5-15,5 0-7 0,4-6-5 16,-3-12-5-16,-6-4 3 16,-8-4-5-16,-8-4-3 15,-13 0-1-15,0 2-3 16,0 6 2-16,-7 8-2 16,-15 8 2-16,-7 2-8 15,-7 4-3-15,1 0-34 0,-3 16-27 16,4 5-67-1,8-2-169-15</inkml:trace>
  <inkml:trace contextRef="#ctx0" brushRef="#br0" timeOffset="34281.936">23607 10511 585 0,'0'0'64'15,"0"0"2"-15,0 0 49 16,0 0-40-16,0 0-27 16,0 0-21-16,0 0-11 15,-14-8-14-15,1 32-2 16,-3 13 0-16,-6 7 12 15,4 3 8-15,2-2-10 0,5-3 4 16,7-8-6-16,2-5 4 16,2-6-2-16,0-9-5 15,0-5 0-15,0-6-4 16,0-3 1 0,0 0 3-16,0 0 5 15,0 0 10-15,0 0 22 0,0-20 18 16,6-14-41-16,10-10-17 15,-1-6-2-15,-1-2 0 16,-3 4-7-16,-5-1 5 16,1 7 2-16,-5 3-1 15,0 12 3-15,-2 8-3 16,0 10 2-16,3 6 8 16,-3 3-9-16,0 0-3 0,0 0 1 15,0 0-1-15,0 0 1 16,0 0-4-16,5 0-2 15,-3 0-2-15,0 12-7 16,9 5 16-16,-5 12-4 16,8 2 5-16,1 4 4 15,1 3 1-15,3 0 1 0,-4-1 0 16,-2 2 2 0,-2-3-1-16,7-5-2 15,-9 1-4-15,2-3 8 16,-2-5-9-16,-4-2 1 15,4-2 0-15,-5 1 1 16,2-8-1-16,-1 1 1 0,-3-4-1 16,-2-6-1-16,0 1 0 15,2-5 0-15,-2 0-3 16,0 0-17-16,0 0-6 16,0 0-12-16,0 0-26 15,0 0-19-15,0-5-59 16,-4-13-239-16</inkml:trace>
  <inkml:trace contextRef="#ctx0" brushRef="#br0" timeOffset="34560.9941">23537 10752 423 0,'0'0'83'16,"0"0"-53"-16,0 0 49 0,0 0-15 15,0 0-24 1,0 0-33-16,-2 0 13 16,2 0 2-16,4 0-18 15,21 0-1-15,6 0 8 16,2 0-8-16,6 0-3 15,-6 0-18-15,3 0-81 16,-7 0-169-16</inkml:trace>
  <inkml:trace contextRef="#ctx0" brushRef="#br0" timeOffset="35032.8786">24112 10768 672 0,'0'0'68'15,"0"0"-20"1,0 0 48-16,0 0-26 0,0 0-40 16,0 0-12-16,-2 4-4 15,2-2-10-15,12-2 5 16,7 0-8-16,14 0 16 16,8 0-4-16,3 0 7 15,4 0-19-15,-2 0 1 16,-3-10 0-16,1-2-4 0,-6 2 2 15,-7 3-3-15,-11-4-6 16,-4 5 7-16,-7 2-3 16,-9 0 2-16,0 2 3 15,0 0-3 1,0-4 3-16,0 0-11 16,0 1-33-16,-12-2-17 0,6 2-53 15,-5 2-91-15,-3-3-288 16</inkml:trace>
  <inkml:trace contextRef="#ctx0" brushRef="#br0" timeOffset="35440.857">24367 10524 582 0,'0'0'17'16,"0"0"65"-16,0 0 45 15,0 0-69-15,0 0-23 16,0 0-26 0,-10-5-2-16,10 10-5 0,8 10-2 15,9 6 0-15,8-1 26 16,-1 1 2-16,5 0-15 16,-2-3 6-16,2-3-9 15,0 4-10-15,-5-4 1 16,1-1 1-16,-7-2 4 15,-5 1-1-15,-7-1-3 0,0-5-2 16,-6 2 1-16,0-1 0 16,0 2 5-16,-19-2 1 15,-1 0 2-15,3 0-3 16,-8-1-1-16,5-2-5 16,-2 1 2-16,4-3-2 15,2 4-8-15,3-1-19 16,0-2-25-16,10 2-10 0,-2-2 0 15,5 1-86-15,0-5-66 16,8 0-218 0</inkml:trace>
  <inkml:trace contextRef="#ctx0" brushRef="#br0" timeOffset="36156.5848">25327 10551 716 0,'0'0'48'16,"0"0"4"-16,0 0 51 16,0 0-43-16,0 0-26 15,0 0-16 1,-98-40 3-16,65 40-13 15,-9 0 1-15,-1 11 2 16,5 6-1-16,7 8-2 16,4 1-2-16,9-1-6 0,3 0 0 15,13-1 2-15,2-4-1 16,0-3-2-16,0 0 9 16,17-7-15-16,5-3 7 15,12-7-1-15,-3 0 1 0,2 0 3 16,4-7 0-16,-2-13-3 15,-1-2-10 1,-3-7 1-16,-9-2 3 16,0-5-3-16,-8-6 7 15,-8-3-22-15,-1 1 13 16,-5 0 4-16,0 3 7 16,0 4 0-16,-9 5 7 15,0 6 2-15,2 3 5 0,-2 7 5 16,3 5 10-16,4 4-14 15,-3 4-2-15,5 3 4 16,0 0-12-16,-2 0-4 16,2 0 1-16,0 0-2 15,0 0-19-15,0 17 7 16,0 14 12-16,0 9 2 16,9 2 9-16,8 2 3 15,1-2 6-15,3-1-8 0,-6-2 14 16,-1-1-6-1,1-1 1-15,-3-5-10 16,-6-2 6-16,5-5-7 16,-5-4-6-16,2-5-2 15,-6-6-1-15,0-4 5 16,0-4-6-16,-2-2-2 0,0 0 2 16,0 0-19-16,0 0-17 15,0 0-27-15,-6 0-44 16,-21-4-120-16</inkml:trace>
  <inkml:trace contextRef="#ctx0" brushRef="#br0" timeOffset="39872.9238">22851 10314 567 0,'0'0'43'15,"0"0"-24"-15,0 0 86 16,0 0-29-16,0 0-18 15,0 0-16-15,0 0-11 0,0-32 2 16,0 32 10-16,0 0-19 16,0 0-10-16,0 0 9 15,0 0-6 1,0 0 5-16,0 0-13 16,0 0-3-16,0 0-5 15,0 0-1-15,0 17-6 0,0 7 6 16,0 13 0-16,0 6 0 15,0 7 10-15,6 4-2 16,5 3-6-16,1-2 18 16,1 0-17-16,1-3 5 15,-6-2 1-15,3-2 2 16,1-8-3-16,-1-4-7 0,-7-6 0 16,5-5 0-16,-6-5 1 15,-3-9-1-15,0-3-1 16,0-5 8-16,0-3-8 15,0 0-4-15,0 0-7 16,0 0 1-16,0 0-2 16,0 0-21-16,0-4-1 15,0-14-55-15,-14-4-35 16,3-9-60-16,9-5-167 16</inkml:trace>
  <inkml:trace contextRef="#ctx0" brushRef="#br0" timeOffset="42294.8213">22895 10182 75 0,'0'0'250'15,"0"0"-222"-15,0 0 23 16,0 0 67-16,0 0-46 16,0 0-20-16,-31-26 16 15,31 26-18-15,0 0 6 0,-2 0-6 16,2 0-11-16,0 0-2 16,0 0-2-16,0 0-3 15,0 0 8-15,0 0-17 16,0-2 17-16,0 2-8 15,0 0-5 1,0-2 1-16,0 2-12 16,0 0-13-16,2 0 11 15,16-2-13-15,20 2 4 0,9-3-3 16,10 0 1-16,11 1-3 16,3-2 1-16,7 4 1 15,6-2-2-15,1 1 1 16,-4-2 0-16,-8 3-1 15,-9 0-6-15,6-1 6 16,-1-2 1-16,2-1 6 16,7 0-5-16,7-3-2 0,9 0 0 15,-3-1-1-15,5 0 1 16,-5-2-1-16,3 2 0 16,-3 0-4-16,-2 0 5 15,3 2 4-15,-7-1-4 16,0-5 0-16,-8 3-5 15,-8-2 10-15,-9 2-3 16,-6-1-2-16,-9 3 1 16,-5-2-5-16,-11 3 8 0,-14 1-6 15,-1 4 2 1,-3 1 0-16,0-2 0 16,9 0 0-16,2-2 0 15,1 1 1-15,4-2 0 16,-1-2-1-16,-4 2 1 15,9-5 2-15,5 0-2 0,-5 0-2 16,-4 2 1-16,0 2 0 16,-7 0 0-16,3 1 0 15,-2 0 1-15,2 3-1 0,-7 0 0 16,-1-2 0-16,-4 4 0 16,5-4 0-16,9 4-1 15,6 0 1 1,-2-3-1-16,-8 3 1 15,0 0 2-15,-15 0-2 16,4-1 0-16,-8 1-7 0,-2 0 7 16,0 0-2-16,0 0-5 15,0 0-1-15,0 0 5 16,0 0-2-16,0 0 1 16,0 0 0-16,0 0 1 15,0 0-6-15,0 4 5 16,0 10 3-16,0 3 1 15,0 2-3-15,0 1 5 16,0 2-2-16,0 7 0 0,-2 0 1 16,2 3-1-16,-8 2 0 15,4 1 0-15,2-1-1 16,0-1 5 0,-5 2-8-16,5-3 4 15,-2 0 0-15,2 1 1 16,-8 4 1-16,4 1-1 15,-5 3 0-15,1 0 4 16,6-1-5-16,2 2 0 0,2-8 1 16,0 1 1-16,0-5-1 15,0-6-1-15,0-2 1 16,0-5 2-16,0 0-2 16,0-5-1-16,2 0 1 15,0-1-1-15,3-4 0 16,0 1 0-16,-5 0-3 15,2 7 3-15,4-2 3 0,1 3-3 16,-3-2 0-16,0 1 6 16,4-1-6-16,-8-3 0 15,4 0 2 1,-2-4-2-16,3-3-1 16,-5-2 1-16,2-2 0 0,-2 0 3 15,0 0-3-15,0 0 1 16,0 0-5-16,0 0 10 15,0 0-8-15,0 0 2 16,0 0 0-16,0 0 4 16,0 0-4-16,0 0-1 15,0 0-3-15,0 5 4 16,-13-4 0-16,-3 3 1 16,-4-1-1-16,-2 0 3 0,-5 1-3 15,-4 3 1-15,2-2-2 16,-5 1-4-16,3 2 4 15,2-4 2-15,2 1 0 16,-2-1-1-16,0-3-1 16,-2 3 1-16,2 1 1 15,0-3 4-15,0 0-10 0,2-2 10 16,-2 0-7-16,2 0 2 16,1 0 0-16,-5 0-1 15,0 1 1 1,-3 3 0-16,-6 0-5 15,9 1 5-15,2-1 0 16,2-3 0-16,-2 1 1 0,0 0-2 16,-7 1-3-1,3-1 4-15,-5 0 8 0,3 1-8 16,-10 0 0-16,-4-1 0 16,0 2 0-16,-7 1 0 15,4 0 0-15,4 1-2 16,3-2 1-16,5-2-1 15,7 0 2-15,4-2 4 16,-5 0-4-16,3 0 0 16,-2 0-1-16,-8 0 1 15,1 1-1-15,0 2-2 16,5-3 3-16,-4 0-1 16,6 0 1-16,4 0 0 15,-2 0 2-15,2 0-2 16,2 0 0-16,1 0-6 0,1 0 4 15,3-3 2-15,-3 2 0 16,10-3 0-16,-1 1 4 16,3 2-4-16,-1-1-2 15,1 0 2-15,-3-2 0 16,3 1 0-16,-10 0-1 16,3 3 1-16,1-2-1 15,-4 2 0-15,5 0 1 16,-4 0 0-16,4 0-2 15,3 0 1-15,-3 0 2 0,-1-2-1 16,2 0 0-16,-1 2 2 16,-4-2-4-16,2-1 4 15,-7 2-5-15,2-1 4 16,3 0-2-16,-2 2-1 16,4 0-2-16,-5-2 3 15,8 2 1-15,-8-3-2 16,7 3 2-1,-5 0 0-15,6 0-1 0,3 0-1 16,3 0 2-16,3 0 0 16,-6 0-6-16,-1 0 5 15,1 0 1-15,3 0-2 16,-4 0 2-16,1 0-2 0,1 0 2 16,-10 0 0-16,7 0 0 15,1 0-1-15,-1 0-1 16,5 0 1-16,5 0 1 15,4 0 0-15,-3 0-1 16,2 0 1-16,1 0 0 0,-2 0 0 31,-5 3-1-31,3-1 1 16,-6 0 0-16,1 0 0 0,5-1 0 16,-1-1 0-16,4 3 0 15,1-3 0-15,2 0 0 16,-2 2-1-16,0-2 1 0,2 0 0 15,-5 0 0-15,3 0-2 16,0 2 2-16,-2-2 0 16,-5 2 0-16,6 0 0 15,-4-2 0-15,5 1-3 16,2-1 3 0,-2 0 1-16,2 0 0 15,0 0-2-15,0 0-1 16,0 0-26-16,0 0-58 0,0 0-52 15,9-1-123-15</inkml:trace>
  <inkml:trace contextRef="#ctx0" brushRef="#br0" timeOffset="43786.194">15196 12358 638 0,'0'0'57'16,"0"0"33"-16,0 0 4 15,0 0 6-15,0 0-35 16,0 0-25-16,0 0-18 15,-18-18-14-15,18 18-8 16,0 23-1-16,0 12-1 0,6 10 2 16,8 1 20-16,-1-5-13 15,3 0-3-15,4-7 0 16,0-5 3-16,3-2-3 16,-2-8-4-16,4-4 4 15,2-5-2-15,6-8-2 16,8-2 1-16,3-2-1 15,12-23 2-15,-2-13-2 0,-6 1-5 16,-5-7 2 0,-12-1-2-16,-9 1-1 15,-15 2-1-15,-7 7 5 16,0 3-4-16,-7 8 1 16,-8 7 4-16,1 9 1 15,1 8-1-15,0 0-3 16,-12 4-3-16,-2 24-2 15,5 11 8-15,-1 5 0 0,17 3 1 16,6-1 0-16,0-2 8 16,14-5-3-16,12-7 1 15,6-8 6-15,1-8 5 16,9-6-1-16,-2-8 2 0,1-2-11 16,-6 0-7-16,3-4-9 15,-5-13-71 1,-6-10-73-16,-11-5-130 15</inkml:trace>
  <inkml:trace contextRef="#ctx0" brushRef="#br0" timeOffset="44020.2416">15303 12078 715 0,'0'0'31'0,"0"0"-14"0,0 0 17 15,0 0-6 1,0 0-17-16,0 0-11 16,-9 41-27-16,24-9-30 15,8-3-88-15,1-9-179 16</inkml:trace>
  <inkml:trace contextRef="#ctx0" brushRef="#br0" timeOffset="44553.7914">16250 12284 656 0,'0'0'91'16,"0"0"-43"-16,0 0-4 0,0 0 23 16,0 0-13-16,0 0-43 15,18 16-9-15,15 9 32 16,5 1-1-16,-7 9-12 16,-4 5-16-16,-11 13 2 15,-16 15-7-15,-16 10-5 16,-40 11-16-16,-17 1-39 15,-12-6-56-15,2-16-235 0</inkml:trace>
  <inkml:trace contextRef="#ctx0" brushRef="#br0" timeOffset="45520.6386">17996 12252 616 0,'0'0'108'16,"0"0"-46"-16,0 0 32 0,0 0-12 15,0 0-40-15,0 0-19 16,0 0-10-16,-21-20-8 16,19 26 2-16,-2 18-7 15,2 7 8-15,2 10 20 16,0 3 1-16,0 0-13 15,0 1 0-15,4-8-1 16,5 0-10-16,-2-7-1 0,0-5-4 16,-1-6 0-16,-6-5 5 15,4-4-5-15,-4-4-3 0,0-2-21 32,5-4-28-32,-5 0-26 0,0 0-26 15,-5 0-20-15,-17-24-195 16</inkml:trace>
  <inkml:trace contextRef="#ctx0" brushRef="#br0" timeOffset="46155.7555">17922 12244 625 0,'0'0'65'16,"0"0"-8"-16,0 0 48 15,0 0-35-15,0 0-24 16,0 0-9-16,0-6-16 16,0 3 5-16,7-4-9 0,20-5 3 15,6 0-19-15,11 2-1 16,6 2 0 0,-4 8-3-16,-1 0-2 15,-3 1 5-15,-6 18-4 16,-16 3-1-16,-7 2-3 15,-3 3-1-15,-10-1 5 0,0 6 3 16,-14-3 1-16,-20 0 2 16,1-6-1-16,-5 0-1 15,5-7 3-15,6-6-1 16,5-5 0-16,9-1-2 16,3-4 12-16,6 0-10 15,4 0 3-15,0 0 2 16,0 0-1-16,0 0-5 15,0 0-1-15,20 0-1 16,11-4-1-16,9 3-1 16,3 1-1-16,1 0 2 0,-2 0 1 15,-1 12-4-15,-10 2 3 16,-4 0-3-16,-12 1 5 16,-1 4-4-16,-12-2 1 15,-2 2 2-15,0 1 2 16,-2 0 1-16,-25-2-1 15,-4 2 17-15,-8-2-14 16,4-6 9-16,-5-4 2 16,-2-2-13-16,-3-4 15 15,3-2-16-15,9 0-1 16,8 0 0-16,11 0 0 16,12 0-6-16,2 0-25 0,0-5-24 15,6-6-75-15,31-7-188 16</inkml:trace>
  <inkml:trace contextRef="#ctx0" brushRef="#br0" timeOffset="46804.7216">19028 12726 352 0,'0'0'461'16,"0"0"-414"-16,0 0 4 15,0 0 36 1,0 0-10-16,0 0-50 16,0-17-20-16,0 17 5 15,0 0-11-15,0 5-1 16,-12 12 0-16,-1 3 6 15,0 1 6-15,6-4-2 0,-4-5 4 16,9-2-12-16,0-3 0 16,2-6-2-16,-5-1 3 15,5 0-3-15,0 0 5 16,0 0 2-16,0 0 1 16,0 0 12-16,0 0 7 15,0 0 10-15,0 0-6 16,0 0-15-16,0 0-5 0,0 0-10 15,0 0 0-15,0 0-1 16,0 0-3 0,0 0 2-16,0 0-2 15,0 0 2-15,0 0-3 16,0 0 0-16,0 0 1 0,0 0-14 16,0 0-20-16,0 0-12 15,0 0-17-15,0 0 6 16,0 0-7-16,0 0-20 15,0 0-13-15,0 0-74 16</inkml:trace>
  <inkml:trace contextRef="#ctx0" brushRef="#br0" timeOffset="47511.4649">18716 12462 282 0,'0'0'155'0,"0"0"-90"15,0 0 30-15,0 0 17 16,0 0-27 0,0 0-27-16,-29 0-13 0,29 0-10 15,0 0-1 1,0 0-13-16,0 0-12 0,0 0 5 16,0 0 4-16,19 0-13 15,19 0 9-15,3 0 9 16,3 0-8-16,1 0-12 15,-3 0 6-15,-2-2-7 0,-9-3 1 16,-2-2-3-16,-11 2-6 16,-5-2-8-16,-1 3-21 15,-8-2-17-15,1 4-18 16,-5-1-13-16,0-6-79 16,0-3-175-16</inkml:trace>
  <inkml:trace contextRef="#ctx0" brushRef="#br0" timeOffset="47911.5682">18987 12226 553 0,'0'0'55'0,"0"0"9"16,0 0 39-16,0 0-4 15,0 0-34-15,0 0-26 16,-38-28-23-16,38 28-5 15,0 0-7-15,0 3-4 16,0 14 3-16,0 0 0 16,14 6 3-16,8-5-2 15,3 2 3-15,4-4 5 0,2 0-8 32,0-2 10-32,-2-2-14 0,-2 0 3 15,-11-2-2-15,-3 2-1 16,-11 0-1-16,-2 0 0 15,0 6 2-15,0 0 2 16,-15 5-1-16,-14 0 4 0,-2-1 3 16,-4 3-5-16,2-2-2 15,2 2 2-15,2-4 2 16,3 0-6-16,6-7 0 16,11-2-11-16,-1-6-21 15,10-1-51 1,0 0-15-16,0-5-86 0,14 0-51 15</inkml:trace>
  <inkml:trace contextRef="#ctx0" brushRef="#br0" timeOffset="48442.647">20004 12254 521 0,'0'0'110'0,"0"0"-67"0,0 0 48 16,0 0 17-1,0 0-34-15,0 0-20 16,15-40 1-16,-15 40 1 16,0 0-5-16,0 0-26 15,-2-5 4-15,-11 4-8 16,0 1-8-16,-3 0-6 16,-4 0-2-16,-4 0-3 15,-5 10 0-15,-2 12 5 0,4 4-7 16,2 4 0-16,9 2 5 15,5 3-5-15,9 0 1 16,2-1 1-16,0-2-1 16,13-4-1-16,14-5 4 15,2-1 1-15,6-9 3 0,4-2-1 16,1-3 6 0,-7-8-11-16,5 0 2 15,-7 0-4-15,-4 0-8 16,0-10-41-16,-7-2-42 15,7-2-34-15,-3-1-74 16,-4-2-296-16</inkml:trace>
  <inkml:trace contextRef="#ctx0" brushRef="#br0" timeOffset="48762.6665">20532 12372 594 0,'0'0'96'0,"0"0"-24"16,0 0 14-16,0 0-2 16,0 0-38-16,0 0-27 15,0 0-2-15,-2 0-3 16,20 0 3-16,11 0-4 15,13 0-5-15,1 0 5 0,3 0-6 16,-1-4-4 0,-3-1 1-16,-4-4-4 15,-13 3-3-15,-9 0 2 16,-10 3-26-16,1-2-23 16,-3 3-37-16,-4-4-29 15,0-4-105-15</inkml:trace>
  <inkml:trace contextRef="#ctx0" brushRef="#br0" timeOffset="49100.7576">20800 12160 660 0,'0'0'62'16,"0"0"42"-16,0 0 7 15,0 0-40-15,0 0-42 16,0 0-22-16,-5-5-7 15,10 5 0-15,11 13 0 16,3 1 7-16,8 2-2 16,0-2-1-16,2 2-3 15,-2-2-1-15,-5 0 4 0,0-3-4 16,-8 2 0-16,-8 0-3 16,-1 2 2-16,-5-1 1 15,0 4-1-15,-13 0 1 16,-12 0 0-16,2-2 7 0,4-4-7 15,3-4 0-15,-1 2-9 32,-8 2-12-32,-4 0-56 0,-2 4-39 15,-3-3-115-15</inkml:trace>
  <inkml:trace contextRef="#ctx0" brushRef="#br0" timeOffset="50065.9948">21323 12232 432 0,'0'0'107'16,"0"0"-17"-16,0 0 42 16,0 0-27-16,0 0-10 15,0 0-17-15,-17-56-12 16,15 56 3-16,2 0-18 16,0 0-12-16,0 0-17 15,0 0-10-15,0 0-12 16,0 0-6-16,0 20-9 0,0 8 15 15,6 6 4 1,3 1-2-16,-2 0 4 0,2-5-3 16,0-2 1-16,-5-5-4 15,8-6 3-15,-10-2-3 16,2-8 0-16,-2-2-1 16,-2-3-2-16,0 0-22 15,0-2-15-15,0 0-13 16,0 0-5-16,0 0-5 0,-4-2-42 15,-12-19-110 1,5-9-193-16</inkml:trace>
  <inkml:trace contextRef="#ctx0" brushRef="#br0" timeOffset="50161.9968">21323 12232 500 0</inkml:trace>
  <inkml:trace contextRef="#ctx0" brushRef="#br0" timeOffset="50436.7887">21323 12232 500 0,'-91'-120'58'0,"89"116"14"0,2 0 71 0,0 1-51 0,0 2-30 15,0-6-21-15,20 1-14 16,9 2-18-16,11 3 1 0,7 1-5 16,-3 0 6-16,1 15-9 15,-5 5-1 1,-2 6-1-16,-11 3 0 15,-9-1-1-15,-3 2 1 16,-3-4 0-16,-10-2 0 16,-2 1 1-16,0-5 1 0,0-1 5 15,-10 0 9-15,-9-2 7 16,-14 1 10-16,-8 0 0 16,-8-4-13-16,2-1-13 15,5-6 0-15,11 0-5 16,2-4-2-16,13-3-7 15,1 2-32-15,1-2-52 16,3 0-72-16,11 0-215 16</inkml:trace>
  <inkml:trace contextRef="#ctx0" brushRef="#br0" timeOffset="51371.7423">19416 12296 312 0,'0'0'70'0,"0"0"29"16,0 0 5 0,0 0-47-16,0 0 12 0,0 0 0 15,0-26-10-15,-5 22-7 16,-4-2-13-16,-2 0-12 16,-3-1 2-16,-1 2-6 15,-1 1-3-15,1 4-7 16,-1 0-4-16,-9 0 0 0,8 0-2 15,-6 6-6-15,6 8 3 16,1 4-3-16,3 4 7 16,6 5-7-1,2 4 3-15,5 3-4 16,0 5 8-16,0-6 4 0,5-3 2 16,4 0-9-16,4-5-3 15,3-1 4-15,4-6-5 16,-2-4 8-16,2-2 1 15,4-6 1-15,-1-5-3 16,-1-1-2-16,5 0 3 16,2 0-9-16,7-7-19 15,-1-9-46-15,-2 4-22 16,1 0-64-16,-7 1-113 16</inkml:trace>
  <inkml:trace contextRef="#ctx0" brushRef="#br0" timeOffset="51825.8413">19692 12761 524 0,'0'0'100'0,"0"0"17"16,0 0 15-16,0 0-30 16,0 0-20-16,0 0-17 0,0-20-16 15,0 20-6-15,0 0-21 16,0 0-11-16,0 0-8 16,0 0-2-16,0 6-1 15,-7 14 0 1,-4 9 3-16,-6 0-1 15,-6 4 4-15,5-1-6 0,-7 1-6 16,8 2-79 0,-1-8-66-16,7-8-172 0</inkml:trace>
  <inkml:trace contextRef="#ctx0" brushRef="#br0" timeOffset="55631.5396">16858 12247 506 0,'0'0'76'0,"0"0"-12"16,0 0 23-16,0 0-17 15,0 0-26-15,0 0-26 16,0 0-6-16,-19 7-7 16,7 15 1-16,1 7 7 15,1 10 1-15,-2 5 7 16,1 2-11-16,-1 0 4 0,6 3 4 15,-5-5-11-15,-3-4 2 16,10-6-2-16,-5-6-5 16,7-6-2-1,0-7 2-15,2-8 0 0,0-5 0 16,0-2 6-16,0 0-6 16,0 0 7-16,0 0-4 15,0 0 13-15,0-16 14 16,0-14-16-16,4-8-13 15,9-6 0-15,3-2-3 0,-3-2 0 16,3-1 0-16,-3 8 0 16,1 3 2-16,-5 6-2 15,-3 7 0-15,-4 7 0 16,4 4 6 0,-6 4-3-16,0 2 9 15,0 0 7-15,0 4-3 0,0 2 7 16,0 2-4-16,0 0-8 15,0 0-8-15,0 0-3 16,0 0-3-16,0 0-3 16,0 12-9-16,0 12 10 15,6 12 5-15,7 5 0 16,3-4 0-16,1 4-1 16,8-3 4-16,0 1-4 15,-7-2 1-15,1-5 0 16,0-4-2-16,-4-6 8 15,-1-2-7-15,-6-6 1 16,-1-5-1-16,-3-2-4 16,-4-1-9-16,0-4-11 15,0 0-21-15,0-2-1 16,0 0-7-16,0 0-9 0,0 0-10 16,-13-4-124-16,-3-9-139 15</inkml:trace>
  <inkml:trace contextRef="#ctx0" brushRef="#br0" timeOffset="55891.6362">16769 12599 374 0,'0'0'62'0,"0"0"-30"15,0 0 46-15,0 0-24 0,0 0-31 16,0 0-5 0,-4 0-9-16,4 0-6 15,4 0 3-15,14 0 4 16,3 0-10-16,-2 0 0 16,4 0-28-16,-3 0-51 15,-3-3-127-15</inkml:trace>
  <inkml:trace contextRef="#ctx0" brushRef="#br0" timeOffset="56449.4741">16970 12569 261 0,'0'0'134'15,"0"0"-82"-15,0 0 26 16,0 0-13-16,0 0-23 15,0 0-11-15,-2 0 1 16,2 0 5 0,0 0 9-16,0 0-7 0,0 0-11 15,0 0-1-15,0 0-1 16,0 0-11-16,-2 0 10 16,2 0-11-16,0 0 3 15,0 0-5-15,0 0 3 16,0 0-3-16,0 0 1 15,0 0-3-15,0 0 0 0,0 0-3 16,0 0-7-16,0 0 12 16,0 0-6-16,0 0-3 15,0 0 3-15,0 0 3 16,0 0-9-16,0 0 9 16,0 0-4-16,0 0-4 15,0 0 4-15,0 0-5 16,0 0 1-16,0 0-1 15,0 0-5-15,0 0-25 16,0 0-38-16,-2 0-87 16,-3 0-177-16</inkml:trace>
  <inkml:trace contextRef="#ctx0" brushRef="#br0" timeOffset="56932.4416">17107 12521 463 0,'0'0'73'0,"0"0"-20"16,0 0 30-16,0 0-3 15,0 0-45-15,0 0-6 16,-8 0-2-16,8 0 9 15,0 0-17-15,0 0-7 16,0 0 2-16,0 0-6 16,2 1-5-16,23-1 3 0,6 3 10 15,7-3-9-15,-2 0-5 16,4 0 6-16,2 0-8 16,-1-3 0-16,-1-4-7 15,-9-2-18-15,-4 6-31 16,-10-3-49-16,-5 3-23 15,-8-2-26-15,-4-4-142 16</inkml:trace>
  <inkml:trace contextRef="#ctx0" brushRef="#br0" timeOffset="57331.8618">17289 12330 512 0,'0'0'58'16,"0"0"-4"-16,0 0 43 16,0 0-8-16,0 0-54 15,0 0-20 1,-9-8-15-16,9 8 1 16,0 15-1-16,14 2 4 0,5 1 4 15,6 2 2-15,-3-3 0 16,5 0-4-16,2 0 1 15,-4 0-6-15,-8-1 2 16,-1-2-3-16,-5 0 0 16,-7-2-1-16,1-2 3 15,-5-3-1-15,0-2 0 16,0 0 6-16,0-1 5 0,0-1 4 16,-11 4-5-16,-7 0-7 15,3 2 0-15,1 1-4 16,1 0 0-16,2-2-11 15,-3 1-17-15,3 2-18 16,9 1-33-16,2-4-87 16,0-2-102-16</inkml:trace>
  <inkml:trace contextRef="#ctx0" brushRef="#br0" timeOffset="58153.0259">17618 12267 118 0,'0'0'364'16,"0"0"-300"-16,0 0 14 0,0 0 20 15,0 0-29-15,0 0-33 16,-15-17-3-16,15 17-5 16,0 0-17-16,-2 0-2 15,2 4-7 1,-2 14-2-16,2 10 1 16,0 6 6-16,0 4-4 15,0 2 4-15,0 3 5 16,0-6-5-16,4 0-1 0,3-4 0 15,-3-4 1-15,-2-7 1 16,0-4-5-16,4-4-1 16,-6-5-1-16,2-4 0 15,-2-1 0-15,2-4-1 16,-2 0-4-16,0 0-22 16,0 0-7-16,0 0-9 15,0-12-2-15,0-18-165 16,0-7-158-16</inkml:trace>
  <inkml:trace contextRef="#ctx0" brushRef="#br0" timeOffset="58736.1874">17543 12272 449 0,'0'0'73'0,"0"0"-20"15,0 0 34-15,0 0-13 0,0 0-32 16,0 0-9-16,-11-12-14 16,11 10-9-16,24 2-10 15,9 0 2 1,10 0 0-16,-3 0 0 16,-4 2-2-16,-14 11-2 15,-1 4-3-15,-15 3 3 16,-4 2-2-16,-2 2 4 15,0 3 0-15,-22-4 1 0,-5 0 1 16,1-6 2-16,-1-1 3 16,2-3 5-16,7-3-6 15,5-3 1-15,7-2-1 16,-2-3-2-16,8-2 2 16,0 0-5-16,0 0-1 15,0 0 3-15,0 0-3 0,0 0 0 16,0 0 0-16,2 0-2 15,19 4 2-15,-1 6 0 16,7-1 1-16,-3 4 0 16,-4-1 0-1,3 2-1-15,-15-2-2 16,1-1 2-16,-4 1 0 16,0-1-1-16,-5-1 1 0,0 0 2 15,0 2 5-15,-14 0 9 16,-8 0-4-16,-7-2 2 15,0-3-4-15,-2 0-3 16,-6-3-7-16,14-4-2 0,0 0-5 16,7 0-37-16,12 0-35 15,4 0-72-15,0 0-224 16</inkml:trace>
  <inkml:trace contextRef="#ctx0" brushRef="#br0" timeOffset="59092.2724">17900 12807 443 0,'0'0'110'16,"0"0"-17"-16,0 0 18 15,0 0-14-15,0 0-35 16,0 0-6-16,-4-8-9 16,4 8-1-16,0 0-6 15,-6 0-22-15,6 0-13 16,-2 0-5-16,-2 12-5 15,-9 10 5-15,-1 9 4 16,-3 1 4-16,-1 2-8 16,-3 2-24-16,6-6-123 15,9-12-232-15</inkml:trace>
  <inkml:trace contextRef="#ctx0" brushRef="#br0" timeOffset="61394.6474">23742 12226 385 0,'0'0'115'0,"0"0"-28"16,0 0 26-16,0 0-25 16,0 0-17-16,0 0-14 15,0 0-6-15,21-68-4 16,-21 57-10-16,0 4-10 16,-12-4-8-16,1 5-1 15,0 2 2-15,2 4-11 16,-4 0-6-16,-12 0-3 15,-6 21-3-15,-9 9 1 0,7 6-1 16,4 2 0 0,8-2-3-16,17 0 6 15,4-4-8-15,0-4 2 16,13-6-1-16,14-8-2 0,4-5-1 16,4-9 6-16,4 0 2 15,-1 0 2-15,-9-19 1 16,-7-3 11-16,0-4-8 15,-6 2-1-15,-3-1-2 16,-9-4 3-16,6 0 6 0,-10 0-1 16,0 5-8-1,0 10 2-15,0 6 3 16,0 4 11-16,0 4-17 16,0 0-6-16,0 0 5 15,0 0-16-15,2 16-1 16,4 8 18-16,5 0-8 15,3-2 8-15,-1-4 0 0,-1-6 0 16,1 0 6 0,-9-6-6-16,6-3-5 0,-8-3 1 15,2 0-1-15,3 0-5 16,-5 0 10-16,12-17 6 16,-10-9-6-16,7-10-3 15,-5-6 3-15,-1-1-2 16,-3 6-12-16,-2 4 12 15,0 10-3-15,0 12 3 16,0 5-1-16,0 4 2 16,0 2 0-16,0 0-4 15,0 0-7-15,0 0-7 0,0 10-16 16,0 6 26-16,0 0 4 16,16-4 4-16,4 1-4 15,7-8-1-15,4 4 6 16,5-4 0-16,-3 2 0 15,3 2-1-15,-12 1 0 16,-1 4-7-16,-8 3-4 16,-4-2 3-1,-6 2 6-15,-3 1 3 0,0-2-3 16,-2 0 3-16,0-3 4 16,5 0-3-16,-3-5 1 15,2 0 2-15,5-4-3 16,7 1 2-16,1-5 4 15,10 0 3-15,6 0 1 16,4-19-5-16,3-9-4 0,-9-6 6 16,0-6-8-16,-4-4-2 15,-14-3-1-15,-13 5 3 16,0 4-2 0,-2 8 2-16,-23 9 4 15,10 9 1-15,-1 9-1 16,1 3-1-16,1 3-2 0,-6 23-1 15,6 8-3-15,8 4 3 16,4 1 0-16,2-3-1 16,0-4 2-16,2-5 2 15,14-8 6-15,1-2-6 16,12-5 0-16,12-4 1 0,12-6-4 16,9-2-51-16,6 0-108 15,-4-14-382-15</inkml:trace>
  <inkml:trace contextRef="#ctx0" brushRef="#br0" timeOffset="62983.5834">25735 12221 242 0,'0'0'226'16,"0"0"-166"-16,0 0 19 16,0 0-4-16,0 0-35 15,0 0-25-15,0 0-6 16,0 0 18-16,0 0-11 15,0 0-4-15,0 0 0 16,0 0 5-16,0 0 0 16,0 0-5-16,0 0 0 0,7 0-3 15,6 0 5-15,5 0 9 16,7-12 2-16,8-8-7 16,-4-6-9-16,7-8 2 0,-5-8-8 15,-2-6 1-15,-9 0-2 16,-7 1-1-1,-13 7-1-15,0 5 0 16,0 6 0-16,-15 10 1 16,-3 9-2-16,0 8 1 15,-6 2-5-15,-3 0-1 16,0 17-1-16,0 10 3 16,7-1-5-16,3 2 9 0,5-5 0 15,10-6-1-15,2-2-3 16,0-8 3-16,0 0 1 15,16-4-2-15,17-3 2 16,7 0 0-16,5-3 11 16,-3-16-10-16,-2 3-1 15,-11 5 1-15,-11 2-1 0,-2 6 2 16,-9 3-2-16,-7 0 0 16,0 0-8-16,0 7 2 15,0 15 6 1,0 4 0-16,0 2 9 15,0 2-7-15,0-2 10 0,0-2-8 16,0 1-4-16,0-8 4 16,2 0-1-16,11-3-3 15,3-6 5-15,3-4-2 16,4-6 4-16,6 0 2 16,2 0-4-16,0-16 2 15,0-9-3-15,-2 1-3 0,-6-4-1 16,-6-4 4-16,-7-2-3 15,-8 0-2-15,-2 2 5 16,0 8 0 0,0 6-3-16,-2 10 6 15,0 8 5-15,-6 0-1 16,4 0-11-16,-11 4 0 16,1 18-5-16,-6 9-1 15,11 2 5-15,0-3 0 0,9 0 0 16,0-4 1-1,0-5 2-15,11-3 0 0,14-7-2 16,6-4 1-16,4-6-1 16,8-1-28-16,1 0-31 15,6-8-58-15,-8-11-101 16,-6-8-157-16</inkml:trace>
  <inkml:trace contextRef="#ctx0" brushRef="#br0" timeOffset="63595.3255">26651 11898 468 0,'0'0'117'0,"0"0"-33"16,0 0 61-16,0 0-57 16,0 0-27-16,0 0-41 15,-6-26-20-15,6 35-2 16,0 17 0-16,0 8 2 16,11 1 3-16,-7 0 0 0,8-7 2 15,-6-1-4 1,1-8-1-16,-1-4 2 15,2-7 0-15,-6-4-2 16,-2-4 0-16,0 0-3 16,0 0 3-16,0 0 9 15,0-12 10-15,0-17-12 0,0-7-6 16,0-3-1-16,0-4 1 16,2 5-1-16,9 10 0 15,2 10 0-15,-4 9 0 16,6 9-3-1,6 0 3-15,6 0-5 0,-3 23 4 16,0 3 1-16,-1 4 0 16,-7 0-2-16,-3-2 2 15,-7-3 1-15,2-6 0 16,-6-3 0-16,-2-5 2 16,0-6-3-16,0-3 2 15,0-2 1-15,0 0 1 16,0 0 6-16,0 0 1 15,-10-6 7-15,4-15-10 16,-3-5-8-16,9-7-4 16,0 3-4-16,2 1-8 15,21 8 9-15,-2 5 4 0,4 8 0 16,0 6 2 0,-5 2-5-16,2 0 3 0,0 10-5 15,1 12 1-15,-8 4 3 16,-1-2 2-16,-3 2 1 15,-7-4-3-15,0 0 4 16,4-3 0-16,-8-4 0 16,0-2-34-16,0-6-42 15,2-3-86-15,2-4-96 0</inkml:trace>
  <inkml:trace contextRef="#ctx0" brushRef="#br0" timeOffset="64000.5099">27237 11860 674 0,'0'0'79'0,"0"0"11"15,0 0 18-15,0 0-58 16,0 0-42-16,0 0-8 16,-4 7-1-16,4 17 1 15,0 3 7-15,0 5 4 16,-2-6 3-16,2 1 3 15,0-3-3-15,0-5-6 0,0-4-3 16,0-5-4-16,0-1 3 16,14-6-3-16,3-3 7 15,1 0-7 1,6 0-1-16,3-14 0 0,0-9 6 16,-5-12-6-16,1-3-16 15,-8-5 7-15,-5 6-2 16,-10 4 0-16,0 12 11 15,0 7 1-15,-19 3-1 16,-3 11-13-16,-5 0 7 16,0 0-5-16,-4 11-27 15,2 13-38-15,7 6-56 0,4 0-58 16,12-9-292-16</inkml:trace>
  <inkml:trace contextRef="#ctx0" brushRef="#br0" timeOffset="64449.2766">27636 11717 655 0,'0'0'98'0,"0"0"2"15,0 0-1-15,0 0-60 16,0 0-33-16,0 0-6 16,8 13-12-16,0 18 12 15,5 2 2-15,3 6 6 16,5 0 17-16,-4-4-23 16,1-3 13-1,-5-6-7-15,1-6-3 0,-5-6 4 16,-7-8-4-16,0-3 6 15,0-3-4-15,-2 0 11 16,0 0 27-16,7 0 22 16,-3-23 16-16,8-9-67 15,-4-10-14-15,4-9-2 0,1 0-1 16,0 0-14-16,3 7 10 16,-1 12-14-16,-3 14 10 15,-3 8-5-15,-7 8 3 16,0 2-39-16,4 0-34 15,6 12-47-15,-3 10-25 16,5 4-102-16</inkml:trace>
  <inkml:trace contextRef="#ctx0" brushRef="#br0" timeOffset="64867.3574">28076 11857 632 0,'0'0'122'0,"0"0"-43"0,0 0 46 16,0 0-53-1,0 0-40-15,0 0-3 16,46 0 24-16,-9 0-31 0,5-11-14 16,0-4 2-16,-6-4-7 15,-5 4-1-15,-9-3 2 16,-8 0 2-16,-14-3-3 15,0 2-3-15,0 3 0 16,0 5-3-16,-16 7 0 0,-11 4-5 16,-11 0 1-16,-4 10-2 15,-3 12 7-15,10 3 1 16,-3 1 1-16,11 3 0 16,9 2 8-1,3 3-2-15,8-6-5 16,7 0-1-16,0-4 0 0,7-2 1 15,22-2 1-15,2-8 8 16,11-5 0-16,7-7-10 16,5 0-10-16,6 0-19 15,5-11-68-15,-1-7-71 16,5 3-125-16</inkml:trace>
  <inkml:trace contextRef="#ctx0" brushRef="#br0" timeOffset="65436.4952">28898 11798 644 0,'0'0'85'0,"0"0"60"15,0 0-41-15,0 0-45 16,0 0-11 0,0 0-10-16,-58-58 1 15,27 58-23-15,-4 0-5 0,-8 16-6 16,1 8 6-16,0 3-2 15,3 0-7-15,10 2-2 16,14-3 0-16,6-4-1 16,9-3-6-16,0-6-13 15,0-3-8-15,27-8 8 16,11-2 6-16,16 0-7 0,3-14-23 16,1-9-4-16,-2-8-4 15,-11-1 2-15,-3-2 27 16,-13-2 6-1,-13-5 17-15,-3-3 0 0,-7-6 1 16,-4-4 13-16,-2 1 10 16,0-2 2-16,-2 6 8 15,-6 15 5-15,-1 15-7 16,4 9-4-16,5 7 9 16,-5 3-7-16,5 0-21 0,0 0-6 15,-2 0-3-15,2 0-3 16,0 8-7-1,-4 23 0-15,2 7 10 0,0 9 7 16,-3 8 1-16,5-1-3 16,0 2-3-16,0-1 13 15,0-5-8-15,7 0-4 16,1-4 0 0,2-4 0-16,1-6-1 0,-3-6-2 15,0-5-6-15,-2-8 5 16,1-3-32-16,-7-2-41 15,4-4-9-15,0-7-72 16,1-1-155-16</inkml:trace>
  <inkml:trace contextRef="#ctx0" brushRef="#br0" timeOffset="65664.4296">29494 11840 333 0,'0'0'408'0,"0"0"-368"16,0 0 59-16,0 0 24 15,0 0-69-15,0 0-50 16,2 7-4-16,-2-7-49 0,0 0-175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9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1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6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0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6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02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6829-92D9-4EEC-AA59-E5B3B16CBF58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4111-2143-45E3-BDE6-1A40C5C32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8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324109" cy="315869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S3</a:t>
            </a:r>
            <a:br>
              <a:rPr lang="en-IN" dirty="0" smtClean="0"/>
            </a:br>
            <a:r>
              <a:rPr lang="en-IN" dirty="0" smtClean="0"/>
              <a:t>Simplification of CFG</a:t>
            </a:r>
            <a:br>
              <a:rPr lang="en-IN" dirty="0" smtClean="0"/>
            </a:br>
            <a:r>
              <a:rPr lang="en-IN" dirty="0" smtClean="0"/>
              <a:t>1) Eliminate Null production</a:t>
            </a:r>
            <a:br>
              <a:rPr lang="en-IN" dirty="0" smtClean="0"/>
            </a:br>
            <a:r>
              <a:rPr lang="en-IN" dirty="0" smtClean="0"/>
              <a:t>2)Eliminate Unit </a:t>
            </a:r>
            <a:r>
              <a:rPr lang="en-IN" dirty="0" smtClean="0"/>
              <a:t>Production</a:t>
            </a:r>
            <a:br>
              <a:rPr lang="en-IN" dirty="0" smtClean="0"/>
            </a:br>
            <a:r>
              <a:rPr lang="en-IN" dirty="0" smtClean="0"/>
              <a:t>3)Eliminate Useless Symbol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7418"/>
            <a:ext cx="8714509" cy="63038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Eliminate Unit Production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Unit Production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IN" sz="2100" dirty="0"/>
              <a:t>A unit production is a production A -&gt; B where both A and B are non-terminals. </a:t>
            </a:r>
          </a:p>
          <a:p>
            <a:r>
              <a:rPr lang="en-IN" dirty="0" smtClean="0"/>
              <a:t>Example</a:t>
            </a:r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107000" y="2972160"/>
              <a:ext cx="7592400" cy="3579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640" y="2961000"/>
                <a:ext cx="7610400" cy="35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6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elimination?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Creates Redundancy</a:t>
            </a:r>
          </a:p>
          <a:p>
            <a:r>
              <a:rPr lang="en-IN" dirty="0" smtClean="0"/>
              <a:t>Example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30400" y="3041280"/>
              <a:ext cx="8490240" cy="1644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2120" y="3031200"/>
                <a:ext cx="8509320" cy="16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27600" y="5051880"/>
              <a:ext cx="10229760" cy="995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7160" y="5041440"/>
                <a:ext cx="10252440" cy="10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74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9520" y="584640"/>
              <a:ext cx="8795160" cy="5994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574200"/>
                <a:ext cx="8814960" cy="60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12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01840" y="1050840"/>
              <a:ext cx="8221320" cy="5666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0320" y="1039320"/>
                <a:ext cx="8241840" cy="56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74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Removal of Useless Symbol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useless Symbol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Eliminating Unit production can lead to useless symbol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0800" y="2749680"/>
              <a:ext cx="11930400" cy="3411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60" y="2739240"/>
                <a:ext cx="11952720" cy="34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4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Useful Symbol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two criteria to determine whether a symbol is useful or not</a:t>
            </a:r>
          </a:p>
          <a:p>
            <a:r>
              <a:rPr lang="en-IN" dirty="0" smtClean="0"/>
              <a:t>Derivability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A symbol is derivable if it can derive terminal(string)</a:t>
            </a:r>
          </a:p>
          <a:p>
            <a:r>
              <a:rPr lang="en-IN" dirty="0" smtClean="0"/>
              <a:t>reachable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A symbol is reachable if it can be derived from start symbol directly or indirectly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1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02080" y="624240"/>
              <a:ext cx="2266920" cy="1684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613440"/>
                <a:ext cx="2288160" cy="17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3960" y="500040"/>
              <a:ext cx="3375720" cy="1371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080" y="487800"/>
                <a:ext cx="339156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28960" y="1510200"/>
              <a:ext cx="3059280" cy="1455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9240" y="1499400"/>
                <a:ext cx="3078720" cy="14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67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to simplify a grammar?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454727"/>
            <a:ext cx="11069781" cy="4932218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Check if string is generated by grammar?</a:t>
            </a:r>
          </a:p>
          <a:p>
            <a:pPr lvl="1"/>
            <a:r>
              <a:rPr lang="en-IN" dirty="0" smtClean="0"/>
              <a:t>Solution 1:</a:t>
            </a:r>
          </a:p>
          <a:p>
            <a:pPr lvl="2"/>
            <a:r>
              <a:rPr lang="en-IN" dirty="0" smtClean="0"/>
              <a:t>Use production rule</a:t>
            </a:r>
          </a:p>
          <a:p>
            <a:pPr lvl="3"/>
            <a:r>
              <a:rPr lang="en-IN" dirty="0" smtClean="0"/>
              <a:t>If string belongs to language -&gt; derivation will generate the string</a:t>
            </a:r>
          </a:p>
          <a:p>
            <a:pPr lvl="3"/>
            <a:r>
              <a:rPr lang="en-IN" dirty="0" smtClean="0"/>
              <a:t>Else Derivation is not possible</a:t>
            </a:r>
          </a:p>
          <a:p>
            <a:pPr lvl="1"/>
            <a:r>
              <a:rPr lang="en-IN" dirty="0" smtClean="0"/>
              <a:t>Solution 2</a:t>
            </a:r>
          </a:p>
          <a:p>
            <a:pPr lvl="2"/>
            <a:r>
              <a:rPr lang="en-IN" dirty="0" smtClean="0"/>
              <a:t>CKY algorithm can be used</a:t>
            </a:r>
          </a:p>
          <a:p>
            <a:pPr lvl="2"/>
            <a:r>
              <a:rPr lang="en-IN" dirty="0" smtClean="0"/>
              <a:t>Requirement: CNF form is required</a:t>
            </a:r>
          </a:p>
          <a:p>
            <a:pPr lvl="2"/>
            <a:r>
              <a:rPr lang="en-IN" dirty="0" smtClean="0"/>
              <a:t>CNF – Formal form of context free grammar</a:t>
            </a:r>
          </a:p>
          <a:p>
            <a:pPr lvl="2"/>
            <a:r>
              <a:rPr lang="en-IN" dirty="0" smtClean="0"/>
              <a:t>To convert CFG into a formal form</a:t>
            </a:r>
          </a:p>
          <a:p>
            <a:pPr lvl="3"/>
            <a:r>
              <a:rPr lang="en-IN" dirty="0" smtClean="0"/>
              <a:t>Simplification of CFG </a:t>
            </a:r>
            <a:r>
              <a:rPr lang="en-IN" dirty="0" smtClean="0"/>
              <a:t>required</a:t>
            </a:r>
          </a:p>
          <a:p>
            <a:pPr lvl="1"/>
            <a:r>
              <a:rPr lang="en-IN" dirty="0" smtClean="0"/>
              <a:t>Before loading a grammar into parser</a:t>
            </a:r>
          </a:p>
          <a:p>
            <a:pPr lvl="1"/>
            <a:r>
              <a:rPr lang="en-IN" dirty="0" smtClean="0"/>
              <a:t>A grammar should be </a:t>
            </a:r>
            <a:r>
              <a:rPr lang="en-IN" dirty="0" smtClean="0">
                <a:solidFill>
                  <a:srgbClr val="FF0000"/>
                </a:solidFill>
              </a:rPr>
              <a:t>Unambiguous , Simplified </a:t>
            </a:r>
            <a:r>
              <a:rPr lang="en-IN" dirty="0" smtClean="0">
                <a:solidFill>
                  <a:srgbClr val="FF0000"/>
                </a:solidFill>
              </a:rPr>
              <a:t>, and should follow Formal notation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5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7600" y="435240"/>
              <a:ext cx="4180320" cy="1994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424440"/>
                <a:ext cx="4200480" cy="20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400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of Simplification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Eliminate Null production</a:t>
            </a:r>
          </a:p>
          <a:p>
            <a:r>
              <a:rPr lang="en-IN" dirty="0" smtClean="0"/>
              <a:t>Eliminate Unit Production</a:t>
            </a:r>
          </a:p>
          <a:p>
            <a:r>
              <a:rPr lang="en-IN" dirty="0" smtClean="0"/>
              <a:t>Eliminate Useless symbol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45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Eliminate Unit Symbol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Case 1: Empty string  does not belongs to Language</a:t>
            </a:r>
          </a:p>
          <a:p>
            <a:r>
              <a:rPr lang="en-IN" dirty="0" smtClean="0"/>
              <a:t>Case 2: Empty string  belongs to a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1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Empty string part of Your language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253240" y="2411640"/>
              <a:ext cx="5071320" cy="1499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800" y="2400480"/>
                <a:ext cx="509256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7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1: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50240" y="840960"/>
              <a:ext cx="5910480" cy="19951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80" y="829080"/>
                <a:ext cx="5935680" cy="20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6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82720" y="813960"/>
              <a:ext cx="4242960" cy="2983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760" y="802800"/>
                <a:ext cx="4268160" cy="30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59360" y="910800"/>
              <a:ext cx="231840" cy="153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7480" y="898920"/>
                <a:ext cx="25596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7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341720" y="1136160"/>
              <a:ext cx="3165840" cy="2773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480" y="1123920"/>
                <a:ext cx="3183480" cy="27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9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Out: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64400" y="1842840"/>
              <a:ext cx="6081120" cy="82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2520" y="1830960"/>
                <a:ext cx="610380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880400" y="2219040"/>
              <a:ext cx="2399040" cy="1953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160" y="2206800"/>
                <a:ext cx="2416680" cy="19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9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201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S3 Simplification of CFG 1) Eliminate Null production 2)Eliminate Unit Production 3)Eliminate Useless Symbol</vt:lpstr>
      <vt:lpstr>Why to simplify a grammar?</vt:lpstr>
      <vt:lpstr>Methods of Simplification</vt:lpstr>
      <vt:lpstr>Eliminate Unit Symbol</vt:lpstr>
      <vt:lpstr>Empty string part of Your language</vt:lpstr>
      <vt:lpstr>Case 1:</vt:lpstr>
      <vt:lpstr>Case 2:</vt:lpstr>
      <vt:lpstr>PowerPoint Presentation</vt:lpstr>
      <vt:lpstr>Try Out:</vt:lpstr>
      <vt:lpstr>Eliminate Unit Production</vt:lpstr>
      <vt:lpstr>What is Unit Production</vt:lpstr>
      <vt:lpstr>Why elimination?</vt:lpstr>
      <vt:lpstr>PowerPoint Presentation</vt:lpstr>
      <vt:lpstr>PowerPoint Presentation</vt:lpstr>
      <vt:lpstr>Removal of Useless Symbol</vt:lpstr>
      <vt:lpstr>What is useless Symbol</vt:lpstr>
      <vt:lpstr>Useful Symbol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Simplification of CFG 1) Eliminate Null production 2)Eliminate Unit Production</dc:title>
  <dc:creator>Deepzz</dc:creator>
  <cp:lastModifiedBy>Deepzz</cp:lastModifiedBy>
  <cp:revision>8</cp:revision>
  <dcterms:created xsi:type="dcterms:W3CDTF">2020-09-17T08:30:39Z</dcterms:created>
  <dcterms:modified xsi:type="dcterms:W3CDTF">2020-09-19T04:51:08Z</dcterms:modified>
</cp:coreProperties>
</file>