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9" r:id="rId20"/>
    <p:sldId id="280" r:id="rId21"/>
    <p:sldId id="281" r:id="rId22"/>
    <p:sldId id="282" r:id="rId23"/>
    <p:sldId id="277" r:id="rId24"/>
    <p:sldId id="278" r:id="rId25"/>
    <p:sldId id="285" r:id="rId26"/>
    <p:sldId id="286" r:id="rId27"/>
    <p:sldId id="287" r:id="rId28"/>
    <p:sldId id="297" r:id="rId29"/>
    <p:sldId id="298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9" r:id="rId38"/>
    <p:sldId id="295" r:id="rId39"/>
    <p:sldId id="29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8CCBFF-8726-407A-AD70-E49D0CB8CED7}" type="doc">
      <dgm:prSet loTypeId="urn:microsoft.com/office/officeart/2005/8/layout/hierarchy1" loCatId="hierarchy" qsTypeId="urn:microsoft.com/office/officeart/2005/8/quickstyle/3d3" qsCatId="3D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A2C8110C-EB1D-4EDC-88C1-C27C3A7DD143}">
      <dgm:prSet phldrT="[Text]" custT="1"/>
      <dgm:spPr/>
      <dgm:t>
        <a:bodyPr/>
        <a:lstStyle/>
        <a:p>
          <a:r>
            <a:rPr lang="en-US" sz="3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Unit 2</a:t>
          </a:r>
          <a:endParaRPr lang="en-IN" sz="32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9E1C3A1-53D9-4807-B324-F4556DE04F76}" type="parTrans" cxnId="{F7461745-6E04-46D3-9143-AECF47DF910D}">
      <dgm:prSet/>
      <dgm:spPr/>
      <dgm:t>
        <a:bodyPr/>
        <a:lstStyle/>
        <a:p>
          <a:endParaRPr lang="en-IN"/>
        </a:p>
      </dgm:t>
    </dgm:pt>
    <dgm:pt modelId="{A064C116-CBCF-4BF4-9ECF-D9E72BEB5A2D}" type="sibTrans" cxnId="{F7461745-6E04-46D3-9143-AECF47DF910D}">
      <dgm:prSet/>
      <dgm:spPr/>
      <dgm:t>
        <a:bodyPr/>
        <a:lstStyle/>
        <a:p>
          <a:endParaRPr lang="en-IN"/>
        </a:p>
      </dgm:t>
    </dgm:pt>
    <dgm:pt modelId="{FEB11B87-D109-45C0-A624-02D45541FDA7}">
      <dgm:prSet phldrT="[Text]"/>
      <dgm:spPr/>
      <dgm:t>
        <a:bodyPr/>
        <a:lstStyle/>
        <a:p>
          <a:r>
            <a:rPr lang="en-IN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Context Free Grammar and Language </a:t>
          </a:r>
        </a:p>
      </dgm:t>
    </dgm:pt>
    <dgm:pt modelId="{996D0A04-B8DE-4CC6-9EE6-1A8DA9592F04}" type="parTrans" cxnId="{82A8933C-A2FE-4D72-B58C-396376DCC4EC}">
      <dgm:prSet/>
      <dgm:spPr/>
      <dgm:t>
        <a:bodyPr/>
        <a:lstStyle/>
        <a:p>
          <a:endParaRPr lang="en-IN"/>
        </a:p>
      </dgm:t>
    </dgm:pt>
    <dgm:pt modelId="{4EA70362-E91F-4D0F-93EB-7A3A422C7293}" type="sibTrans" cxnId="{82A8933C-A2FE-4D72-B58C-396376DCC4EC}">
      <dgm:prSet/>
      <dgm:spPr/>
      <dgm:t>
        <a:bodyPr/>
        <a:lstStyle/>
        <a:p>
          <a:endParaRPr lang="en-IN"/>
        </a:p>
      </dgm:t>
    </dgm:pt>
    <dgm:pt modelId="{B19AB0FC-A1D5-4707-A4D5-48629056615C}">
      <dgm:prSet/>
      <dgm:spPr/>
      <dgm:t>
        <a:bodyPr/>
        <a:lstStyle/>
        <a:p>
          <a:r>
            <a:rPr lang="en-IN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CNF</a:t>
          </a:r>
        </a:p>
      </dgm:t>
    </dgm:pt>
    <dgm:pt modelId="{A73240F7-E649-4F52-AF28-AD7F80CD9BBD}" type="parTrans" cxnId="{A3E240ED-ACCE-4F81-87C6-68BDC6E8EC2F}">
      <dgm:prSet/>
      <dgm:spPr/>
      <dgm:t>
        <a:bodyPr/>
        <a:lstStyle/>
        <a:p>
          <a:endParaRPr lang="en-IN"/>
        </a:p>
      </dgm:t>
    </dgm:pt>
    <dgm:pt modelId="{CF97ED2D-1ABF-49D6-9710-8EBE85CA8F11}" type="sibTrans" cxnId="{A3E240ED-ACCE-4F81-87C6-68BDC6E8EC2F}">
      <dgm:prSet/>
      <dgm:spPr/>
      <dgm:t>
        <a:bodyPr/>
        <a:lstStyle/>
        <a:p>
          <a:endParaRPr lang="en-IN"/>
        </a:p>
      </dgm:t>
    </dgm:pt>
    <dgm:pt modelId="{69B8E375-2DED-43CB-9800-BB723C4C09D3}">
      <dgm:prSet/>
      <dgm:spPr/>
      <dgm:t>
        <a:bodyPr/>
        <a:lstStyle/>
        <a:p>
          <a:r>
            <a:rPr lang="en-IN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GNF</a:t>
          </a:r>
        </a:p>
      </dgm:t>
    </dgm:pt>
    <dgm:pt modelId="{67772F63-269F-4A55-A270-BD9F6D16B0A8}" type="parTrans" cxnId="{7095357D-B53A-4EC4-A508-C2E31840F586}">
      <dgm:prSet/>
      <dgm:spPr/>
      <dgm:t>
        <a:bodyPr/>
        <a:lstStyle/>
        <a:p>
          <a:endParaRPr lang="en-IN"/>
        </a:p>
      </dgm:t>
    </dgm:pt>
    <dgm:pt modelId="{24DEF400-765E-432F-A639-7D45EDB8A8B1}" type="sibTrans" cxnId="{7095357D-B53A-4EC4-A508-C2E31840F586}">
      <dgm:prSet/>
      <dgm:spPr/>
      <dgm:t>
        <a:bodyPr/>
        <a:lstStyle/>
        <a:p>
          <a:endParaRPr lang="en-IN"/>
        </a:p>
      </dgm:t>
    </dgm:pt>
    <dgm:pt modelId="{A2C9A97C-3D72-43C7-941B-9E70C088421A}">
      <dgm:prSet/>
      <dgm:spPr/>
      <dgm:t>
        <a:bodyPr/>
        <a:lstStyle/>
        <a:p>
          <a:r>
            <a:rPr lang="en-IN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Formal Form</a:t>
          </a:r>
        </a:p>
      </dgm:t>
    </dgm:pt>
    <dgm:pt modelId="{CCEEE9CD-C2D1-40F0-B0CD-63F4162EF8B7}" type="parTrans" cxnId="{750805CC-A6EF-42EF-B8D2-F71EC5217520}">
      <dgm:prSet/>
      <dgm:spPr/>
      <dgm:t>
        <a:bodyPr/>
        <a:lstStyle/>
        <a:p>
          <a:endParaRPr lang="en-IN"/>
        </a:p>
      </dgm:t>
    </dgm:pt>
    <dgm:pt modelId="{CBF644C1-CBB5-4E31-AD97-2A08B9CB466F}" type="sibTrans" cxnId="{750805CC-A6EF-42EF-B8D2-F71EC5217520}">
      <dgm:prSet/>
      <dgm:spPr/>
      <dgm:t>
        <a:bodyPr/>
        <a:lstStyle/>
        <a:p>
          <a:endParaRPr lang="en-IN"/>
        </a:p>
      </dgm:t>
    </dgm:pt>
    <dgm:pt modelId="{7F232C82-618F-4524-8551-E309C4F5138D}">
      <dgm:prSet phldrT="[Text]"/>
      <dgm:spPr/>
      <dgm:t>
        <a:bodyPr/>
        <a:lstStyle/>
        <a:p>
          <a:r>
            <a:rPr lang="en-IN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Elimination of useless symbols</a:t>
          </a:r>
        </a:p>
      </dgm:t>
    </dgm:pt>
    <dgm:pt modelId="{125CEF21-8163-4477-BF3C-F4A2406BDD4B}" type="parTrans" cxnId="{618D3160-8F40-4846-84FA-1ED5DEEE9EEB}">
      <dgm:prSet/>
      <dgm:spPr/>
      <dgm:t>
        <a:bodyPr/>
        <a:lstStyle/>
        <a:p>
          <a:endParaRPr lang="en-IN"/>
        </a:p>
      </dgm:t>
    </dgm:pt>
    <dgm:pt modelId="{F21AD142-9B8E-4886-AC92-4035C4E3215E}" type="sibTrans" cxnId="{618D3160-8F40-4846-84FA-1ED5DEEE9EEB}">
      <dgm:prSet/>
      <dgm:spPr/>
      <dgm:t>
        <a:bodyPr/>
        <a:lstStyle/>
        <a:p>
          <a:endParaRPr lang="en-IN"/>
        </a:p>
      </dgm:t>
    </dgm:pt>
    <dgm:pt modelId="{DA9D020D-8E9A-4293-883A-58EEA53EE4A5}">
      <dgm:prSet/>
      <dgm:spPr/>
      <dgm:t>
        <a:bodyPr/>
        <a:lstStyle/>
        <a:p>
          <a:r>
            <a:rPr lang="en-IN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Elimination of unit productions</a:t>
          </a:r>
        </a:p>
      </dgm:t>
    </dgm:pt>
    <dgm:pt modelId="{BCD23116-E0F7-45E2-8F57-FEE138781E67}" type="parTrans" cxnId="{D567EE50-699A-4E18-8835-5B60E6A933FC}">
      <dgm:prSet/>
      <dgm:spPr/>
      <dgm:t>
        <a:bodyPr/>
        <a:lstStyle/>
        <a:p>
          <a:endParaRPr lang="en-IN"/>
        </a:p>
      </dgm:t>
    </dgm:pt>
    <dgm:pt modelId="{E9BF52FA-2B4F-42B6-98CE-5A7F31905A47}" type="sibTrans" cxnId="{D567EE50-699A-4E18-8835-5B60E6A933FC}">
      <dgm:prSet/>
      <dgm:spPr/>
      <dgm:t>
        <a:bodyPr/>
        <a:lstStyle/>
        <a:p>
          <a:endParaRPr lang="en-IN"/>
        </a:p>
      </dgm:t>
    </dgm:pt>
    <dgm:pt modelId="{BB7F0E11-B915-4B84-84F0-3ED30EFA8413}">
      <dgm:prSet/>
      <dgm:spPr/>
      <dgm:t>
        <a:bodyPr/>
        <a:lstStyle/>
        <a:p>
          <a:r>
            <a:rPr lang="en-IN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Elimination of Null production</a:t>
          </a:r>
        </a:p>
      </dgm:t>
    </dgm:pt>
    <dgm:pt modelId="{2184897B-C7AE-40A5-B141-C972DC070FC3}" type="parTrans" cxnId="{2408AD98-E63E-4BCA-A6F6-A7C94183713E}">
      <dgm:prSet/>
      <dgm:spPr/>
      <dgm:t>
        <a:bodyPr/>
        <a:lstStyle/>
        <a:p>
          <a:endParaRPr lang="en-IN"/>
        </a:p>
      </dgm:t>
    </dgm:pt>
    <dgm:pt modelId="{C804F67A-C856-4994-AEA7-F67F654D77CE}" type="sibTrans" cxnId="{2408AD98-E63E-4BCA-A6F6-A7C94183713E}">
      <dgm:prSet/>
      <dgm:spPr/>
      <dgm:t>
        <a:bodyPr/>
        <a:lstStyle/>
        <a:p>
          <a:endParaRPr lang="en-IN"/>
        </a:p>
      </dgm:t>
    </dgm:pt>
    <dgm:pt modelId="{68A61B4E-97B2-4781-B98C-FA797C8F53F5}">
      <dgm:prSet/>
      <dgm:spPr/>
      <dgm:t>
        <a:bodyPr/>
        <a:lstStyle/>
        <a:p>
          <a:r>
            <a:rPr lang="en-IN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Introduction and Types of grammar</a:t>
          </a:r>
        </a:p>
      </dgm:t>
    </dgm:pt>
    <dgm:pt modelId="{F56DF5B2-120E-412E-A753-0FDA4F1AEF73}" type="parTrans" cxnId="{E81612CA-2599-4EEB-A371-FE1E5924C6FC}">
      <dgm:prSet/>
      <dgm:spPr/>
      <dgm:t>
        <a:bodyPr/>
        <a:lstStyle/>
        <a:p>
          <a:endParaRPr lang="en-US"/>
        </a:p>
      </dgm:t>
    </dgm:pt>
    <dgm:pt modelId="{3F55E6E0-9A7F-4C83-803C-02F5F3AE07DD}" type="sibTrans" cxnId="{E81612CA-2599-4EEB-A371-FE1E5924C6FC}">
      <dgm:prSet/>
      <dgm:spPr/>
      <dgm:t>
        <a:bodyPr/>
        <a:lstStyle/>
        <a:p>
          <a:endParaRPr lang="en-US"/>
        </a:p>
      </dgm:t>
    </dgm:pt>
    <dgm:pt modelId="{22A8D6AD-BB2E-4A99-88DC-7F84C6DC7AB9}">
      <dgm:prSet phldrT="[Text]"/>
      <dgm:spPr/>
      <dgm:t>
        <a:bodyPr/>
        <a:lstStyle/>
        <a:p>
          <a:r>
            <a:rPr lang="en-IN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Simplification of context free grammar</a:t>
          </a:r>
        </a:p>
      </dgm:t>
    </dgm:pt>
    <dgm:pt modelId="{4FECAD14-9C66-4C66-8D7F-0DF49D4DEC5C}" type="parTrans" cxnId="{E19BD351-B425-4678-92B0-D4FA7D4098FC}">
      <dgm:prSet/>
      <dgm:spPr/>
      <dgm:t>
        <a:bodyPr/>
        <a:lstStyle/>
        <a:p>
          <a:endParaRPr lang="en-US"/>
        </a:p>
      </dgm:t>
    </dgm:pt>
    <dgm:pt modelId="{3782F166-F37B-4800-A96D-2C4EBCAE812F}" type="sibTrans" cxnId="{E19BD351-B425-4678-92B0-D4FA7D4098FC}">
      <dgm:prSet/>
      <dgm:spPr/>
      <dgm:t>
        <a:bodyPr/>
        <a:lstStyle/>
        <a:p>
          <a:endParaRPr lang="en-US"/>
        </a:p>
      </dgm:t>
    </dgm:pt>
    <dgm:pt modelId="{B026D715-ABE5-4310-B89E-60667B12C52E}">
      <dgm:prSet/>
      <dgm:spPr/>
      <dgm:t>
        <a:bodyPr/>
        <a:lstStyle/>
        <a:p>
          <a:r>
            <a:rPr lang="en-IN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Ambiguity</a:t>
          </a:r>
          <a:endParaRPr lang="en-IN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B29EC15-9844-4EEE-A0F8-2B161DABFA16}" type="parTrans" cxnId="{4D331F9E-FF79-42B1-9313-D468C1CFA671}">
      <dgm:prSet/>
      <dgm:spPr/>
      <dgm:t>
        <a:bodyPr/>
        <a:lstStyle/>
        <a:p>
          <a:endParaRPr lang="en-US"/>
        </a:p>
      </dgm:t>
    </dgm:pt>
    <dgm:pt modelId="{59968A4B-1125-477C-9A63-20EBA6278312}" type="sibTrans" cxnId="{4D331F9E-FF79-42B1-9313-D468C1CFA671}">
      <dgm:prSet/>
      <dgm:spPr/>
      <dgm:t>
        <a:bodyPr/>
        <a:lstStyle/>
        <a:p>
          <a:endParaRPr lang="en-US"/>
        </a:p>
      </dgm:t>
    </dgm:pt>
    <dgm:pt modelId="{C56AEC40-0B7A-42D2-AC4B-391AE7DA286D}">
      <dgm:prSet/>
      <dgm:spPr/>
      <dgm:t>
        <a:bodyPr/>
        <a:lstStyle/>
        <a:p>
          <a:r>
            <a:rPr lang="en-IN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Derivation</a:t>
          </a:r>
        </a:p>
      </dgm:t>
    </dgm:pt>
    <dgm:pt modelId="{E31A6159-0F4B-4B7B-9A92-E998C5F66067}" type="parTrans" cxnId="{AF8C284D-5A83-42A9-8764-F17C38AAC8C4}">
      <dgm:prSet/>
      <dgm:spPr/>
      <dgm:t>
        <a:bodyPr/>
        <a:lstStyle/>
        <a:p>
          <a:endParaRPr lang="en-US"/>
        </a:p>
      </dgm:t>
    </dgm:pt>
    <dgm:pt modelId="{87668AE1-0B0F-4EB5-956A-3B65D084B190}" type="sibTrans" cxnId="{AF8C284D-5A83-42A9-8764-F17C38AAC8C4}">
      <dgm:prSet/>
      <dgm:spPr/>
      <dgm:t>
        <a:bodyPr/>
        <a:lstStyle/>
        <a:p>
          <a:endParaRPr lang="en-US"/>
        </a:p>
      </dgm:t>
    </dgm:pt>
    <dgm:pt modelId="{7B505F68-F090-4A87-AC0E-C2E39EC00FE1}" type="pres">
      <dgm:prSet presAssocID="{9D8CCBFF-8726-407A-AD70-E49D0CB8CED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3215AD1-040F-464E-ADC9-E74068A346F0}" type="pres">
      <dgm:prSet presAssocID="{A2C8110C-EB1D-4EDC-88C1-C27C3A7DD143}" presName="hierRoot1" presStyleCnt="0"/>
      <dgm:spPr/>
    </dgm:pt>
    <dgm:pt modelId="{57A7B7E3-DC42-46AA-8ECA-77B23FFA28D6}" type="pres">
      <dgm:prSet presAssocID="{A2C8110C-EB1D-4EDC-88C1-C27C3A7DD143}" presName="composite" presStyleCnt="0"/>
      <dgm:spPr/>
    </dgm:pt>
    <dgm:pt modelId="{2A9D7D27-26C4-4E35-9BEE-BA3BE553640E}" type="pres">
      <dgm:prSet presAssocID="{A2C8110C-EB1D-4EDC-88C1-C27C3A7DD143}" presName="background" presStyleLbl="node0" presStyleIdx="0" presStyleCnt="1"/>
      <dgm:spPr/>
    </dgm:pt>
    <dgm:pt modelId="{5E3B99DE-FB60-4E3A-94DB-676D3F385303}" type="pres">
      <dgm:prSet presAssocID="{A2C8110C-EB1D-4EDC-88C1-C27C3A7DD143}" presName="text" presStyleLbl="fgAcc0" presStyleIdx="0" presStyleCnt="1" custScaleX="193416">
        <dgm:presLayoutVars>
          <dgm:chPref val="3"/>
        </dgm:presLayoutVars>
      </dgm:prSet>
      <dgm:spPr/>
    </dgm:pt>
    <dgm:pt modelId="{98868324-93BA-4C31-8100-EB5FB305446B}" type="pres">
      <dgm:prSet presAssocID="{A2C8110C-EB1D-4EDC-88C1-C27C3A7DD143}" presName="hierChild2" presStyleCnt="0"/>
      <dgm:spPr/>
    </dgm:pt>
    <dgm:pt modelId="{E55F68E1-62FB-4C92-A36A-5C568C1E9196}" type="pres">
      <dgm:prSet presAssocID="{F56DF5B2-120E-412E-A753-0FDA4F1AEF73}" presName="Name10" presStyleLbl="parChTrans1D2" presStyleIdx="0" presStyleCnt="1"/>
      <dgm:spPr/>
    </dgm:pt>
    <dgm:pt modelId="{FD507FDC-C213-4DB3-B3B3-A3E19CF6DB86}" type="pres">
      <dgm:prSet presAssocID="{68A61B4E-97B2-4781-B98C-FA797C8F53F5}" presName="hierRoot2" presStyleCnt="0"/>
      <dgm:spPr/>
    </dgm:pt>
    <dgm:pt modelId="{F81B32BE-F235-4E43-8C62-E73EE6EB5E40}" type="pres">
      <dgm:prSet presAssocID="{68A61B4E-97B2-4781-B98C-FA797C8F53F5}" presName="composite2" presStyleCnt="0"/>
      <dgm:spPr/>
    </dgm:pt>
    <dgm:pt modelId="{7DE6F1CA-3356-4625-9291-516C6AC449DE}" type="pres">
      <dgm:prSet presAssocID="{68A61B4E-97B2-4781-B98C-FA797C8F53F5}" presName="background2" presStyleLbl="node2" presStyleIdx="0" presStyleCnt="1"/>
      <dgm:spPr/>
    </dgm:pt>
    <dgm:pt modelId="{B59C1FEA-2433-49B5-9EA7-9F9A47816F3E}" type="pres">
      <dgm:prSet presAssocID="{68A61B4E-97B2-4781-B98C-FA797C8F53F5}" presName="text2" presStyleLbl="fgAcc2" presStyleIdx="0" presStyleCnt="1">
        <dgm:presLayoutVars>
          <dgm:chPref val="3"/>
        </dgm:presLayoutVars>
      </dgm:prSet>
      <dgm:spPr/>
    </dgm:pt>
    <dgm:pt modelId="{844FFF0D-6188-4D6B-8990-A371829375C3}" type="pres">
      <dgm:prSet presAssocID="{68A61B4E-97B2-4781-B98C-FA797C8F53F5}" presName="hierChild3" presStyleCnt="0"/>
      <dgm:spPr/>
    </dgm:pt>
    <dgm:pt modelId="{65B01F95-B0C5-4D3F-9FBE-06C064BDBA80}" type="pres">
      <dgm:prSet presAssocID="{996D0A04-B8DE-4CC6-9EE6-1A8DA9592F04}" presName="Name17" presStyleLbl="parChTrans1D3" presStyleIdx="0" presStyleCnt="1"/>
      <dgm:spPr/>
    </dgm:pt>
    <dgm:pt modelId="{1C1A1E1D-349E-44DF-B0AD-200575324857}" type="pres">
      <dgm:prSet presAssocID="{FEB11B87-D109-45C0-A624-02D45541FDA7}" presName="hierRoot3" presStyleCnt="0"/>
      <dgm:spPr/>
    </dgm:pt>
    <dgm:pt modelId="{EC59C18A-D414-4E99-850D-2E0D5D4D0E03}" type="pres">
      <dgm:prSet presAssocID="{FEB11B87-D109-45C0-A624-02D45541FDA7}" presName="composite3" presStyleCnt="0"/>
      <dgm:spPr/>
    </dgm:pt>
    <dgm:pt modelId="{66606C57-2F2A-428E-A22B-D028E1392B02}" type="pres">
      <dgm:prSet presAssocID="{FEB11B87-D109-45C0-A624-02D45541FDA7}" presName="background3" presStyleLbl="node3" presStyleIdx="0" presStyleCnt="1"/>
      <dgm:spPr/>
    </dgm:pt>
    <dgm:pt modelId="{452C3666-5F2F-457E-BE8D-663A2BE98E0E}" type="pres">
      <dgm:prSet presAssocID="{FEB11B87-D109-45C0-A624-02D45541FDA7}" presName="text3" presStyleLbl="fgAcc3" presStyleIdx="0" presStyleCnt="1">
        <dgm:presLayoutVars>
          <dgm:chPref val="3"/>
        </dgm:presLayoutVars>
      </dgm:prSet>
      <dgm:spPr/>
    </dgm:pt>
    <dgm:pt modelId="{B1F8B8BA-6195-4E98-92A6-AFDAA3307869}" type="pres">
      <dgm:prSet presAssocID="{FEB11B87-D109-45C0-A624-02D45541FDA7}" presName="hierChild4" presStyleCnt="0"/>
      <dgm:spPr/>
    </dgm:pt>
    <dgm:pt modelId="{BEDDD091-889C-43A4-B6EC-E21220F7F86F}" type="pres">
      <dgm:prSet presAssocID="{8B29EC15-9844-4EEE-A0F8-2B161DABFA16}" presName="Name23" presStyleLbl="parChTrans1D4" presStyleIdx="0" presStyleCnt="9"/>
      <dgm:spPr/>
    </dgm:pt>
    <dgm:pt modelId="{9A410E94-E153-4C53-96ED-76EFFF3D3BD2}" type="pres">
      <dgm:prSet presAssocID="{B026D715-ABE5-4310-B89E-60667B12C52E}" presName="hierRoot4" presStyleCnt="0"/>
      <dgm:spPr/>
    </dgm:pt>
    <dgm:pt modelId="{A7909336-42D9-4DBE-8303-05837558337B}" type="pres">
      <dgm:prSet presAssocID="{B026D715-ABE5-4310-B89E-60667B12C52E}" presName="composite4" presStyleCnt="0"/>
      <dgm:spPr/>
    </dgm:pt>
    <dgm:pt modelId="{5720AAD4-908A-4CD4-9945-CDE96C58D535}" type="pres">
      <dgm:prSet presAssocID="{B026D715-ABE5-4310-B89E-60667B12C52E}" presName="background4" presStyleLbl="node4" presStyleIdx="0" presStyleCnt="9"/>
      <dgm:spPr/>
    </dgm:pt>
    <dgm:pt modelId="{19DAF730-9B68-4145-93FE-D4DCA6BF8DA4}" type="pres">
      <dgm:prSet presAssocID="{B026D715-ABE5-4310-B89E-60667B12C52E}" presName="text4" presStyleLbl="fgAcc4" presStyleIdx="0" presStyleCnt="9">
        <dgm:presLayoutVars>
          <dgm:chPref val="3"/>
        </dgm:presLayoutVars>
      </dgm:prSet>
      <dgm:spPr/>
    </dgm:pt>
    <dgm:pt modelId="{C7CFA6B6-0199-44E1-9D38-2F1B65895868}" type="pres">
      <dgm:prSet presAssocID="{B026D715-ABE5-4310-B89E-60667B12C52E}" presName="hierChild5" presStyleCnt="0"/>
      <dgm:spPr/>
    </dgm:pt>
    <dgm:pt modelId="{BC6F4EFD-1C08-4F7A-B7B5-61237B85F18F}" type="pres">
      <dgm:prSet presAssocID="{E31A6159-0F4B-4B7B-9A92-E998C5F66067}" presName="Name23" presStyleLbl="parChTrans1D4" presStyleIdx="1" presStyleCnt="9"/>
      <dgm:spPr/>
    </dgm:pt>
    <dgm:pt modelId="{68826691-BF9E-4799-8673-89225CEA3CD5}" type="pres">
      <dgm:prSet presAssocID="{C56AEC40-0B7A-42D2-AC4B-391AE7DA286D}" presName="hierRoot4" presStyleCnt="0"/>
      <dgm:spPr/>
    </dgm:pt>
    <dgm:pt modelId="{FDCA9157-1059-4697-B043-F6420EF03865}" type="pres">
      <dgm:prSet presAssocID="{C56AEC40-0B7A-42D2-AC4B-391AE7DA286D}" presName="composite4" presStyleCnt="0"/>
      <dgm:spPr/>
    </dgm:pt>
    <dgm:pt modelId="{A83EAF59-B7C9-4BCB-9EF0-6F51CCEECBA8}" type="pres">
      <dgm:prSet presAssocID="{C56AEC40-0B7A-42D2-AC4B-391AE7DA286D}" presName="background4" presStyleLbl="node4" presStyleIdx="1" presStyleCnt="9"/>
      <dgm:spPr/>
    </dgm:pt>
    <dgm:pt modelId="{BCDF5C8E-BBBD-41C9-A2C5-45A1CBF16D70}" type="pres">
      <dgm:prSet presAssocID="{C56AEC40-0B7A-42D2-AC4B-391AE7DA286D}" presName="text4" presStyleLbl="fgAcc4" presStyleIdx="1" presStyleCnt="9">
        <dgm:presLayoutVars>
          <dgm:chPref val="3"/>
        </dgm:presLayoutVars>
      </dgm:prSet>
      <dgm:spPr/>
    </dgm:pt>
    <dgm:pt modelId="{ED5A6C49-55FE-4555-AA23-665960C21E6E}" type="pres">
      <dgm:prSet presAssocID="{C56AEC40-0B7A-42D2-AC4B-391AE7DA286D}" presName="hierChild5" presStyleCnt="0"/>
      <dgm:spPr/>
    </dgm:pt>
    <dgm:pt modelId="{145AB776-3F31-45B4-8EDC-C0B5DBCAD58A}" type="pres">
      <dgm:prSet presAssocID="{4FECAD14-9C66-4C66-8D7F-0DF49D4DEC5C}" presName="Name23" presStyleLbl="parChTrans1D4" presStyleIdx="2" presStyleCnt="9"/>
      <dgm:spPr/>
    </dgm:pt>
    <dgm:pt modelId="{89872EA8-0341-4ACE-976C-56993867C4B0}" type="pres">
      <dgm:prSet presAssocID="{22A8D6AD-BB2E-4A99-88DC-7F84C6DC7AB9}" presName="hierRoot4" presStyleCnt="0"/>
      <dgm:spPr/>
    </dgm:pt>
    <dgm:pt modelId="{AEF830EF-F7B5-4A3D-AE29-915980191A95}" type="pres">
      <dgm:prSet presAssocID="{22A8D6AD-BB2E-4A99-88DC-7F84C6DC7AB9}" presName="composite4" presStyleCnt="0"/>
      <dgm:spPr/>
    </dgm:pt>
    <dgm:pt modelId="{3BBA3D18-FBED-4DCD-89AA-9A3066248C46}" type="pres">
      <dgm:prSet presAssocID="{22A8D6AD-BB2E-4A99-88DC-7F84C6DC7AB9}" presName="background4" presStyleLbl="node4" presStyleIdx="2" presStyleCnt="9"/>
      <dgm:spPr/>
    </dgm:pt>
    <dgm:pt modelId="{58AF46B8-2BA3-472B-9268-D6AC022260FA}" type="pres">
      <dgm:prSet presAssocID="{22A8D6AD-BB2E-4A99-88DC-7F84C6DC7AB9}" presName="text4" presStyleLbl="fgAcc4" presStyleIdx="2" presStyleCnt="9" custLinFactNeighborX="56910" custLinFactNeighborY="2938">
        <dgm:presLayoutVars>
          <dgm:chPref val="3"/>
        </dgm:presLayoutVars>
      </dgm:prSet>
      <dgm:spPr/>
    </dgm:pt>
    <dgm:pt modelId="{E1BDE54B-281C-41A9-9BD0-8A7A4D462D61}" type="pres">
      <dgm:prSet presAssocID="{22A8D6AD-BB2E-4A99-88DC-7F84C6DC7AB9}" presName="hierChild5" presStyleCnt="0"/>
      <dgm:spPr/>
    </dgm:pt>
    <dgm:pt modelId="{236F807B-4CE7-4C11-B9AA-927AAF737B3D}" type="pres">
      <dgm:prSet presAssocID="{125CEF21-8163-4477-BF3C-F4A2406BDD4B}" presName="Name23" presStyleLbl="parChTrans1D4" presStyleIdx="3" presStyleCnt="9"/>
      <dgm:spPr/>
    </dgm:pt>
    <dgm:pt modelId="{663B4C5B-1460-440E-A5C9-AC3E38D2CAC8}" type="pres">
      <dgm:prSet presAssocID="{7F232C82-618F-4524-8551-E309C4F5138D}" presName="hierRoot4" presStyleCnt="0"/>
      <dgm:spPr/>
    </dgm:pt>
    <dgm:pt modelId="{CF27A501-297C-4FFF-B55F-0FBF24511BAD}" type="pres">
      <dgm:prSet presAssocID="{7F232C82-618F-4524-8551-E309C4F5138D}" presName="composite4" presStyleCnt="0"/>
      <dgm:spPr/>
    </dgm:pt>
    <dgm:pt modelId="{6A28A713-657F-4C7D-9337-546170DDF5CF}" type="pres">
      <dgm:prSet presAssocID="{7F232C82-618F-4524-8551-E309C4F5138D}" presName="background4" presStyleLbl="node4" presStyleIdx="3" presStyleCnt="9"/>
      <dgm:spPr/>
    </dgm:pt>
    <dgm:pt modelId="{EE50D5D2-7B77-4B0E-AADD-D2E10AEFEE6A}" type="pres">
      <dgm:prSet presAssocID="{7F232C82-618F-4524-8551-E309C4F5138D}" presName="text4" presStyleLbl="fgAcc4" presStyleIdx="3" presStyleCnt="9">
        <dgm:presLayoutVars>
          <dgm:chPref val="3"/>
        </dgm:presLayoutVars>
      </dgm:prSet>
      <dgm:spPr/>
    </dgm:pt>
    <dgm:pt modelId="{20D86B2E-67F5-4E77-868B-7EA0B90A0796}" type="pres">
      <dgm:prSet presAssocID="{7F232C82-618F-4524-8551-E309C4F5138D}" presName="hierChild5" presStyleCnt="0"/>
      <dgm:spPr/>
    </dgm:pt>
    <dgm:pt modelId="{2D7BF061-CA69-46E1-8116-AAC820927554}" type="pres">
      <dgm:prSet presAssocID="{BCD23116-E0F7-45E2-8F57-FEE138781E67}" presName="Name23" presStyleLbl="parChTrans1D4" presStyleIdx="4" presStyleCnt="9"/>
      <dgm:spPr/>
    </dgm:pt>
    <dgm:pt modelId="{F6A7F4EE-037A-4B45-9178-ED303E1E5791}" type="pres">
      <dgm:prSet presAssocID="{DA9D020D-8E9A-4293-883A-58EEA53EE4A5}" presName="hierRoot4" presStyleCnt="0"/>
      <dgm:spPr/>
    </dgm:pt>
    <dgm:pt modelId="{FC43AF8A-DBD0-4625-BB33-298686A3E36F}" type="pres">
      <dgm:prSet presAssocID="{DA9D020D-8E9A-4293-883A-58EEA53EE4A5}" presName="composite4" presStyleCnt="0"/>
      <dgm:spPr/>
    </dgm:pt>
    <dgm:pt modelId="{861F623C-D4EE-4E66-A4D2-FC6BB3A9E349}" type="pres">
      <dgm:prSet presAssocID="{DA9D020D-8E9A-4293-883A-58EEA53EE4A5}" presName="background4" presStyleLbl="node4" presStyleIdx="4" presStyleCnt="9"/>
      <dgm:spPr/>
    </dgm:pt>
    <dgm:pt modelId="{88F5616D-21A5-4EB2-9E30-2D42DCF9752D}" type="pres">
      <dgm:prSet presAssocID="{DA9D020D-8E9A-4293-883A-58EEA53EE4A5}" presName="text4" presStyleLbl="fgAcc4" presStyleIdx="4" presStyleCnt="9">
        <dgm:presLayoutVars>
          <dgm:chPref val="3"/>
        </dgm:presLayoutVars>
      </dgm:prSet>
      <dgm:spPr/>
    </dgm:pt>
    <dgm:pt modelId="{B0B7AEA1-CE6A-4EF6-B8E0-627E065258F6}" type="pres">
      <dgm:prSet presAssocID="{DA9D020D-8E9A-4293-883A-58EEA53EE4A5}" presName="hierChild5" presStyleCnt="0"/>
      <dgm:spPr/>
    </dgm:pt>
    <dgm:pt modelId="{D4FC539B-16BE-4FF1-B2FD-61AD75D4436B}" type="pres">
      <dgm:prSet presAssocID="{2184897B-C7AE-40A5-B141-C972DC070FC3}" presName="Name23" presStyleLbl="parChTrans1D4" presStyleIdx="5" presStyleCnt="9"/>
      <dgm:spPr/>
    </dgm:pt>
    <dgm:pt modelId="{41E268FD-B41B-4A9E-933E-E13EE8519872}" type="pres">
      <dgm:prSet presAssocID="{BB7F0E11-B915-4B84-84F0-3ED30EFA8413}" presName="hierRoot4" presStyleCnt="0"/>
      <dgm:spPr/>
    </dgm:pt>
    <dgm:pt modelId="{48D0F1A8-2EFC-4DDF-B663-0C89005599D1}" type="pres">
      <dgm:prSet presAssocID="{BB7F0E11-B915-4B84-84F0-3ED30EFA8413}" presName="composite4" presStyleCnt="0"/>
      <dgm:spPr/>
    </dgm:pt>
    <dgm:pt modelId="{ECB3EB2B-7462-4F88-85DC-D3B226630405}" type="pres">
      <dgm:prSet presAssocID="{BB7F0E11-B915-4B84-84F0-3ED30EFA8413}" presName="background4" presStyleLbl="node4" presStyleIdx="5" presStyleCnt="9"/>
      <dgm:spPr/>
    </dgm:pt>
    <dgm:pt modelId="{3614DF66-15CB-458C-A445-F6039176E9F4}" type="pres">
      <dgm:prSet presAssocID="{BB7F0E11-B915-4B84-84F0-3ED30EFA8413}" presName="text4" presStyleLbl="fgAcc4" presStyleIdx="5" presStyleCnt="9">
        <dgm:presLayoutVars>
          <dgm:chPref val="3"/>
        </dgm:presLayoutVars>
      </dgm:prSet>
      <dgm:spPr/>
    </dgm:pt>
    <dgm:pt modelId="{2482E077-B43A-4E1D-BA75-BF55524DE334}" type="pres">
      <dgm:prSet presAssocID="{BB7F0E11-B915-4B84-84F0-3ED30EFA8413}" presName="hierChild5" presStyleCnt="0"/>
      <dgm:spPr/>
    </dgm:pt>
    <dgm:pt modelId="{84734B77-75CE-4827-A63A-F7D2DC7D24D3}" type="pres">
      <dgm:prSet presAssocID="{CCEEE9CD-C2D1-40F0-B0CD-63F4162EF8B7}" presName="Name23" presStyleLbl="parChTrans1D4" presStyleIdx="6" presStyleCnt="9"/>
      <dgm:spPr/>
    </dgm:pt>
    <dgm:pt modelId="{312A6C69-1B5B-4CD6-BF49-8BAE437B6A0F}" type="pres">
      <dgm:prSet presAssocID="{A2C9A97C-3D72-43C7-941B-9E70C088421A}" presName="hierRoot4" presStyleCnt="0"/>
      <dgm:spPr/>
    </dgm:pt>
    <dgm:pt modelId="{3ED4AADE-5D81-4EDA-85B9-955DAD898564}" type="pres">
      <dgm:prSet presAssocID="{A2C9A97C-3D72-43C7-941B-9E70C088421A}" presName="composite4" presStyleCnt="0"/>
      <dgm:spPr/>
    </dgm:pt>
    <dgm:pt modelId="{EC6ABEE2-6E71-4F50-B375-5FCE0E83DA20}" type="pres">
      <dgm:prSet presAssocID="{A2C9A97C-3D72-43C7-941B-9E70C088421A}" presName="background4" presStyleLbl="node4" presStyleIdx="6" presStyleCnt="9"/>
      <dgm:spPr/>
    </dgm:pt>
    <dgm:pt modelId="{12C52898-585D-4865-9DFD-A5424106BABD}" type="pres">
      <dgm:prSet presAssocID="{A2C9A97C-3D72-43C7-941B-9E70C088421A}" presName="text4" presStyleLbl="fgAcc4" presStyleIdx="6" presStyleCnt="9">
        <dgm:presLayoutVars>
          <dgm:chPref val="3"/>
        </dgm:presLayoutVars>
      </dgm:prSet>
      <dgm:spPr/>
    </dgm:pt>
    <dgm:pt modelId="{3B997E36-51D7-455C-9F42-170E1AE24EDF}" type="pres">
      <dgm:prSet presAssocID="{A2C9A97C-3D72-43C7-941B-9E70C088421A}" presName="hierChild5" presStyleCnt="0"/>
      <dgm:spPr/>
    </dgm:pt>
    <dgm:pt modelId="{ECB7D537-7381-4A33-8991-4C13C39389E7}" type="pres">
      <dgm:prSet presAssocID="{A73240F7-E649-4F52-AF28-AD7F80CD9BBD}" presName="Name23" presStyleLbl="parChTrans1D4" presStyleIdx="7" presStyleCnt="9"/>
      <dgm:spPr/>
    </dgm:pt>
    <dgm:pt modelId="{1330EAA2-72B0-4053-B3F5-613AEC2BC3CD}" type="pres">
      <dgm:prSet presAssocID="{B19AB0FC-A1D5-4707-A4D5-48629056615C}" presName="hierRoot4" presStyleCnt="0"/>
      <dgm:spPr/>
    </dgm:pt>
    <dgm:pt modelId="{2CB82A22-51BB-46B3-8E23-D25742457468}" type="pres">
      <dgm:prSet presAssocID="{B19AB0FC-A1D5-4707-A4D5-48629056615C}" presName="composite4" presStyleCnt="0"/>
      <dgm:spPr/>
    </dgm:pt>
    <dgm:pt modelId="{BCCD40A2-9350-4E21-90CE-4DEB2F0F226C}" type="pres">
      <dgm:prSet presAssocID="{B19AB0FC-A1D5-4707-A4D5-48629056615C}" presName="background4" presStyleLbl="node4" presStyleIdx="7" presStyleCnt="9"/>
      <dgm:spPr/>
    </dgm:pt>
    <dgm:pt modelId="{67CBD0A4-11D2-4841-BDAC-BBCC776C7E3D}" type="pres">
      <dgm:prSet presAssocID="{B19AB0FC-A1D5-4707-A4D5-48629056615C}" presName="text4" presStyleLbl="fgAcc4" presStyleIdx="7" presStyleCnt="9">
        <dgm:presLayoutVars>
          <dgm:chPref val="3"/>
        </dgm:presLayoutVars>
      </dgm:prSet>
      <dgm:spPr/>
    </dgm:pt>
    <dgm:pt modelId="{2525E1E6-5908-4AA6-AB13-0055BE9F0586}" type="pres">
      <dgm:prSet presAssocID="{B19AB0FC-A1D5-4707-A4D5-48629056615C}" presName="hierChild5" presStyleCnt="0"/>
      <dgm:spPr/>
    </dgm:pt>
    <dgm:pt modelId="{2C25369D-F92C-46CB-9121-5FD99BB601C7}" type="pres">
      <dgm:prSet presAssocID="{67772F63-269F-4A55-A270-BD9F6D16B0A8}" presName="Name23" presStyleLbl="parChTrans1D4" presStyleIdx="8" presStyleCnt="9"/>
      <dgm:spPr/>
    </dgm:pt>
    <dgm:pt modelId="{C88AF82A-07B9-4D3F-ABDF-0049E8473784}" type="pres">
      <dgm:prSet presAssocID="{69B8E375-2DED-43CB-9800-BB723C4C09D3}" presName="hierRoot4" presStyleCnt="0"/>
      <dgm:spPr/>
    </dgm:pt>
    <dgm:pt modelId="{D95DB39B-3828-4766-9BA5-67598F2E6ED9}" type="pres">
      <dgm:prSet presAssocID="{69B8E375-2DED-43CB-9800-BB723C4C09D3}" presName="composite4" presStyleCnt="0"/>
      <dgm:spPr/>
    </dgm:pt>
    <dgm:pt modelId="{97EF2F6C-FEBC-489F-834F-D6038F0B07B0}" type="pres">
      <dgm:prSet presAssocID="{69B8E375-2DED-43CB-9800-BB723C4C09D3}" presName="background4" presStyleLbl="node4" presStyleIdx="8" presStyleCnt="9"/>
      <dgm:spPr/>
    </dgm:pt>
    <dgm:pt modelId="{ACAC18C9-304A-4FD5-B4F0-9B51B1E916E9}" type="pres">
      <dgm:prSet presAssocID="{69B8E375-2DED-43CB-9800-BB723C4C09D3}" presName="text4" presStyleLbl="fgAcc4" presStyleIdx="8" presStyleCnt="9">
        <dgm:presLayoutVars>
          <dgm:chPref val="3"/>
        </dgm:presLayoutVars>
      </dgm:prSet>
      <dgm:spPr/>
    </dgm:pt>
    <dgm:pt modelId="{CF226C25-88B1-4A4A-AAE8-23011A1D2F5B}" type="pres">
      <dgm:prSet presAssocID="{69B8E375-2DED-43CB-9800-BB723C4C09D3}" presName="hierChild5" presStyleCnt="0"/>
      <dgm:spPr/>
    </dgm:pt>
  </dgm:ptLst>
  <dgm:cxnLst>
    <dgm:cxn modelId="{92AC5704-A511-4738-889F-5344F0D986C5}" type="presOf" srcId="{B026D715-ABE5-4310-B89E-60667B12C52E}" destId="{19DAF730-9B68-4145-93FE-D4DCA6BF8DA4}" srcOrd="0" destOrd="0" presId="urn:microsoft.com/office/officeart/2005/8/layout/hierarchy1"/>
    <dgm:cxn modelId="{C6BDF619-29AD-4665-BE03-2B7C596EC729}" type="presOf" srcId="{7F232C82-618F-4524-8551-E309C4F5138D}" destId="{EE50D5D2-7B77-4B0E-AADD-D2E10AEFEE6A}" srcOrd="0" destOrd="0" presId="urn:microsoft.com/office/officeart/2005/8/layout/hierarchy1"/>
    <dgm:cxn modelId="{9CA86E3C-B9F5-421E-B836-924D27E8A40E}" type="presOf" srcId="{4FECAD14-9C66-4C66-8D7F-0DF49D4DEC5C}" destId="{145AB776-3F31-45B4-8EDC-C0B5DBCAD58A}" srcOrd="0" destOrd="0" presId="urn:microsoft.com/office/officeart/2005/8/layout/hierarchy1"/>
    <dgm:cxn modelId="{45DD843C-2354-4231-BCF0-047F8B99B5EC}" type="presOf" srcId="{68A61B4E-97B2-4781-B98C-FA797C8F53F5}" destId="{B59C1FEA-2433-49B5-9EA7-9F9A47816F3E}" srcOrd="0" destOrd="0" presId="urn:microsoft.com/office/officeart/2005/8/layout/hierarchy1"/>
    <dgm:cxn modelId="{82A8933C-A2FE-4D72-B58C-396376DCC4EC}" srcId="{68A61B4E-97B2-4781-B98C-FA797C8F53F5}" destId="{FEB11B87-D109-45C0-A624-02D45541FDA7}" srcOrd="0" destOrd="0" parTransId="{996D0A04-B8DE-4CC6-9EE6-1A8DA9592F04}" sibTransId="{4EA70362-E91F-4D0F-93EB-7A3A422C7293}"/>
    <dgm:cxn modelId="{618D3160-8F40-4846-84FA-1ED5DEEE9EEB}" srcId="{22A8D6AD-BB2E-4A99-88DC-7F84C6DC7AB9}" destId="{7F232C82-618F-4524-8551-E309C4F5138D}" srcOrd="0" destOrd="0" parTransId="{125CEF21-8163-4477-BF3C-F4A2406BDD4B}" sibTransId="{F21AD142-9B8E-4886-AC92-4035C4E3215E}"/>
    <dgm:cxn modelId="{61959161-A3A3-4841-9B91-42F67570D18A}" type="presOf" srcId="{8B29EC15-9844-4EEE-A0F8-2B161DABFA16}" destId="{BEDDD091-889C-43A4-B6EC-E21220F7F86F}" srcOrd="0" destOrd="0" presId="urn:microsoft.com/office/officeart/2005/8/layout/hierarchy1"/>
    <dgm:cxn modelId="{FE35FE63-D1DB-4559-9A3C-6BB4E65208C1}" type="presOf" srcId="{996D0A04-B8DE-4CC6-9EE6-1A8DA9592F04}" destId="{65B01F95-B0C5-4D3F-9FBE-06C064BDBA80}" srcOrd="0" destOrd="0" presId="urn:microsoft.com/office/officeart/2005/8/layout/hierarchy1"/>
    <dgm:cxn modelId="{C3004A44-6C3D-4AC3-AE68-876035274511}" type="presOf" srcId="{C56AEC40-0B7A-42D2-AC4B-391AE7DA286D}" destId="{BCDF5C8E-BBBD-41C9-A2C5-45A1CBF16D70}" srcOrd="0" destOrd="0" presId="urn:microsoft.com/office/officeart/2005/8/layout/hierarchy1"/>
    <dgm:cxn modelId="{F7461745-6E04-46D3-9143-AECF47DF910D}" srcId="{9D8CCBFF-8726-407A-AD70-E49D0CB8CED7}" destId="{A2C8110C-EB1D-4EDC-88C1-C27C3A7DD143}" srcOrd="0" destOrd="0" parTransId="{C9E1C3A1-53D9-4807-B324-F4556DE04F76}" sibTransId="{A064C116-CBCF-4BF4-9ECF-D9E72BEB5A2D}"/>
    <dgm:cxn modelId="{62D5364A-22B5-44D7-8422-F621E5A27AEA}" type="presOf" srcId="{A2C9A97C-3D72-43C7-941B-9E70C088421A}" destId="{12C52898-585D-4865-9DFD-A5424106BABD}" srcOrd="0" destOrd="0" presId="urn:microsoft.com/office/officeart/2005/8/layout/hierarchy1"/>
    <dgm:cxn modelId="{4B0D064C-874C-4858-97C9-CA8C837A182C}" type="presOf" srcId="{9D8CCBFF-8726-407A-AD70-E49D0CB8CED7}" destId="{7B505F68-F090-4A87-AC0E-C2E39EC00FE1}" srcOrd="0" destOrd="0" presId="urn:microsoft.com/office/officeart/2005/8/layout/hierarchy1"/>
    <dgm:cxn modelId="{AF8C284D-5A83-42A9-8764-F17C38AAC8C4}" srcId="{FEB11B87-D109-45C0-A624-02D45541FDA7}" destId="{C56AEC40-0B7A-42D2-AC4B-391AE7DA286D}" srcOrd="1" destOrd="0" parTransId="{E31A6159-0F4B-4B7B-9A92-E998C5F66067}" sibTransId="{87668AE1-0B0F-4EB5-956A-3B65D084B190}"/>
    <dgm:cxn modelId="{ED40C16D-835D-42BD-B494-82F6AA1ABBE4}" type="presOf" srcId="{67772F63-269F-4A55-A270-BD9F6D16B0A8}" destId="{2C25369D-F92C-46CB-9121-5FD99BB601C7}" srcOrd="0" destOrd="0" presId="urn:microsoft.com/office/officeart/2005/8/layout/hierarchy1"/>
    <dgm:cxn modelId="{D567EE50-699A-4E18-8835-5B60E6A933FC}" srcId="{22A8D6AD-BB2E-4A99-88DC-7F84C6DC7AB9}" destId="{DA9D020D-8E9A-4293-883A-58EEA53EE4A5}" srcOrd="1" destOrd="0" parTransId="{BCD23116-E0F7-45E2-8F57-FEE138781E67}" sibTransId="{E9BF52FA-2B4F-42B6-98CE-5A7F31905A47}"/>
    <dgm:cxn modelId="{E19BD351-B425-4678-92B0-D4FA7D4098FC}" srcId="{FEB11B87-D109-45C0-A624-02D45541FDA7}" destId="{22A8D6AD-BB2E-4A99-88DC-7F84C6DC7AB9}" srcOrd="2" destOrd="0" parTransId="{4FECAD14-9C66-4C66-8D7F-0DF49D4DEC5C}" sibTransId="{3782F166-F37B-4800-A96D-2C4EBCAE812F}"/>
    <dgm:cxn modelId="{D6584453-8F86-4160-8912-F61B9F46919A}" type="presOf" srcId="{A73240F7-E649-4F52-AF28-AD7F80CD9BBD}" destId="{ECB7D537-7381-4A33-8991-4C13C39389E7}" srcOrd="0" destOrd="0" presId="urn:microsoft.com/office/officeart/2005/8/layout/hierarchy1"/>
    <dgm:cxn modelId="{97D8A053-4B7F-4E00-9DF8-34798E01466F}" type="presOf" srcId="{BCD23116-E0F7-45E2-8F57-FEE138781E67}" destId="{2D7BF061-CA69-46E1-8116-AAC820927554}" srcOrd="0" destOrd="0" presId="urn:microsoft.com/office/officeart/2005/8/layout/hierarchy1"/>
    <dgm:cxn modelId="{7095357D-B53A-4EC4-A508-C2E31840F586}" srcId="{A2C9A97C-3D72-43C7-941B-9E70C088421A}" destId="{69B8E375-2DED-43CB-9800-BB723C4C09D3}" srcOrd="1" destOrd="0" parTransId="{67772F63-269F-4A55-A270-BD9F6D16B0A8}" sibTransId="{24DEF400-765E-432F-A639-7D45EDB8A8B1}"/>
    <dgm:cxn modelId="{3F51BF8C-1A01-46A4-BC0B-723B1622F23D}" type="presOf" srcId="{2184897B-C7AE-40A5-B141-C972DC070FC3}" destId="{D4FC539B-16BE-4FF1-B2FD-61AD75D4436B}" srcOrd="0" destOrd="0" presId="urn:microsoft.com/office/officeart/2005/8/layout/hierarchy1"/>
    <dgm:cxn modelId="{E1353B8D-4B2D-4D27-898D-DE568553CC0C}" type="presOf" srcId="{F56DF5B2-120E-412E-A753-0FDA4F1AEF73}" destId="{E55F68E1-62FB-4C92-A36A-5C568C1E9196}" srcOrd="0" destOrd="0" presId="urn:microsoft.com/office/officeart/2005/8/layout/hierarchy1"/>
    <dgm:cxn modelId="{A3899796-0739-428D-96C7-3B7AB0512EE4}" type="presOf" srcId="{E31A6159-0F4B-4B7B-9A92-E998C5F66067}" destId="{BC6F4EFD-1C08-4F7A-B7B5-61237B85F18F}" srcOrd="0" destOrd="0" presId="urn:microsoft.com/office/officeart/2005/8/layout/hierarchy1"/>
    <dgm:cxn modelId="{2408AD98-E63E-4BCA-A6F6-A7C94183713E}" srcId="{22A8D6AD-BB2E-4A99-88DC-7F84C6DC7AB9}" destId="{BB7F0E11-B915-4B84-84F0-3ED30EFA8413}" srcOrd="2" destOrd="0" parTransId="{2184897B-C7AE-40A5-B141-C972DC070FC3}" sibTransId="{C804F67A-C856-4994-AEA7-F67F654D77CE}"/>
    <dgm:cxn modelId="{4D331F9E-FF79-42B1-9313-D468C1CFA671}" srcId="{FEB11B87-D109-45C0-A624-02D45541FDA7}" destId="{B026D715-ABE5-4310-B89E-60667B12C52E}" srcOrd="0" destOrd="0" parTransId="{8B29EC15-9844-4EEE-A0F8-2B161DABFA16}" sibTransId="{59968A4B-1125-477C-9A63-20EBA6278312}"/>
    <dgm:cxn modelId="{105157BB-733A-400A-ACA2-CE64CD5304F7}" type="presOf" srcId="{125CEF21-8163-4477-BF3C-F4A2406BDD4B}" destId="{236F807B-4CE7-4C11-B9AA-927AAF737B3D}" srcOrd="0" destOrd="0" presId="urn:microsoft.com/office/officeart/2005/8/layout/hierarchy1"/>
    <dgm:cxn modelId="{F5E4D2C0-9FBA-4D19-B3A1-821F81A43D90}" type="presOf" srcId="{69B8E375-2DED-43CB-9800-BB723C4C09D3}" destId="{ACAC18C9-304A-4FD5-B4F0-9B51B1E916E9}" srcOrd="0" destOrd="0" presId="urn:microsoft.com/office/officeart/2005/8/layout/hierarchy1"/>
    <dgm:cxn modelId="{545686C3-FE15-4513-95E4-A5E07AEAA003}" type="presOf" srcId="{B19AB0FC-A1D5-4707-A4D5-48629056615C}" destId="{67CBD0A4-11D2-4841-BDAC-BBCC776C7E3D}" srcOrd="0" destOrd="0" presId="urn:microsoft.com/office/officeart/2005/8/layout/hierarchy1"/>
    <dgm:cxn modelId="{DFD8D2C6-BAE0-4530-9CEA-ECC528EA6229}" type="presOf" srcId="{FEB11B87-D109-45C0-A624-02D45541FDA7}" destId="{452C3666-5F2F-457E-BE8D-663A2BE98E0E}" srcOrd="0" destOrd="0" presId="urn:microsoft.com/office/officeart/2005/8/layout/hierarchy1"/>
    <dgm:cxn modelId="{E81612CA-2599-4EEB-A371-FE1E5924C6FC}" srcId="{A2C8110C-EB1D-4EDC-88C1-C27C3A7DD143}" destId="{68A61B4E-97B2-4781-B98C-FA797C8F53F5}" srcOrd="0" destOrd="0" parTransId="{F56DF5B2-120E-412E-A753-0FDA4F1AEF73}" sibTransId="{3F55E6E0-9A7F-4C83-803C-02F5F3AE07DD}"/>
    <dgm:cxn modelId="{750805CC-A6EF-42EF-B8D2-F71EC5217520}" srcId="{FEB11B87-D109-45C0-A624-02D45541FDA7}" destId="{A2C9A97C-3D72-43C7-941B-9E70C088421A}" srcOrd="3" destOrd="0" parTransId="{CCEEE9CD-C2D1-40F0-B0CD-63F4162EF8B7}" sibTransId="{CBF644C1-CBB5-4E31-AD97-2A08B9CB466F}"/>
    <dgm:cxn modelId="{9BF0ABE4-84A4-4C3E-8B48-6338BB5D1ABB}" type="presOf" srcId="{DA9D020D-8E9A-4293-883A-58EEA53EE4A5}" destId="{88F5616D-21A5-4EB2-9E30-2D42DCF9752D}" srcOrd="0" destOrd="0" presId="urn:microsoft.com/office/officeart/2005/8/layout/hierarchy1"/>
    <dgm:cxn modelId="{1A1AE5E4-5EDF-4B25-BFF3-95CD9CD1E789}" type="presOf" srcId="{22A8D6AD-BB2E-4A99-88DC-7F84C6DC7AB9}" destId="{58AF46B8-2BA3-472B-9268-D6AC022260FA}" srcOrd="0" destOrd="0" presId="urn:microsoft.com/office/officeart/2005/8/layout/hierarchy1"/>
    <dgm:cxn modelId="{CDD1F4E6-3FDD-4269-8E4C-B6C0C1B39F28}" type="presOf" srcId="{CCEEE9CD-C2D1-40F0-B0CD-63F4162EF8B7}" destId="{84734B77-75CE-4827-A63A-F7D2DC7D24D3}" srcOrd="0" destOrd="0" presId="urn:microsoft.com/office/officeart/2005/8/layout/hierarchy1"/>
    <dgm:cxn modelId="{A3E240ED-ACCE-4F81-87C6-68BDC6E8EC2F}" srcId="{A2C9A97C-3D72-43C7-941B-9E70C088421A}" destId="{B19AB0FC-A1D5-4707-A4D5-48629056615C}" srcOrd="0" destOrd="0" parTransId="{A73240F7-E649-4F52-AF28-AD7F80CD9BBD}" sibTransId="{CF97ED2D-1ABF-49D6-9710-8EBE85CA8F11}"/>
    <dgm:cxn modelId="{B5EAA0ED-8550-492A-9061-7DCF60192A73}" type="presOf" srcId="{BB7F0E11-B915-4B84-84F0-3ED30EFA8413}" destId="{3614DF66-15CB-458C-A445-F6039176E9F4}" srcOrd="0" destOrd="0" presId="urn:microsoft.com/office/officeart/2005/8/layout/hierarchy1"/>
    <dgm:cxn modelId="{184E8CFE-6581-4A34-A2B1-91906874104A}" type="presOf" srcId="{A2C8110C-EB1D-4EDC-88C1-C27C3A7DD143}" destId="{5E3B99DE-FB60-4E3A-94DB-676D3F385303}" srcOrd="0" destOrd="0" presId="urn:microsoft.com/office/officeart/2005/8/layout/hierarchy1"/>
    <dgm:cxn modelId="{B1048D2E-E068-465E-84B8-BC64F427E734}" type="presParOf" srcId="{7B505F68-F090-4A87-AC0E-C2E39EC00FE1}" destId="{53215AD1-040F-464E-ADC9-E74068A346F0}" srcOrd="0" destOrd="0" presId="urn:microsoft.com/office/officeart/2005/8/layout/hierarchy1"/>
    <dgm:cxn modelId="{CAA1842A-27CA-4622-B5AD-013321ED5F18}" type="presParOf" srcId="{53215AD1-040F-464E-ADC9-E74068A346F0}" destId="{57A7B7E3-DC42-46AA-8ECA-77B23FFA28D6}" srcOrd="0" destOrd="0" presId="urn:microsoft.com/office/officeart/2005/8/layout/hierarchy1"/>
    <dgm:cxn modelId="{4268D526-42B6-42A6-937A-A5ACD6001B0F}" type="presParOf" srcId="{57A7B7E3-DC42-46AA-8ECA-77B23FFA28D6}" destId="{2A9D7D27-26C4-4E35-9BEE-BA3BE553640E}" srcOrd="0" destOrd="0" presId="urn:microsoft.com/office/officeart/2005/8/layout/hierarchy1"/>
    <dgm:cxn modelId="{E2423372-4513-4B6F-9D49-54F7FD2EBED0}" type="presParOf" srcId="{57A7B7E3-DC42-46AA-8ECA-77B23FFA28D6}" destId="{5E3B99DE-FB60-4E3A-94DB-676D3F385303}" srcOrd="1" destOrd="0" presId="urn:microsoft.com/office/officeart/2005/8/layout/hierarchy1"/>
    <dgm:cxn modelId="{04A7482E-23BD-4138-8E52-D3B09573717A}" type="presParOf" srcId="{53215AD1-040F-464E-ADC9-E74068A346F0}" destId="{98868324-93BA-4C31-8100-EB5FB305446B}" srcOrd="1" destOrd="0" presId="urn:microsoft.com/office/officeart/2005/8/layout/hierarchy1"/>
    <dgm:cxn modelId="{E7D86FEE-9249-47EA-A74D-F1A4BB1339CC}" type="presParOf" srcId="{98868324-93BA-4C31-8100-EB5FB305446B}" destId="{E55F68E1-62FB-4C92-A36A-5C568C1E9196}" srcOrd="0" destOrd="0" presId="urn:microsoft.com/office/officeart/2005/8/layout/hierarchy1"/>
    <dgm:cxn modelId="{84200AA1-CA23-48DF-8C1A-43C660D062C8}" type="presParOf" srcId="{98868324-93BA-4C31-8100-EB5FB305446B}" destId="{FD507FDC-C213-4DB3-B3B3-A3E19CF6DB86}" srcOrd="1" destOrd="0" presId="urn:microsoft.com/office/officeart/2005/8/layout/hierarchy1"/>
    <dgm:cxn modelId="{04019C4E-9C84-4A8A-BCB5-8F02045AB0A0}" type="presParOf" srcId="{FD507FDC-C213-4DB3-B3B3-A3E19CF6DB86}" destId="{F81B32BE-F235-4E43-8C62-E73EE6EB5E40}" srcOrd="0" destOrd="0" presId="urn:microsoft.com/office/officeart/2005/8/layout/hierarchy1"/>
    <dgm:cxn modelId="{9646E4DE-C623-4B09-8B50-D86E5BF36183}" type="presParOf" srcId="{F81B32BE-F235-4E43-8C62-E73EE6EB5E40}" destId="{7DE6F1CA-3356-4625-9291-516C6AC449DE}" srcOrd="0" destOrd="0" presId="urn:microsoft.com/office/officeart/2005/8/layout/hierarchy1"/>
    <dgm:cxn modelId="{FA2A2441-A4EA-48FB-AB88-D9BA59E2B1F3}" type="presParOf" srcId="{F81B32BE-F235-4E43-8C62-E73EE6EB5E40}" destId="{B59C1FEA-2433-49B5-9EA7-9F9A47816F3E}" srcOrd="1" destOrd="0" presId="urn:microsoft.com/office/officeart/2005/8/layout/hierarchy1"/>
    <dgm:cxn modelId="{33EB38AD-A501-484E-BB8E-3CF08FDF5383}" type="presParOf" srcId="{FD507FDC-C213-4DB3-B3B3-A3E19CF6DB86}" destId="{844FFF0D-6188-4D6B-8990-A371829375C3}" srcOrd="1" destOrd="0" presId="urn:microsoft.com/office/officeart/2005/8/layout/hierarchy1"/>
    <dgm:cxn modelId="{DCA61DBC-507B-4A2B-9ED0-963322C17ED9}" type="presParOf" srcId="{844FFF0D-6188-4D6B-8990-A371829375C3}" destId="{65B01F95-B0C5-4D3F-9FBE-06C064BDBA80}" srcOrd="0" destOrd="0" presId="urn:microsoft.com/office/officeart/2005/8/layout/hierarchy1"/>
    <dgm:cxn modelId="{B84210EF-DF1A-47D4-AFB5-B47103836580}" type="presParOf" srcId="{844FFF0D-6188-4D6B-8990-A371829375C3}" destId="{1C1A1E1D-349E-44DF-B0AD-200575324857}" srcOrd="1" destOrd="0" presId="urn:microsoft.com/office/officeart/2005/8/layout/hierarchy1"/>
    <dgm:cxn modelId="{D1CAB64F-D639-40CD-8032-685841F54B13}" type="presParOf" srcId="{1C1A1E1D-349E-44DF-B0AD-200575324857}" destId="{EC59C18A-D414-4E99-850D-2E0D5D4D0E03}" srcOrd="0" destOrd="0" presId="urn:microsoft.com/office/officeart/2005/8/layout/hierarchy1"/>
    <dgm:cxn modelId="{3241214A-B001-41A4-B22B-5B8F737F9DBE}" type="presParOf" srcId="{EC59C18A-D414-4E99-850D-2E0D5D4D0E03}" destId="{66606C57-2F2A-428E-A22B-D028E1392B02}" srcOrd="0" destOrd="0" presId="urn:microsoft.com/office/officeart/2005/8/layout/hierarchy1"/>
    <dgm:cxn modelId="{250C969D-C86E-43AC-81B8-00CCE4FCE733}" type="presParOf" srcId="{EC59C18A-D414-4E99-850D-2E0D5D4D0E03}" destId="{452C3666-5F2F-457E-BE8D-663A2BE98E0E}" srcOrd="1" destOrd="0" presId="urn:microsoft.com/office/officeart/2005/8/layout/hierarchy1"/>
    <dgm:cxn modelId="{91EB9809-A9D0-4D31-B4AE-4918483D500C}" type="presParOf" srcId="{1C1A1E1D-349E-44DF-B0AD-200575324857}" destId="{B1F8B8BA-6195-4E98-92A6-AFDAA3307869}" srcOrd="1" destOrd="0" presId="urn:microsoft.com/office/officeart/2005/8/layout/hierarchy1"/>
    <dgm:cxn modelId="{0F1F9C0A-4540-4AF0-AAA5-9D1086985002}" type="presParOf" srcId="{B1F8B8BA-6195-4E98-92A6-AFDAA3307869}" destId="{BEDDD091-889C-43A4-B6EC-E21220F7F86F}" srcOrd="0" destOrd="0" presId="urn:microsoft.com/office/officeart/2005/8/layout/hierarchy1"/>
    <dgm:cxn modelId="{A37357B7-E49E-436B-870B-A4FF6DBF584B}" type="presParOf" srcId="{B1F8B8BA-6195-4E98-92A6-AFDAA3307869}" destId="{9A410E94-E153-4C53-96ED-76EFFF3D3BD2}" srcOrd="1" destOrd="0" presId="urn:microsoft.com/office/officeart/2005/8/layout/hierarchy1"/>
    <dgm:cxn modelId="{C4A6403A-E74E-49C9-A3A4-25E7A9793DEA}" type="presParOf" srcId="{9A410E94-E153-4C53-96ED-76EFFF3D3BD2}" destId="{A7909336-42D9-4DBE-8303-05837558337B}" srcOrd="0" destOrd="0" presId="urn:microsoft.com/office/officeart/2005/8/layout/hierarchy1"/>
    <dgm:cxn modelId="{ADE7FB1D-6AC2-4EAB-BA61-6ACA7C1CDD8F}" type="presParOf" srcId="{A7909336-42D9-4DBE-8303-05837558337B}" destId="{5720AAD4-908A-4CD4-9945-CDE96C58D535}" srcOrd="0" destOrd="0" presId="urn:microsoft.com/office/officeart/2005/8/layout/hierarchy1"/>
    <dgm:cxn modelId="{272AE495-AFA3-442E-BFE1-B1FA45B581BE}" type="presParOf" srcId="{A7909336-42D9-4DBE-8303-05837558337B}" destId="{19DAF730-9B68-4145-93FE-D4DCA6BF8DA4}" srcOrd="1" destOrd="0" presId="urn:microsoft.com/office/officeart/2005/8/layout/hierarchy1"/>
    <dgm:cxn modelId="{63A982D4-7E9F-4CAC-8CC7-69DBF24F1C76}" type="presParOf" srcId="{9A410E94-E153-4C53-96ED-76EFFF3D3BD2}" destId="{C7CFA6B6-0199-44E1-9D38-2F1B65895868}" srcOrd="1" destOrd="0" presId="urn:microsoft.com/office/officeart/2005/8/layout/hierarchy1"/>
    <dgm:cxn modelId="{A8D51648-3652-4A30-BA13-D610B0ACAB97}" type="presParOf" srcId="{B1F8B8BA-6195-4E98-92A6-AFDAA3307869}" destId="{BC6F4EFD-1C08-4F7A-B7B5-61237B85F18F}" srcOrd="2" destOrd="0" presId="urn:microsoft.com/office/officeart/2005/8/layout/hierarchy1"/>
    <dgm:cxn modelId="{5A22786B-E3FB-4A0A-8243-9B6ECA3BAA10}" type="presParOf" srcId="{B1F8B8BA-6195-4E98-92A6-AFDAA3307869}" destId="{68826691-BF9E-4799-8673-89225CEA3CD5}" srcOrd="3" destOrd="0" presId="urn:microsoft.com/office/officeart/2005/8/layout/hierarchy1"/>
    <dgm:cxn modelId="{7EA32D8C-528F-4191-9C5C-01B1F83DE5F3}" type="presParOf" srcId="{68826691-BF9E-4799-8673-89225CEA3CD5}" destId="{FDCA9157-1059-4697-B043-F6420EF03865}" srcOrd="0" destOrd="0" presId="urn:microsoft.com/office/officeart/2005/8/layout/hierarchy1"/>
    <dgm:cxn modelId="{2BD3E3DF-7169-42F4-82A4-D08F20E3C7DD}" type="presParOf" srcId="{FDCA9157-1059-4697-B043-F6420EF03865}" destId="{A83EAF59-B7C9-4BCB-9EF0-6F51CCEECBA8}" srcOrd="0" destOrd="0" presId="urn:microsoft.com/office/officeart/2005/8/layout/hierarchy1"/>
    <dgm:cxn modelId="{580B8863-D03C-4578-BF96-3332AE3A1CAE}" type="presParOf" srcId="{FDCA9157-1059-4697-B043-F6420EF03865}" destId="{BCDF5C8E-BBBD-41C9-A2C5-45A1CBF16D70}" srcOrd="1" destOrd="0" presId="urn:microsoft.com/office/officeart/2005/8/layout/hierarchy1"/>
    <dgm:cxn modelId="{17BFCCD5-2504-4F1B-A3C3-928BFF5EFC53}" type="presParOf" srcId="{68826691-BF9E-4799-8673-89225CEA3CD5}" destId="{ED5A6C49-55FE-4555-AA23-665960C21E6E}" srcOrd="1" destOrd="0" presId="urn:microsoft.com/office/officeart/2005/8/layout/hierarchy1"/>
    <dgm:cxn modelId="{4D5E8349-483A-4215-9F5B-9AC2ACB45947}" type="presParOf" srcId="{B1F8B8BA-6195-4E98-92A6-AFDAA3307869}" destId="{145AB776-3F31-45B4-8EDC-C0B5DBCAD58A}" srcOrd="4" destOrd="0" presId="urn:microsoft.com/office/officeart/2005/8/layout/hierarchy1"/>
    <dgm:cxn modelId="{85139918-18B4-4829-9AF1-C09E5B94FBC5}" type="presParOf" srcId="{B1F8B8BA-6195-4E98-92A6-AFDAA3307869}" destId="{89872EA8-0341-4ACE-976C-56993867C4B0}" srcOrd="5" destOrd="0" presId="urn:microsoft.com/office/officeart/2005/8/layout/hierarchy1"/>
    <dgm:cxn modelId="{A92926F4-EBCB-4172-8E5B-77B1735B2062}" type="presParOf" srcId="{89872EA8-0341-4ACE-976C-56993867C4B0}" destId="{AEF830EF-F7B5-4A3D-AE29-915980191A95}" srcOrd="0" destOrd="0" presId="urn:microsoft.com/office/officeart/2005/8/layout/hierarchy1"/>
    <dgm:cxn modelId="{6C6C37E7-10E3-4AE5-B242-03FE511BD9F5}" type="presParOf" srcId="{AEF830EF-F7B5-4A3D-AE29-915980191A95}" destId="{3BBA3D18-FBED-4DCD-89AA-9A3066248C46}" srcOrd="0" destOrd="0" presId="urn:microsoft.com/office/officeart/2005/8/layout/hierarchy1"/>
    <dgm:cxn modelId="{CC2F1885-1291-4BF3-833A-7B889EBF24F2}" type="presParOf" srcId="{AEF830EF-F7B5-4A3D-AE29-915980191A95}" destId="{58AF46B8-2BA3-472B-9268-D6AC022260FA}" srcOrd="1" destOrd="0" presId="urn:microsoft.com/office/officeart/2005/8/layout/hierarchy1"/>
    <dgm:cxn modelId="{7009168B-6E67-4DF7-B64C-D34C37468DE0}" type="presParOf" srcId="{89872EA8-0341-4ACE-976C-56993867C4B0}" destId="{E1BDE54B-281C-41A9-9BD0-8A7A4D462D61}" srcOrd="1" destOrd="0" presId="urn:microsoft.com/office/officeart/2005/8/layout/hierarchy1"/>
    <dgm:cxn modelId="{9DA8F21D-0D7B-4804-9961-5816C8BF0C54}" type="presParOf" srcId="{E1BDE54B-281C-41A9-9BD0-8A7A4D462D61}" destId="{236F807B-4CE7-4C11-B9AA-927AAF737B3D}" srcOrd="0" destOrd="0" presId="urn:microsoft.com/office/officeart/2005/8/layout/hierarchy1"/>
    <dgm:cxn modelId="{88D8E777-E047-4951-8BDD-F4F530C9DC2C}" type="presParOf" srcId="{E1BDE54B-281C-41A9-9BD0-8A7A4D462D61}" destId="{663B4C5B-1460-440E-A5C9-AC3E38D2CAC8}" srcOrd="1" destOrd="0" presId="urn:microsoft.com/office/officeart/2005/8/layout/hierarchy1"/>
    <dgm:cxn modelId="{6119BF2C-EA01-4063-8DC5-F0062C04FB56}" type="presParOf" srcId="{663B4C5B-1460-440E-A5C9-AC3E38D2CAC8}" destId="{CF27A501-297C-4FFF-B55F-0FBF24511BAD}" srcOrd="0" destOrd="0" presId="urn:microsoft.com/office/officeart/2005/8/layout/hierarchy1"/>
    <dgm:cxn modelId="{E522AF2D-6E61-4143-A60E-F2321C1DE2D1}" type="presParOf" srcId="{CF27A501-297C-4FFF-B55F-0FBF24511BAD}" destId="{6A28A713-657F-4C7D-9337-546170DDF5CF}" srcOrd="0" destOrd="0" presId="urn:microsoft.com/office/officeart/2005/8/layout/hierarchy1"/>
    <dgm:cxn modelId="{B8BD2E54-B9C2-46D4-A15E-DCBD6A0BB998}" type="presParOf" srcId="{CF27A501-297C-4FFF-B55F-0FBF24511BAD}" destId="{EE50D5D2-7B77-4B0E-AADD-D2E10AEFEE6A}" srcOrd="1" destOrd="0" presId="urn:microsoft.com/office/officeart/2005/8/layout/hierarchy1"/>
    <dgm:cxn modelId="{FC8DF4A2-73AF-46A6-A9AC-BF0E052DA04A}" type="presParOf" srcId="{663B4C5B-1460-440E-A5C9-AC3E38D2CAC8}" destId="{20D86B2E-67F5-4E77-868B-7EA0B90A0796}" srcOrd="1" destOrd="0" presId="urn:microsoft.com/office/officeart/2005/8/layout/hierarchy1"/>
    <dgm:cxn modelId="{754838F9-016A-431E-91A2-D8F72B8524F1}" type="presParOf" srcId="{E1BDE54B-281C-41A9-9BD0-8A7A4D462D61}" destId="{2D7BF061-CA69-46E1-8116-AAC820927554}" srcOrd="2" destOrd="0" presId="urn:microsoft.com/office/officeart/2005/8/layout/hierarchy1"/>
    <dgm:cxn modelId="{C9B2A470-50EF-40EF-8690-51875CB8FBA7}" type="presParOf" srcId="{E1BDE54B-281C-41A9-9BD0-8A7A4D462D61}" destId="{F6A7F4EE-037A-4B45-9178-ED303E1E5791}" srcOrd="3" destOrd="0" presId="urn:microsoft.com/office/officeart/2005/8/layout/hierarchy1"/>
    <dgm:cxn modelId="{DEAE6914-A117-40B9-B649-6784B7E01B87}" type="presParOf" srcId="{F6A7F4EE-037A-4B45-9178-ED303E1E5791}" destId="{FC43AF8A-DBD0-4625-BB33-298686A3E36F}" srcOrd="0" destOrd="0" presId="urn:microsoft.com/office/officeart/2005/8/layout/hierarchy1"/>
    <dgm:cxn modelId="{385CDF4F-57A1-4516-AA3F-E54A7476E0B1}" type="presParOf" srcId="{FC43AF8A-DBD0-4625-BB33-298686A3E36F}" destId="{861F623C-D4EE-4E66-A4D2-FC6BB3A9E349}" srcOrd="0" destOrd="0" presId="urn:microsoft.com/office/officeart/2005/8/layout/hierarchy1"/>
    <dgm:cxn modelId="{AF05955B-1A65-4DEB-A348-2CE3E7EF32A1}" type="presParOf" srcId="{FC43AF8A-DBD0-4625-BB33-298686A3E36F}" destId="{88F5616D-21A5-4EB2-9E30-2D42DCF9752D}" srcOrd="1" destOrd="0" presId="urn:microsoft.com/office/officeart/2005/8/layout/hierarchy1"/>
    <dgm:cxn modelId="{8F977AC6-A122-44C9-91AF-FE6D1E5242CB}" type="presParOf" srcId="{F6A7F4EE-037A-4B45-9178-ED303E1E5791}" destId="{B0B7AEA1-CE6A-4EF6-B8E0-627E065258F6}" srcOrd="1" destOrd="0" presId="urn:microsoft.com/office/officeart/2005/8/layout/hierarchy1"/>
    <dgm:cxn modelId="{1C66227A-045F-43FF-B8A2-23D02627DD79}" type="presParOf" srcId="{E1BDE54B-281C-41A9-9BD0-8A7A4D462D61}" destId="{D4FC539B-16BE-4FF1-B2FD-61AD75D4436B}" srcOrd="4" destOrd="0" presId="urn:microsoft.com/office/officeart/2005/8/layout/hierarchy1"/>
    <dgm:cxn modelId="{021F224D-D763-4FC4-AE6E-127FFFDA5459}" type="presParOf" srcId="{E1BDE54B-281C-41A9-9BD0-8A7A4D462D61}" destId="{41E268FD-B41B-4A9E-933E-E13EE8519872}" srcOrd="5" destOrd="0" presId="urn:microsoft.com/office/officeart/2005/8/layout/hierarchy1"/>
    <dgm:cxn modelId="{22D0547E-E918-4C82-9C80-A3A40F0F69FA}" type="presParOf" srcId="{41E268FD-B41B-4A9E-933E-E13EE8519872}" destId="{48D0F1A8-2EFC-4DDF-B663-0C89005599D1}" srcOrd="0" destOrd="0" presId="urn:microsoft.com/office/officeart/2005/8/layout/hierarchy1"/>
    <dgm:cxn modelId="{565DE925-7CFC-45F8-A5C2-4B758FEF3725}" type="presParOf" srcId="{48D0F1A8-2EFC-4DDF-B663-0C89005599D1}" destId="{ECB3EB2B-7462-4F88-85DC-D3B226630405}" srcOrd="0" destOrd="0" presId="urn:microsoft.com/office/officeart/2005/8/layout/hierarchy1"/>
    <dgm:cxn modelId="{500151E4-7CA8-428F-9A4A-E1FF9F5C75C1}" type="presParOf" srcId="{48D0F1A8-2EFC-4DDF-B663-0C89005599D1}" destId="{3614DF66-15CB-458C-A445-F6039176E9F4}" srcOrd="1" destOrd="0" presId="urn:microsoft.com/office/officeart/2005/8/layout/hierarchy1"/>
    <dgm:cxn modelId="{CBD5EDEA-A9B7-4890-8BB6-C05AB39BC8B4}" type="presParOf" srcId="{41E268FD-B41B-4A9E-933E-E13EE8519872}" destId="{2482E077-B43A-4E1D-BA75-BF55524DE334}" srcOrd="1" destOrd="0" presId="urn:microsoft.com/office/officeart/2005/8/layout/hierarchy1"/>
    <dgm:cxn modelId="{001C78EE-916F-4561-924B-B68B04AD4537}" type="presParOf" srcId="{B1F8B8BA-6195-4E98-92A6-AFDAA3307869}" destId="{84734B77-75CE-4827-A63A-F7D2DC7D24D3}" srcOrd="6" destOrd="0" presId="urn:microsoft.com/office/officeart/2005/8/layout/hierarchy1"/>
    <dgm:cxn modelId="{A0B97834-E002-4FAF-B294-25AE9D843F88}" type="presParOf" srcId="{B1F8B8BA-6195-4E98-92A6-AFDAA3307869}" destId="{312A6C69-1B5B-4CD6-BF49-8BAE437B6A0F}" srcOrd="7" destOrd="0" presId="urn:microsoft.com/office/officeart/2005/8/layout/hierarchy1"/>
    <dgm:cxn modelId="{3FFA1365-DE0A-4198-AEDD-3116260CFB0F}" type="presParOf" srcId="{312A6C69-1B5B-4CD6-BF49-8BAE437B6A0F}" destId="{3ED4AADE-5D81-4EDA-85B9-955DAD898564}" srcOrd="0" destOrd="0" presId="urn:microsoft.com/office/officeart/2005/8/layout/hierarchy1"/>
    <dgm:cxn modelId="{50B8CDA5-232F-4ABB-9431-23BC8D57EBD9}" type="presParOf" srcId="{3ED4AADE-5D81-4EDA-85B9-955DAD898564}" destId="{EC6ABEE2-6E71-4F50-B375-5FCE0E83DA20}" srcOrd="0" destOrd="0" presId="urn:microsoft.com/office/officeart/2005/8/layout/hierarchy1"/>
    <dgm:cxn modelId="{E2BEEF7C-74F8-4155-BC57-19C1274E6883}" type="presParOf" srcId="{3ED4AADE-5D81-4EDA-85B9-955DAD898564}" destId="{12C52898-585D-4865-9DFD-A5424106BABD}" srcOrd="1" destOrd="0" presId="urn:microsoft.com/office/officeart/2005/8/layout/hierarchy1"/>
    <dgm:cxn modelId="{0D8AA527-FC65-4FCD-947D-43243A52288E}" type="presParOf" srcId="{312A6C69-1B5B-4CD6-BF49-8BAE437B6A0F}" destId="{3B997E36-51D7-455C-9F42-170E1AE24EDF}" srcOrd="1" destOrd="0" presId="urn:microsoft.com/office/officeart/2005/8/layout/hierarchy1"/>
    <dgm:cxn modelId="{BAA2DE81-8546-4F64-B2EA-4BF4320DF7A6}" type="presParOf" srcId="{3B997E36-51D7-455C-9F42-170E1AE24EDF}" destId="{ECB7D537-7381-4A33-8991-4C13C39389E7}" srcOrd="0" destOrd="0" presId="urn:microsoft.com/office/officeart/2005/8/layout/hierarchy1"/>
    <dgm:cxn modelId="{0FF76FDB-2617-4935-8C82-6BD94C66AB91}" type="presParOf" srcId="{3B997E36-51D7-455C-9F42-170E1AE24EDF}" destId="{1330EAA2-72B0-4053-B3F5-613AEC2BC3CD}" srcOrd="1" destOrd="0" presId="urn:microsoft.com/office/officeart/2005/8/layout/hierarchy1"/>
    <dgm:cxn modelId="{D3B84677-1490-4319-80E2-ABB4CB56C97F}" type="presParOf" srcId="{1330EAA2-72B0-4053-B3F5-613AEC2BC3CD}" destId="{2CB82A22-51BB-46B3-8E23-D25742457468}" srcOrd="0" destOrd="0" presId="urn:microsoft.com/office/officeart/2005/8/layout/hierarchy1"/>
    <dgm:cxn modelId="{6A0B1611-3955-4F5D-878F-2F487CA80C74}" type="presParOf" srcId="{2CB82A22-51BB-46B3-8E23-D25742457468}" destId="{BCCD40A2-9350-4E21-90CE-4DEB2F0F226C}" srcOrd="0" destOrd="0" presId="urn:microsoft.com/office/officeart/2005/8/layout/hierarchy1"/>
    <dgm:cxn modelId="{CF1805F2-FFD3-4A47-9A2D-08332BB016B0}" type="presParOf" srcId="{2CB82A22-51BB-46B3-8E23-D25742457468}" destId="{67CBD0A4-11D2-4841-BDAC-BBCC776C7E3D}" srcOrd="1" destOrd="0" presId="urn:microsoft.com/office/officeart/2005/8/layout/hierarchy1"/>
    <dgm:cxn modelId="{4E2FA023-3AFD-4A0F-9EE8-CD486519D9AF}" type="presParOf" srcId="{1330EAA2-72B0-4053-B3F5-613AEC2BC3CD}" destId="{2525E1E6-5908-4AA6-AB13-0055BE9F0586}" srcOrd="1" destOrd="0" presId="urn:microsoft.com/office/officeart/2005/8/layout/hierarchy1"/>
    <dgm:cxn modelId="{BF128719-4F72-4CC7-AB9C-876E74B7A2F5}" type="presParOf" srcId="{3B997E36-51D7-455C-9F42-170E1AE24EDF}" destId="{2C25369D-F92C-46CB-9121-5FD99BB601C7}" srcOrd="2" destOrd="0" presId="urn:microsoft.com/office/officeart/2005/8/layout/hierarchy1"/>
    <dgm:cxn modelId="{07DE0E7B-E344-4708-82E1-71D642BBBED7}" type="presParOf" srcId="{3B997E36-51D7-455C-9F42-170E1AE24EDF}" destId="{C88AF82A-07B9-4D3F-ABDF-0049E8473784}" srcOrd="3" destOrd="0" presId="urn:microsoft.com/office/officeart/2005/8/layout/hierarchy1"/>
    <dgm:cxn modelId="{2398AFF2-C6C5-42B0-9CED-9C3813EF6A0E}" type="presParOf" srcId="{C88AF82A-07B9-4D3F-ABDF-0049E8473784}" destId="{D95DB39B-3828-4766-9BA5-67598F2E6ED9}" srcOrd="0" destOrd="0" presId="urn:microsoft.com/office/officeart/2005/8/layout/hierarchy1"/>
    <dgm:cxn modelId="{41DF1675-10F5-4C26-AC34-B993C63896D0}" type="presParOf" srcId="{D95DB39B-3828-4766-9BA5-67598F2E6ED9}" destId="{97EF2F6C-FEBC-489F-834F-D6038F0B07B0}" srcOrd="0" destOrd="0" presId="urn:microsoft.com/office/officeart/2005/8/layout/hierarchy1"/>
    <dgm:cxn modelId="{68975846-DEFF-440F-8F04-8D8AA774E191}" type="presParOf" srcId="{D95DB39B-3828-4766-9BA5-67598F2E6ED9}" destId="{ACAC18C9-304A-4FD5-B4F0-9B51B1E916E9}" srcOrd="1" destOrd="0" presId="urn:microsoft.com/office/officeart/2005/8/layout/hierarchy1"/>
    <dgm:cxn modelId="{F9F29B16-37C4-4BA4-9B6D-9721F8A505CB}" type="presParOf" srcId="{C88AF82A-07B9-4D3F-ABDF-0049E8473784}" destId="{CF226C25-88B1-4A4A-AAE8-23011A1D2F5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25369D-F92C-46CB-9121-5FD99BB601C7}">
      <dsp:nvSpPr>
        <dsp:cNvPr id="0" name=""/>
        <dsp:cNvSpPr/>
      </dsp:nvSpPr>
      <dsp:spPr>
        <a:xfrm>
          <a:off x="9379001" y="4961959"/>
          <a:ext cx="888294" cy="422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089"/>
              </a:lnTo>
              <a:lnTo>
                <a:pt x="888294" y="288089"/>
              </a:lnTo>
              <a:lnTo>
                <a:pt x="888294" y="422747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B7D537-7381-4A33-8991-4C13C39389E7}">
      <dsp:nvSpPr>
        <dsp:cNvPr id="0" name=""/>
        <dsp:cNvSpPr/>
      </dsp:nvSpPr>
      <dsp:spPr>
        <a:xfrm>
          <a:off x="8490707" y="4961959"/>
          <a:ext cx="888294" cy="422747"/>
        </a:xfrm>
        <a:custGeom>
          <a:avLst/>
          <a:gdLst/>
          <a:ahLst/>
          <a:cxnLst/>
          <a:rect l="0" t="0" r="0" b="0"/>
          <a:pathLst>
            <a:path>
              <a:moveTo>
                <a:pt x="888294" y="0"/>
              </a:moveTo>
              <a:lnTo>
                <a:pt x="888294" y="288089"/>
              </a:lnTo>
              <a:lnTo>
                <a:pt x="0" y="288089"/>
              </a:lnTo>
              <a:lnTo>
                <a:pt x="0" y="422747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734B77-75CE-4827-A63A-F7D2DC7D24D3}">
      <dsp:nvSpPr>
        <dsp:cNvPr id="0" name=""/>
        <dsp:cNvSpPr/>
      </dsp:nvSpPr>
      <dsp:spPr>
        <a:xfrm>
          <a:off x="5381677" y="3616194"/>
          <a:ext cx="3997323" cy="422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089"/>
              </a:lnTo>
              <a:lnTo>
                <a:pt x="3997323" y="288089"/>
              </a:lnTo>
              <a:lnTo>
                <a:pt x="3997323" y="422747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FC539B-16BE-4FF1-B2FD-61AD75D4436B}">
      <dsp:nvSpPr>
        <dsp:cNvPr id="0" name=""/>
        <dsp:cNvSpPr/>
      </dsp:nvSpPr>
      <dsp:spPr>
        <a:xfrm>
          <a:off x="5764758" y="4989078"/>
          <a:ext cx="949360" cy="3956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971"/>
              </a:lnTo>
              <a:lnTo>
                <a:pt x="949360" y="260971"/>
              </a:lnTo>
              <a:lnTo>
                <a:pt x="949360" y="39562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7BF061-CA69-46E1-8116-AAC820927554}">
      <dsp:nvSpPr>
        <dsp:cNvPr id="0" name=""/>
        <dsp:cNvSpPr/>
      </dsp:nvSpPr>
      <dsp:spPr>
        <a:xfrm>
          <a:off x="4937530" y="4989078"/>
          <a:ext cx="827227" cy="395628"/>
        </a:xfrm>
        <a:custGeom>
          <a:avLst/>
          <a:gdLst/>
          <a:ahLst/>
          <a:cxnLst/>
          <a:rect l="0" t="0" r="0" b="0"/>
          <a:pathLst>
            <a:path>
              <a:moveTo>
                <a:pt x="827227" y="0"/>
              </a:moveTo>
              <a:lnTo>
                <a:pt x="827227" y="260971"/>
              </a:lnTo>
              <a:lnTo>
                <a:pt x="0" y="260971"/>
              </a:lnTo>
              <a:lnTo>
                <a:pt x="0" y="39562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6F807B-4CE7-4C11-B9AA-927AAF737B3D}">
      <dsp:nvSpPr>
        <dsp:cNvPr id="0" name=""/>
        <dsp:cNvSpPr/>
      </dsp:nvSpPr>
      <dsp:spPr>
        <a:xfrm>
          <a:off x="3160942" y="4989078"/>
          <a:ext cx="2603816" cy="395628"/>
        </a:xfrm>
        <a:custGeom>
          <a:avLst/>
          <a:gdLst/>
          <a:ahLst/>
          <a:cxnLst/>
          <a:rect l="0" t="0" r="0" b="0"/>
          <a:pathLst>
            <a:path>
              <a:moveTo>
                <a:pt x="2603816" y="0"/>
              </a:moveTo>
              <a:lnTo>
                <a:pt x="2603816" y="260971"/>
              </a:lnTo>
              <a:lnTo>
                <a:pt x="0" y="260971"/>
              </a:lnTo>
              <a:lnTo>
                <a:pt x="0" y="39562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5AB776-3F31-45B4-8EDC-C0B5DBCAD58A}">
      <dsp:nvSpPr>
        <dsp:cNvPr id="0" name=""/>
        <dsp:cNvSpPr/>
      </dsp:nvSpPr>
      <dsp:spPr>
        <a:xfrm>
          <a:off x="5381677" y="3616194"/>
          <a:ext cx="383080" cy="449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208"/>
              </a:lnTo>
              <a:lnTo>
                <a:pt x="383080" y="315208"/>
              </a:lnTo>
              <a:lnTo>
                <a:pt x="383080" y="44986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6F4EFD-1C08-4F7A-B7B5-61237B85F18F}">
      <dsp:nvSpPr>
        <dsp:cNvPr id="0" name=""/>
        <dsp:cNvSpPr/>
      </dsp:nvSpPr>
      <dsp:spPr>
        <a:xfrm>
          <a:off x="3160942" y="3616194"/>
          <a:ext cx="2220735" cy="422747"/>
        </a:xfrm>
        <a:custGeom>
          <a:avLst/>
          <a:gdLst/>
          <a:ahLst/>
          <a:cxnLst/>
          <a:rect l="0" t="0" r="0" b="0"/>
          <a:pathLst>
            <a:path>
              <a:moveTo>
                <a:pt x="2220735" y="0"/>
              </a:moveTo>
              <a:lnTo>
                <a:pt x="2220735" y="288089"/>
              </a:lnTo>
              <a:lnTo>
                <a:pt x="0" y="288089"/>
              </a:lnTo>
              <a:lnTo>
                <a:pt x="0" y="422747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DDD091-889C-43A4-B6EC-E21220F7F86F}">
      <dsp:nvSpPr>
        <dsp:cNvPr id="0" name=""/>
        <dsp:cNvSpPr/>
      </dsp:nvSpPr>
      <dsp:spPr>
        <a:xfrm>
          <a:off x="1384354" y="3616194"/>
          <a:ext cx="3997323" cy="422747"/>
        </a:xfrm>
        <a:custGeom>
          <a:avLst/>
          <a:gdLst/>
          <a:ahLst/>
          <a:cxnLst/>
          <a:rect l="0" t="0" r="0" b="0"/>
          <a:pathLst>
            <a:path>
              <a:moveTo>
                <a:pt x="3997323" y="0"/>
              </a:moveTo>
              <a:lnTo>
                <a:pt x="3997323" y="288089"/>
              </a:lnTo>
              <a:lnTo>
                <a:pt x="0" y="288089"/>
              </a:lnTo>
              <a:lnTo>
                <a:pt x="0" y="422747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B01F95-B0C5-4D3F-9FBE-06C064BDBA80}">
      <dsp:nvSpPr>
        <dsp:cNvPr id="0" name=""/>
        <dsp:cNvSpPr/>
      </dsp:nvSpPr>
      <dsp:spPr>
        <a:xfrm>
          <a:off x="5335957" y="2270428"/>
          <a:ext cx="91440" cy="4227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2747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F68E1-62FB-4C92-A36A-5C568C1E9196}">
      <dsp:nvSpPr>
        <dsp:cNvPr id="0" name=""/>
        <dsp:cNvSpPr/>
      </dsp:nvSpPr>
      <dsp:spPr>
        <a:xfrm>
          <a:off x="5335957" y="924663"/>
          <a:ext cx="91440" cy="4227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2747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9D7D27-26C4-4E35-9BEE-BA3BE553640E}">
      <dsp:nvSpPr>
        <dsp:cNvPr id="0" name=""/>
        <dsp:cNvSpPr/>
      </dsp:nvSpPr>
      <dsp:spPr>
        <a:xfrm>
          <a:off x="3975957" y="1644"/>
          <a:ext cx="2811441" cy="9230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E3B99DE-FB60-4E3A-94DB-676D3F385303}">
      <dsp:nvSpPr>
        <dsp:cNvPr id="0" name=""/>
        <dsp:cNvSpPr/>
      </dsp:nvSpPr>
      <dsp:spPr>
        <a:xfrm>
          <a:off x="4137465" y="155077"/>
          <a:ext cx="2811441" cy="92301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Unit 2</a:t>
          </a:r>
          <a:endParaRPr lang="en-IN" sz="32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164499" y="182111"/>
        <a:ext cx="2757373" cy="868950"/>
      </dsp:txXfrm>
    </dsp:sp>
    <dsp:sp modelId="{7DE6F1CA-3356-4625-9291-516C6AC449DE}">
      <dsp:nvSpPr>
        <dsp:cNvPr id="0" name=""/>
        <dsp:cNvSpPr/>
      </dsp:nvSpPr>
      <dsp:spPr>
        <a:xfrm>
          <a:off x="4654891" y="1347410"/>
          <a:ext cx="1453572" cy="9230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59C1FEA-2433-49B5-9EA7-9F9A47816F3E}">
      <dsp:nvSpPr>
        <dsp:cNvPr id="0" name=""/>
        <dsp:cNvSpPr/>
      </dsp:nvSpPr>
      <dsp:spPr>
        <a:xfrm>
          <a:off x="4816399" y="1500843"/>
          <a:ext cx="1453572" cy="92301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Introduction and Types of grammar</a:t>
          </a:r>
        </a:p>
      </dsp:txBody>
      <dsp:txXfrm>
        <a:off x="4843433" y="1527877"/>
        <a:ext cx="1399504" cy="868950"/>
      </dsp:txXfrm>
    </dsp:sp>
    <dsp:sp modelId="{66606C57-2F2A-428E-A22B-D028E1392B02}">
      <dsp:nvSpPr>
        <dsp:cNvPr id="0" name=""/>
        <dsp:cNvSpPr/>
      </dsp:nvSpPr>
      <dsp:spPr>
        <a:xfrm>
          <a:off x="4654891" y="2693176"/>
          <a:ext cx="1453572" cy="9230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52C3666-5F2F-457E-BE8D-663A2BE98E0E}">
      <dsp:nvSpPr>
        <dsp:cNvPr id="0" name=""/>
        <dsp:cNvSpPr/>
      </dsp:nvSpPr>
      <dsp:spPr>
        <a:xfrm>
          <a:off x="4816399" y="2846608"/>
          <a:ext cx="1453572" cy="92301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Context Free Grammar and Language </a:t>
          </a:r>
        </a:p>
      </dsp:txBody>
      <dsp:txXfrm>
        <a:off x="4843433" y="2873642"/>
        <a:ext cx="1399504" cy="868950"/>
      </dsp:txXfrm>
    </dsp:sp>
    <dsp:sp modelId="{5720AAD4-908A-4CD4-9945-CDE96C58D535}">
      <dsp:nvSpPr>
        <dsp:cNvPr id="0" name=""/>
        <dsp:cNvSpPr/>
      </dsp:nvSpPr>
      <dsp:spPr>
        <a:xfrm>
          <a:off x="657568" y="4038941"/>
          <a:ext cx="1453572" cy="9230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9DAF730-9B68-4145-93FE-D4DCA6BF8DA4}">
      <dsp:nvSpPr>
        <dsp:cNvPr id="0" name=""/>
        <dsp:cNvSpPr/>
      </dsp:nvSpPr>
      <dsp:spPr>
        <a:xfrm>
          <a:off x="819076" y="4192374"/>
          <a:ext cx="1453572" cy="92301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Ambiguity</a:t>
          </a:r>
          <a:endParaRPr lang="en-IN" sz="17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46110" y="4219408"/>
        <a:ext cx="1399504" cy="868950"/>
      </dsp:txXfrm>
    </dsp:sp>
    <dsp:sp modelId="{A83EAF59-B7C9-4BCB-9EF0-6F51CCEECBA8}">
      <dsp:nvSpPr>
        <dsp:cNvPr id="0" name=""/>
        <dsp:cNvSpPr/>
      </dsp:nvSpPr>
      <dsp:spPr>
        <a:xfrm>
          <a:off x="2434156" y="4038941"/>
          <a:ext cx="1453572" cy="9230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CDF5C8E-BBBD-41C9-A2C5-45A1CBF16D70}">
      <dsp:nvSpPr>
        <dsp:cNvPr id="0" name=""/>
        <dsp:cNvSpPr/>
      </dsp:nvSpPr>
      <dsp:spPr>
        <a:xfrm>
          <a:off x="2595664" y="4192374"/>
          <a:ext cx="1453572" cy="92301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Derivation</a:t>
          </a:r>
        </a:p>
      </dsp:txBody>
      <dsp:txXfrm>
        <a:off x="2622698" y="4219408"/>
        <a:ext cx="1399504" cy="868950"/>
      </dsp:txXfrm>
    </dsp:sp>
    <dsp:sp modelId="{3BBA3D18-FBED-4DCD-89AA-9A3066248C46}">
      <dsp:nvSpPr>
        <dsp:cNvPr id="0" name=""/>
        <dsp:cNvSpPr/>
      </dsp:nvSpPr>
      <dsp:spPr>
        <a:xfrm>
          <a:off x="5037972" y="4066059"/>
          <a:ext cx="1453572" cy="9230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8AF46B8-2BA3-472B-9268-D6AC022260FA}">
      <dsp:nvSpPr>
        <dsp:cNvPr id="0" name=""/>
        <dsp:cNvSpPr/>
      </dsp:nvSpPr>
      <dsp:spPr>
        <a:xfrm>
          <a:off x="5199480" y="4219492"/>
          <a:ext cx="1453572" cy="92301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Simplification of context free grammar</a:t>
          </a:r>
        </a:p>
      </dsp:txBody>
      <dsp:txXfrm>
        <a:off x="5226514" y="4246526"/>
        <a:ext cx="1399504" cy="868950"/>
      </dsp:txXfrm>
    </dsp:sp>
    <dsp:sp modelId="{6A28A713-657F-4C7D-9337-546170DDF5CF}">
      <dsp:nvSpPr>
        <dsp:cNvPr id="0" name=""/>
        <dsp:cNvSpPr/>
      </dsp:nvSpPr>
      <dsp:spPr>
        <a:xfrm>
          <a:off x="2434156" y="5384707"/>
          <a:ext cx="1453572" cy="9230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50D5D2-7B77-4B0E-AADD-D2E10AEFEE6A}">
      <dsp:nvSpPr>
        <dsp:cNvPr id="0" name=""/>
        <dsp:cNvSpPr/>
      </dsp:nvSpPr>
      <dsp:spPr>
        <a:xfrm>
          <a:off x="2595664" y="5538139"/>
          <a:ext cx="1453572" cy="92301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Elimination of useless symbols</a:t>
          </a:r>
        </a:p>
      </dsp:txBody>
      <dsp:txXfrm>
        <a:off x="2622698" y="5565173"/>
        <a:ext cx="1399504" cy="868950"/>
      </dsp:txXfrm>
    </dsp:sp>
    <dsp:sp modelId="{861F623C-D4EE-4E66-A4D2-FC6BB3A9E349}">
      <dsp:nvSpPr>
        <dsp:cNvPr id="0" name=""/>
        <dsp:cNvSpPr/>
      </dsp:nvSpPr>
      <dsp:spPr>
        <a:xfrm>
          <a:off x="4210744" y="5384707"/>
          <a:ext cx="1453572" cy="9230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8F5616D-21A5-4EB2-9E30-2D42DCF9752D}">
      <dsp:nvSpPr>
        <dsp:cNvPr id="0" name=""/>
        <dsp:cNvSpPr/>
      </dsp:nvSpPr>
      <dsp:spPr>
        <a:xfrm>
          <a:off x="4372252" y="5538139"/>
          <a:ext cx="1453572" cy="92301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Elimination of unit productions</a:t>
          </a:r>
        </a:p>
      </dsp:txBody>
      <dsp:txXfrm>
        <a:off x="4399286" y="5565173"/>
        <a:ext cx="1399504" cy="868950"/>
      </dsp:txXfrm>
    </dsp:sp>
    <dsp:sp modelId="{ECB3EB2B-7462-4F88-85DC-D3B226630405}">
      <dsp:nvSpPr>
        <dsp:cNvPr id="0" name=""/>
        <dsp:cNvSpPr/>
      </dsp:nvSpPr>
      <dsp:spPr>
        <a:xfrm>
          <a:off x="5987333" y="5384707"/>
          <a:ext cx="1453572" cy="9230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614DF66-15CB-458C-A445-F6039176E9F4}">
      <dsp:nvSpPr>
        <dsp:cNvPr id="0" name=""/>
        <dsp:cNvSpPr/>
      </dsp:nvSpPr>
      <dsp:spPr>
        <a:xfrm>
          <a:off x="6148841" y="5538139"/>
          <a:ext cx="1453572" cy="92301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Elimination of Null production</a:t>
          </a:r>
        </a:p>
      </dsp:txBody>
      <dsp:txXfrm>
        <a:off x="6175875" y="5565173"/>
        <a:ext cx="1399504" cy="868950"/>
      </dsp:txXfrm>
    </dsp:sp>
    <dsp:sp modelId="{EC6ABEE2-6E71-4F50-B375-5FCE0E83DA20}">
      <dsp:nvSpPr>
        <dsp:cNvPr id="0" name=""/>
        <dsp:cNvSpPr/>
      </dsp:nvSpPr>
      <dsp:spPr>
        <a:xfrm>
          <a:off x="8652215" y="4038941"/>
          <a:ext cx="1453572" cy="9230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2C52898-585D-4865-9DFD-A5424106BABD}">
      <dsp:nvSpPr>
        <dsp:cNvPr id="0" name=""/>
        <dsp:cNvSpPr/>
      </dsp:nvSpPr>
      <dsp:spPr>
        <a:xfrm>
          <a:off x="8813723" y="4192374"/>
          <a:ext cx="1453572" cy="92301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Formal Form</a:t>
          </a:r>
        </a:p>
      </dsp:txBody>
      <dsp:txXfrm>
        <a:off x="8840757" y="4219408"/>
        <a:ext cx="1399504" cy="868950"/>
      </dsp:txXfrm>
    </dsp:sp>
    <dsp:sp modelId="{BCCD40A2-9350-4E21-90CE-4DEB2F0F226C}">
      <dsp:nvSpPr>
        <dsp:cNvPr id="0" name=""/>
        <dsp:cNvSpPr/>
      </dsp:nvSpPr>
      <dsp:spPr>
        <a:xfrm>
          <a:off x="7763921" y="5384707"/>
          <a:ext cx="1453572" cy="9230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7CBD0A4-11D2-4841-BDAC-BBCC776C7E3D}">
      <dsp:nvSpPr>
        <dsp:cNvPr id="0" name=""/>
        <dsp:cNvSpPr/>
      </dsp:nvSpPr>
      <dsp:spPr>
        <a:xfrm>
          <a:off x="7925429" y="5538139"/>
          <a:ext cx="1453572" cy="92301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CNF</a:t>
          </a:r>
        </a:p>
      </dsp:txBody>
      <dsp:txXfrm>
        <a:off x="7952463" y="5565173"/>
        <a:ext cx="1399504" cy="868950"/>
      </dsp:txXfrm>
    </dsp:sp>
    <dsp:sp modelId="{97EF2F6C-FEBC-489F-834F-D6038F0B07B0}">
      <dsp:nvSpPr>
        <dsp:cNvPr id="0" name=""/>
        <dsp:cNvSpPr/>
      </dsp:nvSpPr>
      <dsp:spPr>
        <a:xfrm>
          <a:off x="9540509" y="5384707"/>
          <a:ext cx="1453572" cy="9230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CAC18C9-304A-4FD5-B4F0-9B51B1E916E9}">
      <dsp:nvSpPr>
        <dsp:cNvPr id="0" name=""/>
        <dsp:cNvSpPr/>
      </dsp:nvSpPr>
      <dsp:spPr>
        <a:xfrm>
          <a:off x="9702017" y="5538139"/>
          <a:ext cx="1453572" cy="92301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GNF</a:t>
          </a:r>
        </a:p>
      </dsp:txBody>
      <dsp:txXfrm>
        <a:off x="9729051" y="5565173"/>
        <a:ext cx="1399504" cy="868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8-26T09:10:47.4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23341 13419 0,'0'0'0,"0"-24"15,0-1-15,0 0 32,25 25 108,0 0-124,0 0-16,-25 25 0,99 0 16,74 24-1,51 1 1,49-25-1,-199-25-15,174 0 16,-174 0-16,249 0 31,-25-25-15,-1 25 0,-74 49-1,-123-24 1,-51 0-1,-24-25-15,74 0 16,-49 25 0,-75-25 46,0 0-62,1-25 0</inkml:trace>
  <inkml:trace contextRef="#ctx0" brushRef="#br0" timeOffset="1533.12">7962 11485 0,'-25'0'15,"1"0"-15,24-25 16,-25 25-16,50 0 78,-1 0-31,1 0-47,0 0 0,25-25 15,-1 25-15,274-50 16,98-74 0,76 25-1,-101 25 1,-197 49 0,-150 50-1,-49-1 16</inkml:trace>
  <inkml:trace contextRef="#ctx0" brushRef="#br0" timeOffset="2167.14">9327 13022 0,'0'0'0,"0"-24"16,-25 24-16,25-25 15,25 25 17,24-25-32,50 0 15,199-74 1,149-99-1,123-100 1,-421 224 0,322-175-1,-272 150 1,-150 99 0,-24 0-1,-25 25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8-26T09:11:29.9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3572 2208 0,'0'-75'16,"0"50"-16,0 125 0,0-224 0,0 99 15,0 0 1,0 50 0,74 99-1,-49-75-15,74 175 16,-24-26 0,-1-74-1,-24-25 1,-25-99-16,-25 25 15,-25-74 1,-124-1 0,-50 25-1,26 75 1,74 49 0,99-74-1,74 24 1,75-24-1,-100-25-15,150 0 16,-125-25-16,26-24 0</inkml:trace>
  <inkml:trace contextRef="#ctx0" brushRef="#br0" timeOffset="649.54">4316 2778 0,'0'0'15,"0"-25"-15,0 1 16,0-1-1,74-25 1,26 0 0,-51 1-1,-98 49 17,24 25-32,-25-25 0,-49 99 15,49-25 1,75 1-1,74-50 17,25-75-17,-49 0 1,-50 26-16,24-76 16,-24 26-1,0 49 1,24 99-1,1 51 1,-25-1 0,0-75-1,0-173 17,24-50-17,-49 50 1,25 50-1,0 49 17,0 0-32,24-24 15,26 24 1,-51 25 0,26 74-1,-25 50 1,0-24-1,-25-76 1,0-48 0</inkml:trace>
  <inkml:trace contextRef="#ctx0" brushRef="#br0" timeOffset="782.35">5358 2009 0,'0'0'0,"0"-25"0,-25 1 0,25-26 16,-25 25 15</inkml:trace>
  <inkml:trace contextRef="#ctx0" brushRef="#br0" timeOffset="999.7">5581 2059 0,'0'0'0,"0"25"0,25 74 16,0 25 0,-1-25-1,1-25 1,25-49 0,-1-99-1,1-75 1,-25 25 15,0 99-31</inkml:trace>
  <inkml:trace contextRef="#ctx0" brushRef="#br0" timeOffset="1583.37">6176 2108 0,'0'0'16,"-24"0"-1,-51 0 1,50 0-16,-74 75 15,74-1 1,100-49 0,49-25-1,-99 0-15,49-25 16,-24 25 0,-26 0 15,26 0-16,-50-25 1,50-49 0,-1-25-1,-24-25 1,-25 74 0,0 75-1,50 74 1,-1 50-1,-24 0 1,-25-100 0,-50-73-1,-49-76 1,74-24 0,50 50-1,74 49 1,-74 0-1,74 1 1,-49 24 0,-25 24-1,0 26 1,24 0 0,1-1-1,-50-24 1</inkml:trace>
  <inkml:trace contextRef="#ctx0" brushRef="#br0" timeOffset="2133.52">6945 1960 0,'0'0'0,"-24"-50"15,24 0 1,0 26 0,49 24-1,1 24 1,-50 1 15,25 25-15,-25 24-1,0-49-15,24 49 16,76-24 0,24-50-1,-25-50 1,-99-24-1,-25 49-15,-99-49 16,50 24 0,49 25-1,74 1 1,26 24 0,-26 24 15,-24 1-31,25 50 15,-50 24 1,25-74 0,-25-1-1,0-73 1,49-26 0,1 51-16,49-76 15,-25 76 1,-24 73-1,-50 75 1,50-25 0</inkml:trace>
  <inkml:trace contextRef="#ctx0" brushRef="#br0" timeOffset="2851.24">8731 1637 0,'0'0'0,"-25"-25"0,25 0 0,0 1 16,25 48 0,-25 1-1,50 0-15,49 174 16,0-1 0,-74-148-16,25 98 15,-50-98-15,25 99 16,-25-100-1</inkml:trace>
  <inkml:trace contextRef="#ctx0" brushRef="#br0" timeOffset="3084.51">8607 1910 0,'-25'-50'0,"50"100"0,-50-224 16,25 150-16,124-76 15,199 75 16,-50 199-15,-100 25 0,-123-26-1,-75-24 1,-74-50 0,74-99-16,-124 25 15,75-75-15</inkml:trace>
  <inkml:trace contextRef="#ctx0" brushRef="#br0" timeOffset="3267.46">9674 1736 0,'0'0'0,"49"-24"15,-24-1-15,25 0 0,99-50 31,24 51-15,-73 24 0,-100 24-16</inkml:trace>
  <inkml:trace contextRef="#ctx0" brushRef="#br0" timeOffset="3400.72">10145 1587 0,'-49'0'16,"98"0"-16,-123 0 0,99 50 31,-25-25-31,74 124 15,-24 24 1,-26-24 0,-24-74-1</inkml:trace>
  <inkml:trace contextRef="#ctx0" brushRef="#br0" timeOffset="9627.95">1116 4390 0,'0'0'15,"0"-24"-15,-25 24 0,25-25 0,0 0 16,0 0 0</inkml:trace>
  <inkml:trace contextRef="#ctx0" brushRef="#br0" timeOffset="10253.5">1786 5209 0,'0'25'31,"0"0"-31,0 49 16,25 50 0,-25-99-16,0 99 15,25 0 1,-25-25-1,49-49 1</inkml:trace>
  <inkml:trace contextRef="#ctx0" brushRef="#br0" timeOffset="10420.39">2257 5507 0,'0'-25'0,"0"50"0,0-75 16,-25 50 15,25-25 0,0 0-15</inkml:trace>
  <inkml:trace contextRef="#ctx0" brushRef="#br0" timeOffset="30129.45">7045 5407 0,'0'0'0,"-25"0"0,25-24 16,-25-1 0,0 0-16,0 25 15,1-25-15,-26 25 16,0 0-16,-49 25 16,-25 49-16,0 1 15,99-50-15,0 74 16,199-25-1,74 25 1,-25-24 15,-74-1-15,-149-49-16,25 74 16,-124 25-1,-25-49 1,-50-75-1,50-25 1,74-25 0</inkml:trace>
  <inkml:trace contextRef="#ctx0" brushRef="#br0" timeOffset="30329.8">7441 5879 0,'0'0'16,"0"-25"-16,25 25 16,99-50-1,-74 25 1,173-24 0,-74-1-1,-75 50-15</inkml:trace>
  <inkml:trace contextRef="#ctx0" brushRef="#br0" timeOffset="30613.34">7714 5407 0,'-49'-24'0,"98"48"0,-123-73 0,24 24 16,50 0-1,99 25 1,-49 0-16,148 99 15,1 1 1,-75-1 0,-74 25 15,-50-25-15,-149 0-1,-25 1 1,-24-51-1,173-24-15</inkml:trace>
  <inkml:trace contextRef="#ctx0" brushRef="#br0" timeOffset="31181.61">8905 5209 0,'0'0'0,"-50"-74"15,50 49-15,-124 0 16,25 99-1,25 75 1,74-25 15,74-49-15,50-75 0,-99-50-16,49-24 15,-74-50 1,0 49-1,0 50 1,50 50 0,49 99-1,-24-25 1,-1-74 0</inkml:trace>
  <inkml:trace contextRef="#ctx0" brushRef="#br0" timeOffset="32080.12">9971 4614 0,'0'0'0,"-49"0"0,24-25 16,25 0-16,0 75 31,99 98-16,-74-73-15,50 148 16,-1 0 15,-24-74-15,-1-50 0,-24-24-1,-50-150 16,0 51-31,-24-200 16,-26 1 0,26 25-1,24 74 1,75 49 0,49 75-1,74-25 1,1 149-1,-25 100 1,-50-26 0,-25 1 15,-49-100-15,-25-25-1,-49-74-15</inkml:trace>
  <inkml:trace contextRef="#ctx0" brushRef="#br0" timeOffset="32232.15">10368 5482 0,'-124'0'15,"248"0"-15,-272 0 16,148-25-16,24-25 16,100-49-1,25 0 1,-99 74-16</inkml:trace>
  <inkml:trace contextRef="#ctx0" brushRef="#br0" timeOffset="32497.05">11063 4589 0,'-25'-75'15,"50"150"-15,-50-174 0,25 74 16,25 50 15,24 24-31,-24-24 16,25 49-16,-25-49 0,49 124 16,-74-99-16,75 173 31,-51-149-16,-24-49 1</inkml:trace>
  <inkml:trace contextRef="#ctx0" brushRef="#br0" timeOffset="33165.01">10988 4638 0,'-49'-74'15,"98"148"-15,-123-173 0,74 74 0,-25 1 16,25-1-16,75-25 15,148 1 1,-173 49-16,74 49 16,-100-49-16,26 50 15,-25-25-15,0 49 16,-75 50 15,0-99-15,50 0-16,50-25 15,-25 0 1,49 24-16,75 26 16,-75 25-1,-24-26 1,-25-24-16,24 74 16,-49-24-1,-124-26 1,100-49-16,-76 0 15,51 0-15,-75 0 16,99-25-16,-49 1 16,49 24-1,25-25 1</inkml:trace>
  <inkml:trace contextRef="#ctx0" brushRef="#br0" timeOffset="35982.33">7367 7987 0,'0'0'0,"0"-25"16,25 50 15,24 0-15,1 25-16,-25-26 0,49 125 31,-49-124-31,49 124 16,-49-100-1,0 26 1,-25-100 15,-50 25-31,26-74 16,-76-75 0,76 99-16,-51-148 15,50 74 1,25-25-1,149 50 1,0 173 15,-25 25-31,0 50 16,-25 0 15,-49-25-15,-25-124-16,-25 50 15</inkml:trace>
  <inkml:trace contextRef="#ctx0" brushRef="#br0" timeOffset="36116.65">7739 8310 0,'-25'0'15,"50"0"-15,-50-25 16,50-25-16,74-24 15,-74 49-15,49 0 0,1 0 16</inkml:trace>
  <inkml:trace contextRef="#ctx0" brushRef="#br0" timeOffset="36332.57">8682 7888 0,'0'0'0,"0"-50"16,24 25-16,51-24 15,-26 24-15,-24 0 16,25 0-16,-25 25 0,99-49 16,49 24-1,-73 0 1</inkml:trace>
  <inkml:trace contextRef="#ctx0" brushRef="#br0" timeOffset="36649.15">9004 7144 0,'-50'0'0,"100"0"0,-124-25 0,24 0 15,25 25-15,25-25 16,124 25 15,-74 0-31,198 75 16,-25 49-1,-49 25 1,-75-1 0,-49-24-1,-50-74-15,0 24 16,-25-49-16,-124 74 15,-49 1 1,24-75 0,100-1-1</inkml:trace>
  <inkml:trace contextRef="#ctx0" brushRef="#br0" timeOffset="37682.51">10368 6995 0,'0'0'0,"-24"-25"16,-1 25-1,74 25 1,-24 25-1,99 98 1,-74-123-16,24 124 16,-49-124-16,49 99 15,-49-75 1,0 1 0,-25-75 15,0-99-16,0 99 1,50-123 0,74 48-1,0 76 1,-50 48 0,1 26-1,-51 49 1,-48-24-1,-76-1 1,-49-24 0,25-1-1,25-49 1</inkml:trace>
  <inkml:trace contextRef="#ctx0" brushRef="#br0" timeOffset="38015.74">11410 6796 0,'0'-24'16,"0"48"-16,0-73 16,25 49-1,-25 25-15,50 49 16,49 25 0,-74-74-1,49 99 1,0-49-1,-49-1 1,0-49 0</inkml:trace>
  <inkml:trace contextRef="#ctx0" brushRef="#br0" timeOffset="38450.92">11485 6747 0,'0'0'16,"-25"-25"-16,0-74 15,50 49 1,-25 25-16,149 1 16,-1 48-1,-73 51 16,-75-1-15,-25 1 0,0-75-16,0 24 15,75-24 1,74 25 0,0 0-1,0 50 1,-74-1-1,-50 0 1,-50-24 0,-49-25-1,-25-25 1,49-50 0,51 25-1</inkml:trace>
  <inkml:trace contextRef="#ctx0" brushRef="#br0" timeOffset="38984.42">12129 5978 0,'0'0'0,"-24"-25"0,24 0 16,0 50 15,24 25-31,26-25 0,74 198 16,25 25 0,-25-25 15,-74-149-16,-1 1 1,-49-50 0,25-25-1,0-100 1,24-24 0,26 50-1,24 49 1,-74 25-16,74 50 15,-49 24 1,-26 1 0,-24-1-1,-74-24 1,-50-1 0,-50-49 15,75 25-16</inkml:trace>
  <inkml:trace contextRef="#ctx0" brushRef="#br0" timeOffset="40483.97">8334 10096 0,'-24'0'0,"24"-25"16,-25 25-16,-25-25 15,75 99 1,74 26 0,0 48-1,1-48 1,-26-26 0,-49-49-16,0 24 15,-1-24 16</inkml:trace>
  <inkml:trace contextRef="#ctx0" brushRef="#br0" timeOffset="40867.68">8483 10344 0,'-49'-75'16,"98"150"-16,-123-249 16,74 124-16,49-99 15,125 25 1,0 100-1,-75 148 1,-50 25 0,-123 49-1,24-148 1,26-26 0,98-48-1,100 24 16,49 24-15,-49 76 0,-125-26-1,-74-24 1,-74 24 0,-50-49-1,1-25 1,23-50-1,125 1 1</inkml:trace>
  <inkml:trace contextRef="#ctx0" brushRef="#br0" timeOffset="41084.04">9971 10319 0,'-24'0'15,"-1"0"1,74-25 0,100-99-1,-74 99-15,98-74 16,-123 99-16,148-25 16,-98 25-1,-51-25 1</inkml:trace>
  <inkml:trace contextRef="#ctx0" brushRef="#br0" timeOffset="41384.6">10294 9575 0,'0'0'0,"-25"-25"0,-74-25 16,74 50 15,100 0-16,148 50 1,-149-25-16,149 148 16,-99 26-1,-24-50 1,-76-50 0,-73-50-1,-50 26 1,74-75-16,-149 74 15,50-49 1,99-25-16</inkml:trace>
  <inkml:trace contextRef="#ctx0" brushRef="#br0" timeOffset="41851.67">11435 9426 0,'-25'-25'0,"50"50"0,-50-75 0,0 25 15,50 50 1,74 99 0,25 50-1,-24-25 1,-26-50-1,-74-74 1,-25-25 15,-24-50-31,-26-124 16,1-24 0,49-25-1,25 49 16,0 149-31,99-24 16,25 123 0,25 50-1,-25 0 1,-50-25 0,-24-24-1,-50-1 1</inkml:trace>
  <inkml:trace contextRef="#ctx0" brushRef="#br0" timeOffset="42001.63">11757 9550 0,'-24'0'16,"48"0"-16,-48-25 0,98-25 15,-49 50 1,99-99-1,-25 50 1</inkml:trace>
  <inkml:trace contextRef="#ctx0" brushRef="#br0" timeOffset="43979.79">12278 8310 0,'0'0'0,"0"-25"0,-24 25 16,24-25-16,-25 25 15,0 0 1,50 0 15,-25 25-15,74 0-16,-49-1 16,25 51-1,74 74 1,-25-1-1,-25-24 1,25-24 0,-24 49-1,49 24 1,-25-49 0,-25-49-1,-49-26 1,0-49-1,-25-25 110</inkml:trace>
  <inkml:trace contextRef="#ctx0" brushRef="#br0" timeOffset="44542.63">13519 8062 0,'0'-25'16,"0"50"-16,-25-50 0,25 0 0,-25 25 16,25-25-16,-50 25 31,1 50-16,-1-1-15,50 1 0,-49 49 16,49 75 0,24-25-1,125-25 17,-25-100-17,-99-24-15,124-74 16,0 0-1,24-50 1,-49 0 0,-173 124 15</inkml:trace>
  <inkml:trace contextRef="#ctx0" brushRef="#br0" timeOffset="44785.8">13370 8458 0,'-25'25'15,"50"-50"-15,-25 25 31,49-49-15,1-1-16,24 1 16,-24 24-16,74-50 15,-50 51 1</inkml:trace>
  <inkml:trace contextRef="#ctx0" brushRef="#br0" timeOffset="54023.52">2679 14660 0,'0'-25'0,"0"0"15,0 0 1,0 0 0,-25 1-1,25-1-15,-25 25 16,0-25-16,-49 25 15,-25 0 1,24 50 0,75 24-1,25 75 1,0-124-16,74 99 16,-24-75-1,-1-49 1,-24-25-1,-1-74 17,-49-50-17,0 100-15,-24-75 16,24 74 0,0 25-1,49 125 1,-49-76-16,75 76 15,24-1 1,-74-99-16,74 99 16,0-74-1</inkml:trace>
  <inkml:trace contextRef="#ctx0" brushRef="#br0" timeOffset="54490.64">3225 14163 0,'0'0'0,"-25"-24"0,0-1 16,0 25-16,-24-50 15,123 125 16,50 49-15,0 49 0,-25-24-1,-49-99 1,-25-25 0,-25-50-1,24-124 1,101 0-1,-26 99 1,0 50 15,-99 25-31,50 25 16,-50 0 0,-75 24-1,-24 0 1,0-49-1</inkml:trace>
  <inkml:trace contextRef="#ctx0" brushRef="#br0" timeOffset="54857.16">3820 13915 0,'0'-24'0,"0"48"0,0-73 15,50 98 1,-26-24-1,76 74 1,24 1 0,-25-26-1,-50-24 1,-24-26 0,-25-98-1,0-50 1,25 25-1,74 74 1,-24 50 0,-51 0-16,1-1 15,-25 26-15,25 0 16,-75-1 0,-49 26-1,-25-51 16,99 1-31</inkml:trace>
  <inkml:trace contextRef="#ctx0" brushRef="#br0" timeOffset="55491.62">1166 11906 0,'0'0'15,"-25"0"-15,25-25 0,-50 1 0,1 24 16,49 24 15,99 76-15,25 24 0,0 0-1,-50 0 1,1-25-1,-50-49 1</inkml:trace>
  <inkml:trace contextRef="#ctx0" brushRef="#br0" timeOffset="55724.68">1215 11981 0,'-24'-25'0,"48"50"0,-73-75 0,49 0 0,-25-24 16,174 0-1,49 74 17,-49 124-17,-25 24 1,-74 26 0,-50-75-1,-75-49 1,26-50-1</inkml:trace>
  <inkml:trace contextRef="#ctx0" brushRef="#br0" timeOffset="55974.38">1563 11857 0,'0'0'0,"24"-25"0,51-25 16,-1 25 15,-49 25-31,50 50 0,-75-25 16,74 49-1,-74-49-15,50 25 16,-26-26 0,-24-73-1,-74-50 1,74 49-16,-50-74 16,26 25-1,24 74 1,24 25-16</inkml:trace>
  <inkml:trace contextRef="#ctx0" brushRef="#br0" timeOffset="56489.97">2108 11509 0,'0'0'0,"0"25"32,-24 25-32,-1 24 15,0-49-15,25 74 16,25-24 15,49-125-15,-24-24-1,-50-50 1,-50 74 0,25 25-1,25 50 1,75 25-1,24-26 1,-25-48 15,-74-26-15,-24 0-16,-26 50 16,75 25 15,49-25-16,1 0 17,-51 0-32,1-25 15,-25 1-15,0-1 16,25 25 15,198 0 0</inkml:trace>
  <inkml:trace contextRef="#ctx0" brushRef="#br0" timeOffset="57591.67">2679 11237 0,'0'0'0,"-25"0"15,25-25-15,-25 25 16,25 25 15,25-25-31,0 49 16,-25-24-16,50 49 16,-50-49-16,24 50 15</inkml:trace>
  <inkml:trace contextRef="#ctx0" brushRef="#br0" timeOffset="57841.74">3101 10716 0,'0'0'0,"-25"-25"16,50 0-1,49-25 1,75-74 0,0 25-1,-125 99 1,26-25-16</inkml:trace>
  <inkml:trace contextRef="#ctx0" brushRef="#br0" timeOffset="58058.8">3200 10244 0,'-25'0'0,"50"0"0,-100 0 16,26-24-16,-1 24 15,25 0 1,50 49-1,99 75 1,-49 0 0,24 25-1,0-99 1,-25-26 0</inkml:trace>
  <inkml:trace contextRef="#ctx0" brushRef="#br0" timeOffset="58492.16">3547 10393 0,'-50'-74'16,"100"148"-16,-124-173 0,49 49 16,0 50-1,75 100 1,24-1 0,0 0-1,1-74 1,-50-124 15,-25 74-31,25-50 16,24 51-1,50 24 1,1 24 0,-26-24-1,-49 0 16,-25-24-15,-75-1 0,1 25-1,49 25 1,75 49 0,74-49-1,-75-25-15,100-25 16,-25-25-1,-99 26 1</inkml:trace>
  <inkml:trace contextRef="#ctx0" brushRef="#br0" timeOffset="59025.42">2604 12229 0,'0'49'15,"25"-49"-15,50 124 16,74 0 0,-25-49-1,-25-50 1,-99-1-1,25-24 1,-100 0 15,-49 0-15,0 50 0,75 49-1,49-74-15,49 25 16,100-50-1,25-100 1,-50 26 0,-100 49-16</inkml:trace>
  <inkml:trace contextRef="#ctx0" brushRef="#br0" timeOffset="59248.72">3175 12526 0,'0'0'0,"-25"0"31,25 25-16,25 0 1,49-25 0,-24-50-1,-50 1 1,-25 24 0,-49 25-1,24 74 1,50-24-1,99 24 1</inkml:trace>
  <inkml:trace contextRef="#ctx0" brushRef="#br0" timeOffset="60909.92">3150 12080 0,'25'-25'32,"0"25"-17,0 0-15,99 0 16,-25 50-1,-25 49 1,-49-74-16,49 49 16,-49 1-1,-25-100 32,-25-50-47,1 51 16,-26-150-1,0 50 1,50 49 0,0 51-1,25 24-15</inkml:trace>
  <inkml:trace contextRef="#ctx0" brushRef="#br0" timeOffset="61077.09">3671 11832 0,'25'0'0,"0"25"31,0-25-31,24 24 16,26 1-1,-26 0 1,1-25 0</inkml:trace>
  <inkml:trace contextRef="#ctx0" brushRef="#br0" timeOffset="61193.81">3746 11733 0,'-50'-50'16,"100"100"-16,-175-125 15,125 50-15,-24 25 0,-1-24 16,50 24 15</inkml:trace>
  <inkml:trace contextRef="#ctx0" brushRef="#br0" timeOffset="62094.1">3870 11609 0,'0'0'0,"74"0"15,25 74 1,-24-24 0,-51-26-1,51 1 1,-50 0-1,-25-124 17,0 74-32,-50-49 15,50 49-15,-50-50 16,50 26 0,50 24 15,-50 0 0,-25 25-31,0 0 16,1 25-1,24 49 1,24-24 0,1-50-1,25 25 1,-25-25-16,24 0 15,-49-25-15,25 0 16,0 0 0,0 25 15,-1 25-15,1-25-16,25 0 15,-25-25-15,24-24 16,-24-1-1,-75-49 1,-24 25 0,24-1-1,26 75 17,48 25-17,100 49 1,-24-24-1,-26 24 1,-24-24 0,-125-50 15,75-25-31,-25 25 0,1-49 16,-1-1-1,74 0 1,1-24-1,-25 24 1,0 50 0,-1 0 15,26 25-15,-25 0 15,0-25-31,0 25 0</inkml:trace>
  <inkml:trace contextRef="#ctx0" brushRef="#br0" timeOffset="62377.65">4936 11038 0,'0'0'0,"-49"-25"0,-1 0 16,25 1-1,25 48 1,75 51-1,49-50 1,-75-1 0,1-24-1,-50-49 1,-25-26 15,-74 26-15,24-1-1,1 50 1</inkml:trace>
  <inkml:trace contextRef="#ctx0" brushRef="#br0" timeOffset="62644.4">5011 10914 0,'74'25'16,"-148"-50"-16,222 99 15,-98-49 1,-25 0-1,0-25 17,-25-25-17,0-24-15,0 24 0,0-99 32,24 0-17,51 74 1,49 100-1,-50-1 1,-24 26 0,-1-50-1</inkml:trace>
  <inkml:trace contextRef="#ctx0" brushRef="#br0" timeOffset="63094.48">5060 12105 0,'-25'-50'0,"50"100"0,-74-125 16,24 75-16,0-49 0,75-1 31,98-99-15,-98 124-16,74-49 15,-25 0 1,-49 49-16</inkml:trace>
  <inkml:trace contextRef="#ctx0" brushRef="#br0" timeOffset="63294.74">5060 11584 0,'-74'-25'0,"148"50"0,-198-50 16,99 25-16,50 0 15,198 74 1,-24 26-1,-50 24 1,-50-25 0,-50-50-1</inkml:trace>
  <inkml:trace contextRef="#ctx0" brushRef="#br0" timeOffset="63844.86">5531 11807 0,'-49'-99'16,"98"198"-16,-148-347 15,99 174 1,50 74-16,24 24 16,50 76-1,-74-76-15,24 76 16,-24-26 0,-50-124 15,0 26-31,0-76 15,0 1 1,0 50 0,0 24-1,0 0 1,0-25 15,-50 26-15,1 24-1,49 24-15,-25 51 16,50-26 0,99-24-1,-25-50 1,-74 1-16,49-51 16,-24-24 15,-100 25-16,-49 24 1,74 50-16,0 50 16,50-1-1,74-49 1,-74 0 0,74-25-1,25-74 1,-99 49-16</inkml:trace>
  <inkml:trace contextRef="#ctx0" brushRef="#br0" timeOffset="64127.41">6251 10988 0,'-50'-74'15,"100"148"-15,-125-198 16,51 100-16,-26-51 16,25 26-1,-24 73 1,-1 125-1,25 0 1,75-124-16,74 24 16,49-49-1,-49-49 1,-49 24 15,-100 25 0,0-25-15</inkml:trace>
  <inkml:trace contextRef="#ctx0" brushRef="#br0" timeOffset="65712.25">1215 15329 0,'-49'0'0,"98"0"0,-123-25 16,49 1-16,0 24 15,1-25-15,-76-25 16,1 1-1,0 24 1,25 25 0,74 25-1,99 123 1,99 1 0,1-25-1,-1 0 1,-74 0-1,-74 25 1,-50-124 0,-75-25-1,50-25 1,-74-99 0,0-74-1,74 99 1,75 74-1,74 25 1,0 49 0,-99-49-16,74 0 31,-74-74-15,-25 49-16,-124-99 31,24 99-16,26 0-15,0 25 16,74-24 0,99-26-1,0 0 17,0 26-17,1 48 1,-51 26-1,1 0 1,-50-75 15,0 0-15,-25 0-16,0-74 16,0 74-16,1-24 0,-1 24 0,0 0 15</inkml:trace>
  <inkml:trace contextRef="#ctx0" brushRef="#br0" timeOffset="66497">2133 16222 0,'0'-25'0,"0"50"0,0-25 32,25 0-32,99 124 15,-74-99-15,98 99 16,-48-25-1,-26-49 17,-74-25-32,-124-25 31,99-25-31,-124-49 16,25-50-1,100-1 1,48 1-1,1 75 1,0 49 0,99 99-1,0 0 1,0-24 0,-74-50-1,-25-25 1,-50 0 15,25-25-31,-25-25 16,25 0-1,50 26 17,24 24-17,-49-25 1,0 25-1,-25-25-15,-50 0 32,25 25-32,-24 25 15,24 25 1,50-1 0,99-24-1,-50-99 1,0-26-1,-49 100 1</inkml:trace>
  <inkml:trace contextRef="#ctx0" brushRef="#br0" timeOffset="77717.84">8880 12824 0,'-25'-25'0,"25"0"16,-25 1-16,-49-1 15,-100 25 1,26 124 0,48-25-1,51 0 1,49-74-16,25 25 16,99-50-1,-25-75 1,25-24-1,-75 0 1,-24 49 0,0 75-1,25 74 1,24 0 0,0-24 15,51-50-31</inkml:trace>
  <inkml:trace contextRef="#ctx0" brushRef="#br0" timeOffset="78100.89">9277 12427 0,'0'-25'0,"0"50"0,0-74 15,0 24-15,0 0 16,25 174-1,0 24 1,24 1 0,-24-50-1,25-74 1,-26-26 0,51-123 15,49 0-16,0 74 1,-50 50 0,-49 74-1,-25 0 1,-25-74-16,-24 0 16,-26 0-1,1-50 1,74 0-16</inkml:trace>
  <inkml:trace contextRef="#ctx0" brushRef="#br0" timeOffset="78434.55">9823 12402 0,'24'-99'0,"-48"198"0,98-247 16,-24 222-1,24 50 16,-74-99-31,25 74 16,-25-74-16,50 74 16,-26-74-1,26-25 1,0-75 0,24 1-1,50 74 1,-50 50-1,-74 24 1,-24 0 0,-51-24-1,50-25-15,-74 0 16,-50 24 0</inkml:trace>
  <inkml:trace contextRef="#ctx0" brushRef="#br0" timeOffset="78851.67">6474 13519 0,'0'0'0,"-25"0"16,50 0 15,74 0-15,-49-25-16,123-25 15,26-24 1,-149 49-16,24 0 15</inkml:trace>
  <inkml:trace contextRef="#ctx0" brushRef="#br0" timeOffset="79201.56">6747 12725 0,'0'-25'0,"0"50"0,-25-50 0,0 25 16,50 25 0,49 0-1,-49-1-15,174 100 16,-1 0 0,-24 0-1,-25-24 1,-75 24-1,-74 0 1,-25-99-16,-99 123 16,-25-24-1,-24 0 1,74-49 0,74-26-1</inkml:trace>
  <inkml:trace contextRef="#ctx0" brushRef="#br1" timeOffset="110865.7">12725 2208 0,'0'-25'15,"0"0"-15,-25 0 16,0 25 0,-24-25-1,24 25-15,-74 0 16,49 25-16,-74 50 15,25-26 1,74 50 0,75 1-1,74-1 1,74-25 0,-148-74-16,98 75 15,-73-1 1,-50-24-1,-50 24 17,-50-24-17,-49-1 1,0-49 0,75 0-1,-1-24 1,50-1-1,50-25-15</inkml:trace>
  <inkml:trace contextRef="#ctx0" brushRef="#br1" timeOffset="111153.47">13122 2604 0,'0'0'0,"-25"0"16,50 0 31,24 0-47,-24 0 0,99 25 15,25-25 1,-99 0-16,24 25 16,-49-25-16,74 0 15</inkml:trace>
  <inkml:trace contextRef="#ctx0" brushRef="#br1" timeOffset="111515.86">13419 2108 0,'0'0'0,"0"-24"16,25-1-1,50 25 1,24 74-1,-50-49-15,51 99 16,24 25 0,-100-100-16,51 100 15,-50-49 1,-25-1 0,-124 0-1,-50 0 16,50-49-15,99-25 0</inkml:trace>
  <inkml:trace contextRef="#ctx0" brushRef="#br1" timeOffset="114883.79">10716 11534 0,'-25'-25'16,"0"1"-16,0 24 16,0-25-1,-24 25 1,-1-25-1,-24 25 1,-25 0 0,74 0-16,-74 0 15,-75 0 1,124 0-16,-148 25 16,-1 0-1,-24 24 1,0 1-1,49-1 1,1-24 0,148 0-16,-124 25 15,0-1 1,-24 26 15,148-51-31,-74 26 0,-25 0 31,99-26-31,-25 26 16,25 24 0,-24 26-1,24 24 1,-50 25 0,51-50-1,-1 25 1,25-99-16,25 99 15,49 0 1,50 0 0,75 25-1,24-25 1,-25-25 0,-148-74-1,148 49 1,-24-24-1,49-26 1,25-73 0,0-1-1,-25 25 1,-98 25 0,-26-24-1,25-26 1,25-49-1,-100 49-15,100-74 16,0 0 0,-50 0-1,-25 0 1,-24 0 15,-25 74-31,-25-49 16,-75-124-1,1 24 1,-25 1 0,49 148-16,-74-49 15,75 50-15,-75-26 16,-50 1 0,75 49-1,74 25-15,-99 25 16,0 24-1,25 26 1,74-50 0</inkml:trace>
  <inkml:trace contextRef="#ctx0" brushRef="#br1" timeOffset="116651.41">14560 2332 0,'0'-25'0,"-24"25"16,24-25-1,0 0 1,-25 25-16,-25-25 31,-24 50-15,-26 124-1,100-124-15,-49 99 16,49-99 0,0 49-16,25-24 31,24-50-16,26-25 1,-26-50 0,-24 1-1,25-50 1,-25 74 0,-1 26-1,26 24 1,24 49-1,-49-49-15,50 50 16,-26-1 0,1-24-1</inkml:trace>
  <inkml:trace contextRef="#ctx0" brushRef="#br1" timeOffset="117052.79">15131 1935 0,'-25'-25'0,"50"50"0,-50-75 32,25 75-17,25 0 1,0 24-16,-25-24 16,74 124-1,-49 49 1,24-49-1,-49 0 1,0-50 0,0-74-1,0-50 17</inkml:trace>
  <inkml:trace contextRef="#ctx0" brushRef="#br1" timeOffset="117468.42">15180 1960 0,'0'-25'0,"0"50"0,-24-75 16,24 25 0,0 0-1,0 1 1,49-1 0,50 50-1,-74-25-15,99 124 16,0 0-1,-49 24 1,-1 1 0,-24-25-1,-50 0 1,0-99-16,0 50 16,0-51 15,-25-24-31</inkml:trace>
  <inkml:trace contextRef="#ctx0" brushRef="#br1" timeOffset="117669.03">15354 2505 0,'0'0'0,"-25"-25"0,25 1 16,0-1-1,0 0-15,75-25 16,-1 1 0,25 24-1,-49 25 1</inkml:trace>
  <inkml:trace contextRef="#ctx0" brushRef="#br1" timeOffset="117986.29">15875 1860 0,'0'0'0,"0"-24"0,-25 24 0,0-50 16,1 50-1,24 25 1,74 49 0,0 50-1,-74-99-15,50 74 16,-25-49-16,24 74 16,-24-25 15,0-25-16,0-49 1</inkml:trace>
  <inkml:trace contextRef="#ctx0" brushRef="#br1" timeOffset="118485.48">15900 2009 0,'-25'-25'0,"50"50"0,-75-74 15,25 24-15,1-50 16,24 51-16,24-26 16,76 0-1,48 26 1,-24 48 15,-74 51-15,-50-50-16,0 49 15,-50-24 1,26-26 0,98 1 15,-49-25-31,74 50 16,-74-25-16,99 49 15,-50 25 1,-49-24-1,-25-26 1,-74 1 0,-25-25-1,-26-25 1,51-25 15,49 0-15</inkml:trace>
  <inkml:trace contextRef="#ctx0" brushRef="#br1" timeOffset="129541.96">13444 4539 0,'0'0'0,"-25"0"15,1 0-15,24-25 0,-25 1 16,174 24 15,-75 0-31,149 24 16,75-24-1,-50 0 1,-149 25 0,0-25-1,-74 0 1</inkml:trace>
  <inkml:trace contextRef="#ctx0" brushRef="#br1" timeOffset="129908.48">14163 4142 0,'0'-24'0,"25"48"31,25 1-16,74 74 1,74 1 0,26-1-1,-175-74-15,100 74 16,-50 0 0,-99 75-1,-99-25 16,-50-25-15,-49-25 0,148-99-16,-99 49 15,100-24 1</inkml:trace>
  <inkml:trace contextRef="#ctx0" brushRef="#br1" timeOffset="132642.49">15652 4440 0,'-25'-25'0,"0"0"16,25 1 0,-74 24-1,-1 99 1,1 25 0,74-99-16,0 74 15,0-74-15,74 49 16,1-74-1,49-99 1,-50-25 0,-49 0-1,-25 74 1,0 25 0,99 125-1,0 48 16,1-24-15,24 1 0,-75-101-16</inkml:trace>
  <inkml:trace contextRef="#ctx0" brushRef="#br1" timeOffset="138144.51">16396 3795 0,'-25'0'0,"25"-25"0,-25 25 16,25-24-16,-25 24 16,25-25-1,0 50 48,0-1-48,25 26-15,-25-25 16,50 99 0,0 25-1,24-1 1,-24-48-1,-26-26 1,1-24 0,-25-26-1,0 1 1,0-50 46,0 1-46,0-1-16,0 0 0,0-25 16,25 26-1,0-26 1,0 50-16,74-25 16,25 50-1,-50 74 1,1 25-1,-51-49 1,-24-51-16,0 26 16,-24 24-1,-76-49 1,1-25 0,0-25-1,-25-49 1,50 24-1,49 26 1,25-1 0,25 0 15,-1 25 0,1-25-15,0 0-1,0 25-15,0 0 16,-1-24 0</inkml:trace>
  <inkml:trace contextRef="#ctx0" brushRef="#br1" timeOffset="144247.73">17239 3646 0,'0'25'219,"0"0"-219,0 0 16,0 0-16,0-1 0,0 26 15,50 49 1,-25 50 0,-1-124-16,1 74 15,25 0 1,-50-74-16,49 74 15,-24-24 1,0-1 0,0 0-1,-25-49 1,25-25 0</inkml:trace>
  <inkml:trace contextRef="#ctx0" brushRef="#br1" timeOffset="144764.54">17190 4068 0,'-25'-25'16,"50"50"-16,-50-75 0,0 50 0,0-74 15,25 49-15,0-49 16,124-1 0,75 26-1,-1 74 1,-74 49-1,-99 25 17,-124 75-17,-25-100 1,74-49 0,174-50 15,75 25-16,-1 50 1,-148-50-16,49 74 16,-25-24-1,-74 24 1,-25-24 0,-49-25-1,-75-1 1,25-24-1,50 0 1</inkml:trace>
  <inkml:trace contextRef="#ctx0" brushRef="#br1" timeOffset="145415.1">18107 3249 0,'0'-24'16,"0"48"-16,0-73 0,-24 49 16,98 99 15,25 149-15,-24 50-1,-1-50 1,-49-199-16,24 75 15,-49-99-15,50 50 16,-25-26 0,-25-74 31,0-24-47,25-26 15,-25 51-15,74-26 16,-24 25-16,74 0 15,-25 50 17,-49 25-17,-26-1 1,1-24 0,-74 25-1,-51-25 1,-24-25-1,25 24 1,25-24 0,49 0-1</inkml:trace>
  <inkml:trace contextRef="#ctx0" brushRef="#br1" timeOffset="145831.6">19100 3175 0,'-25'0'16,"50"0"-16,-50-25 0,25 0 15,25 25 1,-25 50-16,74 24 16,-49-24-16,49 99 15,-74-100-15,75 175 16,-1-51-1,-24-49 17,-1 0-17,-24-49 1,0-26 0,-25-73-1</inkml:trace>
  <inkml:trace contextRef="#ctx0" brushRef="#br1" timeOffset="146264.45">19273 3373 0,'0'0'16,"-25"-24"-16,1-51 0,24-24 15,49 49 1,50 26-1,-74 24 1,50 24 0,-51 1-16,26 50 15,-50 24 1,-25-25 0,0 1-1,25-26 1,149 100-1,0-50 1,-50 1 0,-49-1-1,-50 0 1,-74-25 0,-50-49-1,99-25-15,-50 0 16,26 0-1</inkml:trace>
  <inkml:trace contextRef="#ctx0" brushRef="#br1" timeOffset="147282.76">14635 6127 0,'0'25'16,"0"-50"-16,-25 50 0,0-25 0,0 0 15,1 0 1,73 0 15,-24 0-31,173 0 16,50-25-1,-49 0 1,-75 25 15,-74 25-31</inkml:trace>
  <inkml:trace contextRef="#ctx0" brushRef="#br1" timeOffset="147649.1">15056 5581 0,'-24'-25'0,"24"0"16,0 1-16,49 24 15,100 49 1,-99-24-1,99 74 1,-125-74-16,100 124 16,-24 0-1,-51 24 1,-49-24 0,-74 0-1,-25-75 1,74-49-16,-124 50 15,25-1 1,74-74 0,50 25-16</inkml:trace>
  <inkml:trace contextRef="#ctx0" brushRef="#br1" timeOffset="162388.66">16446 6052 0,'0'0'0,"-25"0"0,25-24 0,0-1 0,0 0 16,-100 0-1,-48 75 1,-1 74 0,74 25-1,51-25 1,24-100-16,74 26 15,0-50 1,1-74 0,-26-26-1,-24 1 1,0 50 0,25 73-1,-26-24-15,76 124 16,-26-24 15,25-1-31,1-50 16</inkml:trace>
  <inkml:trace contextRef="#ctx0" brushRef="#br1" timeOffset="162873.21">16793 5705 0,'0'-25'15,"0"50"-15,-25-75 0,25 26 0,0-1 0,0 0 16,-25 25 0,75 124-1,24 50 1,-24 49-1,-25-49 17,-1-100-17,1-99 17,50-74-17,49-50 1,-100 149-16,100-49 15,-74 73 1,0 26 0,-26-25-1,-24 24 1,-99 26 0,74-50-16,-123 24 15,48 1 1,125-75 15</inkml:trace>
  <inkml:trace contextRef="#ctx0" brushRef="#br1" timeOffset="163540.75">17959 5606 0,'0'-25'0,"-25"25"0,25-25 31,-25 25-31,0-25 16,-24 25 15,-26 75-15,50-50-16,-24 74 16,24 0-1,50-24 1,124-26-1,24-49 1,-123 0-16,99-49 16,-50-1-1,-74 50 1</inkml:trace>
  <inkml:trace contextRef="#ctx0" brushRef="#br1" timeOffset="163773.71">17884 5730 0,'-25'0'0,"50"0"0,-74 0 15,73 0 16,51 0-15,98-25 0,-49-25-1</inkml:trace>
  <inkml:trace contextRef="#ctx0" brushRef="#br1" timeOffset="164424.91">18529 5035 0,'0'0'16,"0"25"15,25 0-31,-25 0 16,25 24-16,74 125 15,-25 0 1,-49-125-1,50 75-15,-26-25 32,1-24-17,-25-25 1,-25-75 15,-25-50-15,25 50-16,74-74 15,75 25 1,0 49 0,-25 25-1,-50 50 1,-49-50-16,25 49 16,-50 1-1,-75-1 1,-24-24-1,-50-25 17,0 0-17,100 0-15,-26 0 16,26 0 0</inkml:trace>
  <inkml:trace contextRef="#ctx0" brushRef="#br1" timeOffset="164740.7">19621 5184 0,'0'0'16,"0"-25"-16,0 1 0,0 48 31,49 51-15,-49-50-16,75 99 16,-75-75-16,49 100 15,1-50 1,-50-24-1,25-51 1</inkml:trace>
  <inkml:trace contextRef="#ctx0" brushRef="#br1" timeOffset="165124.82">19695 5333 0,'0'-25'0,"0"-24"15,50 24-15,-50 0 16,99 0 0,-74 25-16,74 0 15,-74 50 1,-1 49 0,-73-49-1,24-26 1,149 1 15,-99 0-31,99 25 16,-50 24-1,-49-24 1,-75-1 0,-24-24-1,24 0 1,-74-25-1,25-50 1,74 50-16</inkml:trace>
  <inkml:trace contextRef="#ctx0" brushRef="#br1" timeOffset="165774.5">15329 7937 0,'0'0'15,"-25"0"-15,1 0 0,-1 0 16,0 0 0,0 0-1,199 0 1,74-24-1,-50-1 1,-74 25 0,-99 0-16,0-25 0</inkml:trace>
  <inkml:trace contextRef="#ctx0" brushRef="#br1" timeOffset="166074.32">15776 7268 0,'0'0'0,"-25"0"0,0-25 16,75 25-1,24 50 1,125 74 0,-51 74-1,-48 0 1,-26-49-1,-74-99-15,0 49 16,-74-24 0,-100-1-1,-49-24 1,0-1 0,148 1-1</inkml:trace>
  <inkml:trace contextRef="#ctx0" brushRef="#br1" timeOffset="167124.79">17462 7466 0,'-24'0'0,"-1"-49"15,-25 24-15,-24 25 16,-25 0-1,99 25 1,-100 99 0,51 49-1,49-24 1,0-124-16,49 49 16,26-49-1,-26-25 1,-24-25-16,25-74 15,-25-25 1,-25-25 0,0 75-1,24 49 1,-24 50-16,50 49 16,-25-49-1,74 99-15,-24 0 31,24-74-15,-74-26-16</inkml:trace>
  <inkml:trace contextRef="#ctx0" brushRef="#br1" timeOffset="168641.3">17934 7045 0,'-25'-25'15,"25"0"-15,-25 0 16,0 0 0,25 1-1,0 73 16,25-24-15,74 99 0,-49 50-1,0-1 1,-26-148-16,1 99 16,0-50-1,-25-24 1,-25-50 31,25-25-47,-25-74 15,75-25 1,24 50 0,-49 49-1,25 0 1,24 25-1,1 99 1,-26-24 0,-24 24-1,-50-25 1,-49-24 0,-25-1-1,-1-49 1,26 0-1,24-24 1,50-1 0,-24 25-1,48-25 1,26 0 0,-25 0 15,0 25-16,-25-24 17</inkml:trace>
  <inkml:trace contextRef="#ctx0" brushRef="#br1" timeOffset="169760.74">18703 6846 0,'0'-25'15,"0"0"-15,-25 1 32,75 73-17,49 75 16,-74-99-31,99 273 16,-100-125 0,-24 1-1,25-75 1,-25-74-16,0 0 16,0 0-1,-25-100 16,25 1-15,0-50 0,0 99-16,50-74 15,49 24 1,0 51 0,1 48 15,-26 26-16,-49-25-15,0 24 16,-25-24-16,24 50 16,-73-1-1,-50-24 1,24-1 0,-24-49-1,0 0 1,74 0-1,0 0 1,100 0 0</inkml:trace>
  <inkml:trace contextRef="#ctx0" brushRef="#br1" timeOffset="170544.54">19720 6921 0,'0'-25'16,"-25"0"-16,25 0 15,-25 0-15,25 0 16,-25 1 0,1 24 109,-1 0-125,0 0 15,0 24 1,25 1-1,-25-25-15,25 25 16,0 0 0,0 0-16,50 24 15,-25 1 1,0 0 0,-25-26 15,0 1-31,0 25 15,24 24 1,1 25 0,-25-24-1,0-50 1,0-1 0,0-48 62,25 24-78,0 0 0,0-25 15,-1 0-15,1 0 16</inkml:trace>
  <inkml:trace contextRef="#ctx0" brushRef="#br1" timeOffset="170861.49">19869 7094 0,'0'-25'0,"0"50"0,0-124 16,0 74-16,0-49 16,0 24-1,-50 0 1,25 50 0,-49 0-1,-1 25 1,51 99-1,-1-99-15,25 124 16,25 25 0,74-50-1,25-50 1,74-24 15,-123-50-15,-51 0-16,76-25 15,-51-25 1</inkml:trace>
  <inkml:trace contextRef="#ctx0" brushRef="#br1" timeOffset="171060.91">19844 7243 0,'0'0'0,"-25"0"0,0 0 16,25-25-16,0 0 16,0 1-16,99-26 15,50 0 1,-50 50 0</inkml:trace>
  <inkml:trace contextRef="#ctx0" brushRef="#br1" timeOffset="171626.98">15850 9277 0,'-25'0'0,"1"-25"16,-1 25-1,74 0 17,26 0-32,222-49 31,-24-1-16,-99 0 1,-149 50-16,0 0 0</inkml:trace>
  <inkml:trace contextRef="#ctx0" brushRef="#br1" timeOffset="171959.85">16371 8607 0,'-25'0'0,"50"0"0,-50-25 0,0 1 16,50 48 0,50 26-1,98 124 1,-123-125-16,99 125 31,-50 0-15,-49-26-1,-50-24 1,-100-24 0,1-26-1,-74-49 1,123 0-16,-99-1 16,75-24-1</inkml:trace>
  <inkml:trace contextRef="#ctx0" brushRef="#br1" timeOffset="174061.8">18008 8880 0,'-25'0'16,"25"-25"-16,-24-24 15,-26 24 1,-24 0 0,-26 25-1,1 124 1,25 25 0,49-124-1,25 74 1,25-25-1,24-74 1,26-24 0,24-51-1,-99 50-15,74-124 16,-49 25 0,0 50-1,25 148 16,-26-49-31,26 50 16,-25-51-16,49 76 16,-24-26-1,24-49 1</inkml:trace>
  <inkml:trace contextRef="#ctx0" brushRef="#br1" timeOffset="174444.84">18281 8682 0,'-25'-124'16,"50"248"-16,-50-273 0,0 74 15,25 51 1,50 172 0,24 51-1,-49-150-15,25 125 16,-1-75-1,-24-74 1,0-25 0,50-124-1,-51 99-15,51-74 32,74 49-17,-75 100 1,-24 74-1,-26-25 1,-48 1 0,-1-100-16,-74 49 15,24-49 1,1-25 0,74 1-16</inkml:trace>
  <inkml:trace contextRef="#ctx0" brushRef="#br1" timeOffset="174828.5">19000 8582 0,'0'-24'0,"0"48"15,25-48-15,25 148 16,24 24 0,-74-123-1,50 74 1,-50-74-16,25 50 15,-1-50 1,-24-1 0,25-123-1,50-25 1,49 25 0,-25 124-1,-49 74 1,-50-25-1,0 1 1,-100-1 0,-73-24-1,123-50 1,-124 0 0,100-25-1,74 0-15</inkml:trace>
  <inkml:trace contextRef="#ctx0" brushRef="#br1" timeOffset="175145.3">19943 8533 0,'0'-25'0,"0"50"0,0-75 0,0 25 16,25-49-16,0 24 15,-1 100 1,-24 0 0,0 123-1,0-123-15,-24 223 16,-26-75-1,25-24 1,25-100 0,0-49-16</inkml:trace>
  <inkml:trace contextRef="#ctx0" brushRef="#br1" timeOffset="175328.65">20365 8434 0,'24'-50'0,"-48"100"0,73-199 15,-24 174 1,-50 148 0,25-123-16,-49 148 15,-26 100 1,1-124 15,49-150-31</inkml:trace>
  <inkml:trace contextRef="#ctx0" brushRef="#br1" timeOffset="184966.49">27211 2183 0,'0'-25'15,"0"0"-15,0 0 16,-50-24 0,1 24-1,49 0-15,-25 0 16,0 1-16,-25 24 15,-74-25 1,-99 99 0,25 1-1,74 49 1,124-25 0,0 0-1,124 25 1,74 0 15,25 0-15,-99-25-1,-99-74-15,25 50 16,-25-26 0,-50 1-1,-75-25 1,-24-1-1,-49-24 1,148 0-16,-99 0 16,50 0-1,24-24 1,50-1 0,25 0-1,24-25 1</inkml:trace>
  <inkml:trace contextRef="#ctx0" brushRef="#br1" timeOffset="188934.38">27558 1662 0,'0'-25'0,"0"0"15,0 0 17,0 1-17,0-1 17,-50 25-17,50-25-15,-49 0 16,-1-24-1,1 24 1,-1-25 0,-49 25-1,24 1 1,1 24 0,-1 0 15,-24 24-16,-50 1 1,125-25-16,-100 50 16,0-1-1,24 1 1,1-25 0,-25 24-1,0 26 1,0-1-1,0 1 1,25-1 0,24 25-1,26 1 1,-26 24 0,1 99 15,24-25-16,50-49 1,25 25 0,25-25-1,-1-25 1,1 24 0,0 1-1,-1 0 1,50-25-1,25 0 1,-24-49 0,-51-75-16,75 49 15,25-24 1,-25 0 0,-25 0 15,50-25-16,25-50 1,-25 0 0,24-24-1,-73 24 1,-26 1 0,0-1-1,1-24 1,-50 49-16,74-74 15,0-25 1,-25 24 0,-24 26-1,-25 24 1,0 1 0,-1 24-1,1-49 1,0-1-1,0-24 1,24-50 0,-49 25-1,0-25 1,0 124-16,-24-99 16,24 25-1,0 0 1,0 0-1,-25 24 1,25 1 0,0 49-16,-25 0 15,0-24 1,0-1 0,1-24 15,24 49-31,-25-25 15,25 25-15,0-24 16,0-1 0,-25 50-1,0-25 1,-24 25 0,-1 0-1,25 0 1,25-24-16,-25 24 15,-49 0 1,24 0 0,1 0-1</inkml:trace>
  <inkml:trace contextRef="#ctx0" brushRef="#br1" timeOffset="202274.55">24085 6424 0,'0'0'0,"-24"-24"0,24-1 0,0 0 16,-25 0-16,25 0 0,0-24 15,-25-75 1,-25-50-1,26 125 1,-76 98 0,-73 125-1,24 49 1,74-74 0,75-124-16,0 24 15,25-24 1,99-25-1,50-124 1,-25-25 0,-100 0-1,-49 125-15,0-51 16,25 100 15,0-25-31,-25 50 0,74-1 16,50 75-1,-49-25 1,24-24 0,-99-50-16</inkml:trace>
  <inkml:trace contextRef="#ctx0" brushRef="#br1" timeOffset="204425.21">26541 5928 0,'-25'-24'0,"0"24"16,25-25-16,0 74 31,0-24-15,0 25-16,0 74 15,0-75-15,25 199 32,0-124-32,-25-24 31,0-26-15,0-24-1,-25-26 1,25-48 31,0-1-47,0-99 15,0-25 1,0-49 0,0 24-1,-25 25 1,1 50-1,-1 24 1,99 75 15,75 50-15,-25 99 0,-25 25-1,-24-26 1,-51-98-16,26 49 0,0 50 31,-50-75-15,0-49-1,0 0-15,-25-25 16,25 25-16</inkml:trace>
  <inkml:trace contextRef="#ctx0" brushRef="#br1" timeOffset="204608.2">26591 6524 0,'-50'-25'15,"100"50"-15,-125-75 16,75 25-16,25 0 16,25 25-16,49-24 15,-50-1-15,125 25 31,-149 0-31</inkml:trace>
  <inkml:trace contextRef="#ctx0" brushRef="#br1" timeOffset="205158.98">29369 5705 0,'-25'-25'0,"50"50"0,-50-75 15,25 26-15,0-1 16,25 74 0,0 1-1,49 99 1,-24 74 0,-26-148-1,26 123 1,0-49-1,-26-50 1,-24-25 0,25-74-1</inkml:trace>
  <inkml:trace contextRef="#ctx0" brushRef="#br1" timeOffset="205645.72">29344 5779 0,'0'-24'0,"0"48"0,0-73 0,0 24 0,0 0 16,74-49-16,125 49 15,24 25 16,-49 74-15,-150 50 0,-48-24-1,-76-26 1,51-74 0,49 25-1,25-25-15,99 74 16,49 26-1,-49-1 1,-74 0 0,-25 25-1,-75-99 1,-124 0 0,-24-25 15,24-25-16,100 0 1,124 25 15,-26 0-31</inkml:trace>
  <inkml:trace contextRef="#ctx0" brushRef="#br1" timeOffset="-212448.92">24433 9550 0,'-25'-25'16,"0"25"-1,25-25 1,-25 25-1,25 50 17,0 74-17,25 49 1,-25-24 0,0-124-16,-25 74 15,25-24 1,-25-50-1,25-1 1,0-48 31,50-1-47,0-50 16,98-24-1,1 74 1,-50 100-1,-74-1 1,-50 25 0,-24-49-1,-50 0 1,-25-50 0,0-50-1,0 0 1,49-24-1,50 49 1,25 0 15,100 1-15,-1 24-16</inkml:trace>
  <inkml:trace contextRef="#ctx0" brushRef="#br1" timeOffset="-211588.79">26392 9599 0,'0'-24'0,"-25"24"15,25 24 16,0 1-31,0 0 0,0 99 32,0 25-17,0 0 1,0-124-16,0 74 16,0-74-16,0 24 15,0-24-15,0 25 16,25-26-1,-25 1 17</inkml:trace>
  <inkml:trace contextRef="#ctx0" brushRef="#br1" timeOffset="-211099.11">26343 9773 0,'0'0'0,"0"-25"0,0-24 16,0 24-16,0-25 0,0-49 16,74 74-1,25 25 1,0 99-1,-24 25 1,-75-99-16,-25 99 16,-74-49-1,0-26 1,49-24 0,75-25-1,24 0-15,75 25 16,-99 0-16,149 49 15,-75 1 17,-74-1-17,-50 0 1,-99-24 0,-74-50-1,74-50 1,49 50-1,75-24 1,25 24 0,74 0-1</inkml:trace>
  <inkml:trace contextRef="#ctx0" brushRef="#br1" timeOffset="-210313.11">28203 9252 0,'0'0'0,"0"-25"15,0 50 1,0 25 0,25 49-1,-25-25-15,25 174 16,-1-74 0,-24-100-16,25 100 15,0-75 1,-25-49-1,0-75 17,0-24-17,0 24-15,50-74 16,74-1 0,0 100-1,-25 25 1,0 74-1,-25-24 17,-49-1-17,-50 1 1,-74-51 0,-50 1-1,-24-25 1,49-49-1,99 49 1,50-25 0,49 0-1,25 25 1</inkml:trace>
  <inkml:trace contextRef="#ctx0" brushRef="#br1" timeOffset="-199577.06">31552 8235 0,'0'0'0,"0"-25"0,-25 1 0,0 24 15,-25-25 1,-24 99 0,-25 50-1,49 50 1,50-1 0,0-123-16,99 74 15,50-25 1,25-74-1,-1-25 1,-49-50 0,-24 1-1</inkml:trace>
  <inkml:trace contextRef="#ctx0" brushRef="#br1" timeOffset="-199311.15">31378 8781 0,'-25'0'0,"25"-25"0,0 0 15,99 0 1,50 1 0,50 24-1,-51 49 1</inkml:trace>
  <inkml:trace contextRef="#ctx0" brushRef="#br1" timeOffset="-198359.16">27533 12948 0,'0'0'0,"25"0"15,-25-25 17,0-24-17,-25 24 1,-49 0-1,24 25-15,-99 0 16,-24 74 0,49 26-1,49 48 1,50 1 0,174 0-1,-124-124-15,198 49 16,-24-49-1,-50-25 1,-50-49 0</inkml:trace>
  <inkml:trace contextRef="#ctx0" brushRef="#br1" timeOffset="-198091.92">27112 13171 0,'0'0'0,"-25"-25"0,0 25 0,0 0 15,75 0 16,-1 0-31,125 25 16,-124-25-16,123 25 16,-74 0-1</inkml:trace>
  <inkml:trace contextRef="#ctx0" brushRef="#br0" timeOffset="-187876.27">25251 3845 0,'0'0'0,"-25"0"0,1 0 78,-1 0-63,25 25-15,-25-25 0,-49 74 16,-100 100 0,0 24-1,25 0 1,125-148-16,-100 124 15,-25 24 1,25-49 0,-25-25-1,50-50 1,24-49 0,75-50 46</inkml:trace>
  <inkml:trace contextRef="#ctx0" brushRef="#br0" timeOffset="-187069.67">26541 4167 0,'0'25'16,"0"0"-1,0 0 1,-25 49-1,0 25 1,25-49-16,-24 148 16,-1 50-1,25-24 1,0-51 0,0-24 15,0-124-31,0 74 15,-25-49 1,25-75 15,25-25-15,24-24-16</inkml:trace>
  <inkml:trace contextRef="#ctx0" brushRef="#br0" timeOffset="-186467.96">26715 3845 0,'24'49'16,"1"-24"-1,0 0-15,25 25 16,-26-26-16,125 51 16,25 24-1,74 25 1,0 25 0,-74 0-1,24 74 16,-74-49-15,0-26 0,0 1-1,25-50 1,-25 1 0,-99-100-16,74 49 15,-99-74 63,0 1-78</inkml:trace>
  <inkml:trace contextRef="#ctx0" brushRef="#br0" timeOffset="-182533.67">30435 6697 0,'-24'-25'16,"24"1"-1,-25 24 1,25-25-16,0 0 16,0 50 15,0 0-15,74 24-1,-74-24-15,75 99 16,24 0-1,0 50 1,25-1 0,-50 1-1,1-50 17,-50-99-32,49 99 15,-24 0 1,24 0-1,-24-25 1,-25-49 0,-1-50-16,-24 25 15,0-1 1,25-73 15,0-1-15</inkml:trace>
  <inkml:trace contextRef="#ctx0" brushRef="#br0" timeOffset="-181535.14">26715 6921 0,'0'0'0,"0"-25"16,0 0-16,-25 25 31,0 0-15,-25 25-1,-98 74 1,-26 50 0,-74 74-1,198-173-15,-223 148 16,25-49-1,50-25 1,74 25 0,-25 24-1,-25 1 17,50-50-17,75-74 1,24-26-1,0 1 17,0-25-17,25 25-15,25-25 32,50-74-17,-26 49-15</inkml:trace>
  <inkml:trace contextRef="#ctx0" brushRef="#br0" timeOffset="-181001.91">26566 7069 0,'0'-24'16,"0"48"15,0 26-15,0 74-16,0-74 16,-25 247-1,25-49 1,-25-24-1,25-1 1,25 0 0,-25 25-1,0-99 1,-25-50 0,0-49-1,1-50 1,24-100 15</inkml:trace>
  <inkml:trace contextRef="#ctx0" brushRef="#br0" timeOffset="-180348.05">26913 6846 0,'0'-25'16,"0"50"30,0 0-30,0 0-16,0 0 0,0-1 16,0 1-16,50 124 15,-1 49 1,51 26 0,48 98-1,-24-148 1,100 99-1,-76-75 1,-24 25 0,-24-74-1,-26-75 17,-24-24-17,-25-50 1,-25-25 15,0-24-15,24-1-1,-24 25-15</inkml:trace>
  <inkml:trace contextRef="#ctx0" brushRef="#br0" timeOffset="-179234.15">26640 10344 0,'0'-25'16,"0"50"46,0-1-46,0 1 0,0 0-16,0 25 15,0-26-15,50 125 16,-1 25 0,1 49-1,0 0 1,-1 25-1,-24-99 1,0 0 0,0-25-1,-1 0 17,-24 0-17,0 50 1,0-75-1,0 25 1,0-50 0,0-24-1,0-25 1,0-50 31,0 0-32,25-24 1,0-1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8F0B-5CD6-4F88-8A89-D98267189DBF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47B2-C4DC-48DA-8489-1046EF2CA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08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8F0B-5CD6-4F88-8A89-D98267189DBF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47B2-C4DC-48DA-8489-1046EF2CA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6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8F0B-5CD6-4F88-8A89-D98267189DBF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47B2-C4DC-48DA-8489-1046EF2CA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07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8F0B-5CD6-4F88-8A89-D98267189DBF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47B2-C4DC-48DA-8489-1046EF2CA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70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8F0B-5CD6-4F88-8A89-D98267189DBF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47B2-C4DC-48DA-8489-1046EF2CA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95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8F0B-5CD6-4F88-8A89-D98267189DBF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47B2-C4DC-48DA-8489-1046EF2CA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32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8F0B-5CD6-4F88-8A89-D98267189DBF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47B2-C4DC-48DA-8489-1046EF2CA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45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8F0B-5CD6-4F88-8A89-D98267189DBF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47B2-C4DC-48DA-8489-1046EF2CA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84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8F0B-5CD6-4F88-8A89-D98267189DBF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47B2-C4DC-48DA-8489-1046EF2CA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24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8F0B-5CD6-4F88-8A89-D98267189DBF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47B2-C4DC-48DA-8489-1046EF2CA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28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8F0B-5CD6-4F88-8A89-D98267189DBF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47B2-C4DC-48DA-8489-1046EF2CA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19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88F0B-5CD6-4F88-8A89-D98267189DBF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247B2-C4DC-48DA-8489-1046EF2CA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66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02572"/>
            <a:ext cx="11629622" cy="1655762"/>
          </a:xfrm>
        </p:spPr>
        <p:txBody>
          <a:bodyPr>
            <a:normAutofit lnSpcReduction="10000"/>
          </a:bodyPr>
          <a:lstStyle/>
          <a:p>
            <a:r>
              <a:rPr lang="en-IN" sz="5400" b="1" dirty="0">
                <a:latin typeface="Baskerville Old Face" panose="02020602080505020303" pitchFamily="18" charset="0"/>
                <a:ea typeface="+mj-ea"/>
                <a:cs typeface="+mj-cs"/>
              </a:rPr>
              <a:t>UNIT II </a:t>
            </a:r>
          </a:p>
          <a:p>
            <a:r>
              <a:rPr lang="en-US" sz="5400" b="1" dirty="0">
                <a:latin typeface="Baskerville Old Face" panose="02020602080505020303" pitchFamily="18" charset="0"/>
                <a:ea typeface="+mj-ea"/>
                <a:cs typeface="+mj-cs"/>
              </a:rPr>
              <a:t>Context free grammar and Language</a:t>
            </a:r>
            <a:endParaRPr lang="en-IN" sz="5400" b="1" dirty="0">
              <a:latin typeface="Baskerville Old Face" panose="02020602080505020303" pitchFamily="18" charset="0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F9E47F-C475-42C8-9B88-0B61BD9E6A8E}"/>
              </a:ext>
            </a:extLst>
          </p:cNvPr>
          <p:cNvSpPr txBox="1"/>
          <p:nvPr/>
        </p:nvSpPr>
        <p:spPr>
          <a:xfrm>
            <a:off x="-133165" y="742785"/>
            <a:ext cx="11353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18CSC301T FORMAL LANGUAGE AND AUTOMATA</a:t>
            </a:r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1CC57-4C1D-4906-A518-DC3F30F7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439A-87CB-4CFC-A792-90E158BF280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149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Chomosky</a:t>
            </a:r>
            <a:r>
              <a:rPr lang="en-US" dirty="0"/>
              <a:t>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According to Noam </a:t>
            </a:r>
            <a:r>
              <a:rPr lang="en-US" sz="2400" dirty="0" err="1"/>
              <a:t>Chomosky</a:t>
            </a:r>
            <a:r>
              <a:rPr lang="en-US" sz="2400" dirty="0"/>
              <a:t>, there are four types of grammars  </a:t>
            </a:r>
          </a:p>
          <a:p>
            <a:pPr lvl="1"/>
            <a:r>
              <a:rPr lang="en-US" sz="2000" dirty="0"/>
              <a:t>Type 0, Type 1, Type 2, and Type 3. </a:t>
            </a:r>
          </a:p>
          <a:p>
            <a:pPr marL="457200" lvl="1" indent="0">
              <a:buNone/>
            </a:pPr>
            <a:endParaRPr lang="en-US" sz="2000" dirty="0"/>
          </a:p>
          <a:p>
            <a:pPr lvl="2"/>
            <a:r>
              <a:rPr lang="en-US" sz="1600" dirty="0"/>
              <a:t>Type 0 known as unrestricted grammar. </a:t>
            </a:r>
          </a:p>
          <a:p>
            <a:pPr lvl="2"/>
            <a:r>
              <a:rPr lang="en-US" sz="1600" dirty="0"/>
              <a:t>Type 1 known as context sensitive grammar. </a:t>
            </a:r>
          </a:p>
          <a:p>
            <a:pPr lvl="2"/>
            <a:r>
              <a:rPr lang="en-US" sz="1600" dirty="0"/>
              <a:t>Type 2 known as context free grammar. </a:t>
            </a:r>
          </a:p>
          <a:p>
            <a:pPr lvl="2"/>
            <a:r>
              <a:rPr lang="en-US" sz="1600" dirty="0"/>
              <a:t>Type 3 Regular Grammar.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28221-0CD2-40C8-B79E-2CB76AAD3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439A-87CB-4CFC-A792-90E158BF280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092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 0: Unrestricted Grammar: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en-US" sz="2400" dirty="0"/>
              <a:t>Type-0 grammars include all formal grammars.</a:t>
            </a:r>
          </a:p>
          <a:p>
            <a:pPr fontAlgn="base"/>
            <a:r>
              <a:rPr lang="en-US" sz="2400" dirty="0"/>
              <a:t> Type 0 grammar languages are recognized by Turing Machine.</a:t>
            </a:r>
          </a:p>
          <a:p>
            <a:pPr fontAlgn="base"/>
            <a:r>
              <a:rPr lang="en-US" sz="2400" dirty="0"/>
              <a:t> These languages are also known as the Recursively Enumerable languages.</a:t>
            </a:r>
          </a:p>
          <a:p>
            <a:pPr fontAlgn="base"/>
            <a:r>
              <a:rPr lang="en-US" sz="2400" dirty="0"/>
              <a:t>Grammar Production in the form of </a:t>
            </a:r>
            <a:r>
              <a:rPr lang="el-GR" sz="2400" dirty="0"/>
              <a:t>α → β</a:t>
            </a:r>
            <a:r>
              <a:rPr lang="en-US" sz="2400" dirty="0"/>
              <a:t> </a:t>
            </a:r>
          </a:p>
          <a:p>
            <a:pPr fontAlgn="base"/>
            <a:r>
              <a:rPr lang="en-US" sz="2400" dirty="0"/>
              <a:t>where</a:t>
            </a:r>
          </a:p>
          <a:p>
            <a:pPr fontAlgn="base">
              <a:buNone/>
            </a:pPr>
            <a:r>
              <a:rPr lang="en-US" sz="2400" dirty="0"/>
              <a:t>		</a:t>
            </a:r>
            <a:r>
              <a:rPr lang="el-GR" sz="2400" dirty="0"/>
              <a:t>α </a:t>
            </a:r>
            <a:r>
              <a:rPr lang="en-US" sz="2400" dirty="0"/>
              <a:t>is ( V + T)* V ( V + T)*</a:t>
            </a:r>
            <a:br>
              <a:rPr lang="en-US" sz="2400" dirty="0"/>
            </a:br>
            <a:r>
              <a:rPr lang="en-US" sz="2400" dirty="0"/>
              <a:t>		V : Variables/NT   </a:t>
            </a:r>
            <a:br>
              <a:rPr lang="en-US" sz="2400" dirty="0"/>
            </a:br>
            <a:r>
              <a:rPr lang="en-US" sz="2400" dirty="0"/>
              <a:t>		T : Terminals.</a:t>
            </a:r>
          </a:p>
          <a:p>
            <a:pPr fontAlgn="base">
              <a:buNone/>
            </a:pPr>
            <a:r>
              <a:rPr lang="en-US" sz="2400" dirty="0"/>
              <a:t>		</a:t>
            </a:r>
            <a:r>
              <a:rPr lang="el-GR" sz="2400" dirty="0"/>
              <a:t>β</a:t>
            </a:r>
            <a:r>
              <a:rPr lang="en-US" sz="2400" dirty="0"/>
              <a:t>  is ( V + T )*.</a:t>
            </a:r>
          </a:p>
          <a:p>
            <a:pPr fontAlgn="base"/>
            <a:r>
              <a:rPr lang="en-US" sz="2400" dirty="0"/>
              <a:t>In type 0 there must be at least one variable on Left side of production.</a:t>
            </a:r>
            <a:br>
              <a:rPr lang="en-US" sz="2400" dirty="0"/>
            </a:br>
            <a:r>
              <a:rPr lang="en-US" sz="2400" dirty="0"/>
              <a:t> </a:t>
            </a:r>
          </a:p>
          <a:p>
            <a:pPr fontAlgn="base">
              <a:buNone/>
            </a:pPr>
            <a:r>
              <a:rPr lang="en-US" sz="2400" dirty="0">
                <a:solidFill>
                  <a:srgbClr val="FF0000"/>
                </a:solidFill>
              </a:rPr>
              <a:t>Example1 : 					   	Example2 : </a:t>
            </a:r>
          </a:p>
          <a:p>
            <a:pPr fontAlgn="base">
              <a:buNone/>
            </a:pPr>
            <a:r>
              <a:rPr lang="en-US" sz="2400" dirty="0"/>
              <a:t>	</a:t>
            </a:r>
            <a:r>
              <a:rPr lang="en-US" sz="2400" dirty="0" err="1"/>
              <a:t>Sab</a:t>
            </a:r>
            <a:r>
              <a:rPr lang="en-US" sz="2400" dirty="0"/>
              <a:t> –&gt; </a:t>
            </a:r>
            <a:r>
              <a:rPr lang="en-US" sz="2400" dirty="0" err="1"/>
              <a:t>ba</a:t>
            </a:r>
            <a:r>
              <a:rPr lang="en-US" sz="2400" dirty="0"/>
              <a:t> 						S → </a:t>
            </a:r>
            <a:r>
              <a:rPr lang="en-US" sz="2400" dirty="0" err="1"/>
              <a:t>ACaB</a:t>
            </a:r>
            <a:r>
              <a:rPr lang="en-US" sz="2400" dirty="0"/>
              <a:t>                                                             </a:t>
            </a:r>
            <a:br>
              <a:rPr lang="en-US" sz="2400" dirty="0"/>
            </a:br>
            <a:r>
              <a:rPr lang="en-US" sz="2400" dirty="0"/>
              <a:t>A –&gt; S. 						</a:t>
            </a:r>
            <a:r>
              <a:rPr lang="en-US" sz="2400" dirty="0" err="1"/>
              <a:t>Bc</a:t>
            </a:r>
            <a:r>
              <a:rPr lang="en-US" sz="2400" dirty="0"/>
              <a:t> → </a:t>
            </a:r>
            <a:r>
              <a:rPr lang="en-US" sz="2400" dirty="0" err="1"/>
              <a:t>acB</a:t>
            </a:r>
            <a:r>
              <a:rPr lang="en-US" sz="2400" dirty="0"/>
              <a:t> </a:t>
            </a:r>
          </a:p>
          <a:p>
            <a:pPr fontAlgn="base">
              <a:buNone/>
            </a:pPr>
            <a:r>
              <a:rPr lang="en-US" sz="2400" dirty="0"/>
              <a:t>Here, Variables are S, A and Terminals a, b.                 		CB → DB </a:t>
            </a:r>
          </a:p>
          <a:p>
            <a:pPr fontAlgn="base">
              <a:buNone/>
            </a:pPr>
            <a:r>
              <a:rPr lang="en-US" sz="2400" dirty="0"/>
              <a:t>								</a:t>
            </a:r>
            <a:r>
              <a:rPr lang="en-US" sz="2400" dirty="0" err="1"/>
              <a:t>aD</a:t>
            </a:r>
            <a:r>
              <a:rPr lang="en-US" sz="2400" dirty="0"/>
              <a:t> → Db</a:t>
            </a:r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D4501-559C-4D77-BBAD-42BACDAA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439A-87CB-4CFC-A792-90E158BF280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104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Type 1: Context Sensitive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Type-1 grammars generate the context-sensitive languages. </a:t>
            </a:r>
          </a:p>
          <a:p>
            <a:r>
              <a:rPr lang="en-US" sz="2400" dirty="0"/>
              <a:t>The language generated by the grammar are recognized by the Linear Bound Automata(LBA)</a:t>
            </a:r>
          </a:p>
          <a:p>
            <a:pPr>
              <a:buNone/>
            </a:pPr>
            <a:r>
              <a:rPr lang="en-US" sz="2400" dirty="0"/>
              <a:t>Rules: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First of all Type 1 grammar should be Type 0.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Grammar Production in the form of </a:t>
            </a:r>
            <a:r>
              <a:rPr lang="el-GR" sz="2400" dirty="0"/>
              <a:t>α → β</a:t>
            </a:r>
            <a:r>
              <a:rPr lang="en-US" sz="2400" dirty="0"/>
              <a:t> </a:t>
            </a:r>
          </a:p>
          <a:p>
            <a:pPr fontAlgn="base">
              <a:buNone/>
            </a:pPr>
            <a:r>
              <a:rPr lang="en-US" sz="2400" dirty="0"/>
              <a:t>Where,</a:t>
            </a:r>
          </a:p>
          <a:p>
            <a:pPr fontAlgn="base">
              <a:buNone/>
            </a:pPr>
            <a:r>
              <a:rPr lang="en-US" sz="2400" dirty="0"/>
              <a:t>		</a:t>
            </a:r>
            <a:r>
              <a:rPr lang="el-GR" sz="2400" dirty="0"/>
              <a:t> α </a:t>
            </a:r>
            <a:r>
              <a:rPr lang="en-US" sz="2400" dirty="0"/>
              <a:t>,</a:t>
            </a:r>
            <a:r>
              <a:rPr lang="el-GR" sz="2400" dirty="0"/>
              <a:t> β</a:t>
            </a:r>
            <a:r>
              <a:rPr lang="en-US" sz="2400" dirty="0"/>
              <a:t> is ( V + T )+.</a:t>
            </a:r>
          </a:p>
          <a:p>
            <a:pPr fontAlgn="base">
              <a:buNone/>
            </a:pPr>
            <a:r>
              <a:rPr lang="en-US" sz="2400" dirty="0"/>
              <a:t>    		|</a:t>
            </a:r>
            <a:r>
              <a:rPr lang="el-GR" sz="2400" dirty="0"/>
              <a:t> α </a:t>
            </a:r>
            <a:r>
              <a:rPr lang="en-US" sz="2400" dirty="0"/>
              <a:t>| &lt;= |</a:t>
            </a:r>
            <a:r>
              <a:rPr lang="el-GR" sz="2400" dirty="0"/>
              <a:t> β</a:t>
            </a:r>
            <a:r>
              <a:rPr lang="en-US" sz="2400" dirty="0"/>
              <a:t> |</a:t>
            </a:r>
          </a:p>
          <a:p>
            <a:pPr fontAlgn="base">
              <a:buNone/>
            </a:pPr>
            <a:r>
              <a:rPr lang="en-US" sz="2400" dirty="0"/>
              <a:t>			</a:t>
            </a:r>
            <a:r>
              <a:rPr lang="en-US" sz="2400" dirty="0" err="1"/>
              <a:t>i.e</a:t>
            </a:r>
            <a:r>
              <a:rPr lang="en-US" sz="2400" dirty="0"/>
              <a:t> count of symbol in  </a:t>
            </a:r>
            <a:r>
              <a:rPr lang="el-GR" sz="2400" dirty="0"/>
              <a:t> α </a:t>
            </a:r>
            <a:r>
              <a:rPr lang="en-US" sz="2400" dirty="0"/>
              <a:t> is less than or equal to  </a:t>
            </a:r>
            <a:r>
              <a:rPr lang="el-GR" sz="2400" dirty="0"/>
              <a:t>β</a:t>
            </a:r>
            <a:r>
              <a:rPr lang="en-US" sz="2400" dirty="0"/>
              <a:t> </a:t>
            </a:r>
          </a:p>
          <a:p>
            <a:pPr fontAlgn="base">
              <a:buNone/>
            </a:pPr>
            <a:r>
              <a:rPr lang="en-US" sz="2400" dirty="0">
                <a:solidFill>
                  <a:srgbClr val="FF0000"/>
                </a:solidFill>
              </a:rPr>
              <a:t>Example: 1						 Example: 2 </a:t>
            </a:r>
            <a:br>
              <a:rPr lang="en-US" sz="2400" dirty="0"/>
            </a:br>
            <a:r>
              <a:rPr lang="en-US" sz="2400" dirty="0"/>
              <a:t>S –&gt; AB						 </a:t>
            </a:r>
            <a:r>
              <a:rPr lang="en-US" sz="2400" dirty="0" err="1"/>
              <a:t>AB</a:t>
            </a:r>
            <a:r>
              <a:rPr lang="en-US" sz="2400" dirty="0"/>
              <a:t> → </a:t>
            </a:r>
            <a:r>
              <a:rPr lang="en-US" sz="2400" dirty="0" err="1"/>
              <a:t>AbBc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AB –&gt; </a:t>
            </a:r>
            <a:r>
              <a:rPr lang="en-US" sz="2400" dirty="0" err="1"/>
              <a:t>abc</a:t>
            </a:r>
            <a:r>
              <a:rPr lang="en-US" sz="2400" dirty="0"/>
              <a:t>						 A → </a:t>
            </a:r>
            <a:r>
              <a:rPr lang="en-US" sz="2400" dirty="0" err="1"/>
              <a:t>bcA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B –&gt; b						 </a:t>
            </a:r>
            <a:r>
              <a:rPr lang="en-US" sz="2400" dirty="0" err="1"/>
              <a:t>B</a:t>
            </a:r>
            <a:r>
              <a:rPr lang="en-US" sz="2400" dirty="0"/>
              <a:t> → b </a:t>
            </a:r>
          </a:p>
          <a:p>
            <a:pPr marL="457200" indent="-45720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709B5-2C43-4AE7-AB93-AF7BEBDD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439A-87CB-4CFC-A792-90E158BF280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827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 2: Context Free Grammar: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Type-2 grammars generate the context-free languages. </a:t>
            </a:r>
          </a:p>
          <a:p>
            <a:r>
              <a:rPr lang="en-US" sz="2000" dirty="0"/>
              <a:t>The language generated by the grammar is recognized by a Pushdown automata (PDA)</a:t>
            </a:r>
          </a:p>
          <a:p>
            <a:pPr>
              <a:buNone/>
            </a:pPr>
            <a:r>
              <a:rPr lang="en-US" sz="2000" dirty="0"/>
              <a:t>Rules: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First of all it should be Type 1.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Left hand side of production can have only one variable.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Grammar Production in the form of </a:t>
            </a:r>
            <a:r>
              <a:rPr lang="el-GR" sz="2000" dirty="0"/>
              <a:t>α → β</a:t>
            </a:r>
            <a:r>
              <a:rPr lang="en-US" sz="2000" dirty="0"/>
              <a:t> </a:t>
            </a:r>
          </a:p>
          <a:p>
            <a:pPr fontAlgn="base">
              <a:buNone/>
            </a:pPr>
            <a:r>
              <a:rPr lang="en-US" sz="2000" dirty="0"/>
              <a:t>Where,</a:t>
            </a:r>
          </a:p>
          <a:p>
            <a:pPr fontAlgn="base">
              <a:buNone/>
            </a:pPr>
            <a:r>
              <a:rPr lang="en-US" sz="2000" dirty="0"/>
              <a:t>		</a:t>
            </a:r>
            <a:r>
              <a:rPr lang="el-GR" sz="2000" dirty="0"/>
              <a:t> α </a:t>
            </a:r>
            <a:r>
              <a:rPr lang="en-US" sz="2000" dirty="0"/>
              <a:t>is Single NT</a:t>
            </a:r>
          </a:p>
          <a:p>
            <a:pPr fontAlgn="base">
              <a:buNone/>
            </a:pPr>
            <a:r>
              <a:rPr lang="en-US" sz="2000" dirty="0"/>
              <a:t>		</a:t>
            </a:r>
            <a:r>
              <a:rPr lang="el-GR" sz="2000" dirty="0"/>
              <a:t> β</a:t>
            </a:r>
            <a:r>
              <a:rPr lang="en-US" sz="2000" dirty="0"/>
              <a:t>  is ( V + T )*.</a:t>
            </a:r>
          </a:p>
          <a:p>
            <a:pPr fontAlgn="base">
              <a:buNone/>
            </a:pPr>
            <a:r>
              <a:rPr lang="en-US" sz="2000" dirty="0"/>
              <a:t>    		|</a:t>
            </a:r>
            <a:r>
              <a:rPr lang="el-GR" sz="2000" dirty="0"/>
              <a:t> α </a:t>
            </a:r>
            <a:r>
              <a:rPr lang="en-US" sz="2000" dirty="0"/>
              <a:t>| &lt;= |</a:t>
            </a:r>
            <a:r>
              <a:rPr lang="el-GR" sz="2000" dirty="0"/>
              <a:t> β</a:t>
            </a:r>
            <a:r>
              <a:rPr lang="en-US" sz="2000" dirty="0"/>
              <a:t> |</a:t>
            </a:r>
          </a:p>
          <a:p>
            <a:pPr fontAlgn="base">
              <a:buNone/>
            </a:pPr>
            <a:r>
              <a:rPr lang="en-US" sz="2000" dirty="0"/>
              <a:t>			</a:t>
            </a:r>
            <a:r>
              <a:rPr lang="en-US" sz="2000" dirty="0" err="1"/>
              <a:t>i.e</a:t>
            </a:r>
            <a:r>
              <a:rPr lang="en-US" sz="2000" dirty="0"/>
              <a:t>  count of symbol in </a:t>
            </a:r>
            <a:r>
              <a:rPr lang="el-GR" sz="2000" dirty="0"/>
              <a:t> α </a:t>
            </a:r>
            <a:r>
              <a:rPr lang="en-US" sz="2000" dirty="0"/>
              <a:t>is less than or equal to </a:t>
            </a:r>
            <a:r>
              <a:rPr lang="el-GR" sz="2000" dirty="0"/>
              <a:t> β</a:t>
            </a:r>
            <a:endParaRPr lang="en-US" sz="2000" dirty="0"/>
          </a:p>
          <a:p>
            <a:pPr fontAlgn="base">
              <a:buNone/>
            </a:pPr>
            <a:r>
              <a:rPr lang="en-US" sz="2400" dirty="0">
                <a:solidFill>
                  <a:srgbClr val="FF0000"/>
                </a:solidFill>
              </a:rPr>
              <a:t>Example</a:t>
            </a:r>
          </a:p>
          <a:p>
            <a:pPr fontAlgn="base">
              <a:buNone/>
            </a:pPr>
            <a:r>
              <a:rPr lang="en-US" sz="2400" dirty="0"/>
              <a:t>	S –&gt; AB</a:t>
            </a:r>
            <a:br>
              <a:rPr lang="en-US" sz="2400" dirty="0"/>
            </a:br>
            <a:r>
              <a:rPr lang="en-US" sz="2400" dirty="0"/>
              <a:t>A –&gt; a/</a:t>
            </a:r>
            <a:r>
              <a:rPr lang="el-GR" sz="2400" dirty="0"/>
              <a:t>ε</a:t>
            </a:r>
            <a:br>
              <a:rPr lang="en-US" sz="2400" dirty="0"/>
            </a:br>
            <a:r>
              <a:rPr lang="en-US" sz="2400" dirty="0"/>
              <a:t>B –&gt; b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4758C-0D5F-4D81-B9A5-AF370E631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439A-87CB-4CFC-A792-90E158BF280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250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 3: Regular Grammar: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648200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sz="2400" dirty="0"/>
              <a:t>Type-3 grammars generate regular languages.</a:t>
            </a:r>
          </a:p>
          <a:p>
            <a:pPr fontAlgn="base"/>
            <a:r>
              <a:rPr lang="en-US" sz="2400" dirty="0"/>
              <a:t> These languages can be accepted by a finite state automaton (FA)</a:t>
            </a:r>
          </a:p>
          <a:p>
            <a:pPr fontAlgn="base"/>
            <a:r>
              <a:rPr lang="en-US" sz="2400" dirty="0"/>
              <a:t>Type 3 is most restricted form of grammar.</a:t>
            </a:r>
          </a:p>
          <a:p>
            <a:r>
              <a:rPr lang="en-US" sz="2400" dirty="0"/>
              <a:t>The productions must be in the form </a:t>
            </a:r>
          </a:p>
          <a:p>
            <a:pPr>
              <a:buNone/>
            </a:pPr>
            <a:r>
              <a:rPr lang="en-US" sz="2400" b="1" dirty="0"/>
              <a:t>			</a:t>
            </a:r>
            <a:r>
              <a:rPr lang="en-US" sz="2400" dirty="0"/>
              <a:t>X → </a:t>
            </a:r>
            <a:r>
              <a:rPr lang="en-US" sz="2400" dirty="0" err="1"/>
              <a:t>Aa</a:t>
            </a:r>
            <a:r>
              <a:rPr lang="en-US" sz="2400" dirty="0"/>
              <a:t>/a</a:t>
            </a:r>
          </a:p>
          <a:p>
            <a:pPr>
              <a:buNone/>
            </a:pPr>
            <a:r>
              <a:rPr lang="en-US" sz="2400" dirty="0"/>
              <a:t>			 X → </a:t>
            </a:r>
            <a:r>
              <a:rPr lang="en-US" sz="2400" dirty="0" err="1"/>
              <a:t>aA</a:t>
            </a:r>
            <a:r>
              <a:rPr lang="en-US" sz="2400" dirty="0"/>
              <a:t>/a</a:t>
            </a:r>
          </a:p>
          <a:p>
            <a:pPr>
              <a:buNone/>
            </a:pPr>
            <a:r>
              <a:rPr lang="en-US" sz="2400" dirty="0"/>
              <a:t>		where,</a:t>
            </a:r>
          </a:p>
          <a:p>
            <a:pPr>
              <a:buNone/>
            </a:pPr>
            <a:r>
              <a:rPr lang="en-US" sz="2400" dirty="0"/>
              <a:t>                             X,A is Non Terminal</a:t>
            </a:r>
          </a:p>
          <a:p>
            <a:pPr>
              <a:buNone/>
            </a:pPr>
            <a:r>
              <a:rPr lang="en-US" sz="2400" dirty="0"/>
              <a:t>		              a ∈ ∑ *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Example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		</a:t>
            </a:r>
            <a:r>
              <a:rPr lang="en-US" sz="2400" dirty="0"/>
              <a:t>S-&gt;</a:t>
            </a:r>
            <a:r>
              <a:rPr lang="en-US" sz="2400" dirty="0" err="1"/>
              <a:t>aS</a:t>
            </a:r>
            <a:r>
              <a:rPr lang="en-US" sz="2400" dirty="0"/>
              <a:t>/b</a:t>
            </a:r>
          </a:p>
          <a:p>
            <a:pPr>
              <a:buNone/>
            </a:pPr>
            <a:r>
              <a:rPr lang="en-US" sz="2400" dirty="0"/>
              <a:t>		S-&gt;</a:t>
            </a:r>
            <a:r>
              <a:rPr lang="en-US" sz="2400" dirty="0" err="1"/>
              <a:t>aS</a:t>
            </a:r>
            <a:r>
              <a:rPr lang="en-US" sz="2400" dirty="0"/>
              <a:t>/c</a:t>
            </a:r>
          </a:p>
          <a:p>
            <a:pPr>
              <a:buNone/>
            </a:pPr>
            <a:r>
              <a:rPr lang="en-US" sz="2400" dirty="0"/>
              <a:t>		S-&gt;Sa/b</a:t>
            </a:r>
          </a:p>
          <a:p>
            <a:pPr>
              <a:buNone/>
            </a:pPr>
            <a:r>
              <a:rPr lang="en-US" sz="2400" dirty="0"/>
              <a:t>		A-&gt;</a:t>
            </a:r>
            <a:r>
              <a:rPr lang="en-US" sz="2400" dirty="0" err="1"/>
              <a:t>ba</a:t>
            </a:r>
            <a:r>
              <a:rPr lang="en-US" sz="2400" dirty="0"/>
              <a:t>/</a:t>
            </a:r>
            <a:r>
              <a:rPr lang="el-GR" sz="2400" dirty="0"/>
              <a:t> ε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              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D101D-7EE7-473F-A585-7AC39879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439A-87CB-4CFC-A792-90E158BF280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025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524000"/>
            <a:ext cx="6934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8760C-7381-42BB-B3BF-F498EB820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439A-87CB-4CFC-A792-90E158BF2802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503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Context Free Grammar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07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Informal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Language of palindrome</a:t>
            </a:r>
          </a:p>
          <a:p>
            <a:r>
              <a:rPr lang="en-IN" dirty="0" err="1"/>
              <a:t>Eg</a:t>
            </a:r>
            <a:r>
              <a:rPr lang="en-IN" dirty="0"/>
              <a:t>: MADAM, palindromes with alphabet{0,1} </a:t>
            </a:r>
            <a:r>
              <a:rPr lang="en-IN" dirty="0">
                <a:sym typeface="Wingdings" panose="05000000000000000000" pitchFamily="2" charset="2"/>
              </a:rPr>
              <a:t> 0110,11011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Not a regular Language  proved by pumping lemma</a:t>
            </a:r>
          </a:p>
          <a:p>
            <a:r>
              <a:rPr lang="en-IN" dirty="0">
                <a:sym typeface="Wingdings" panose="05000000000000000000" pitchFamily="2" charset="2"/>
              </a:rPr>
              <a:t>Cannot be defined by regular grammar</a:t>
            </a:r>
          </a:p>
          <a:p>
            <a:endParaRPr lang="en-IN" dirty="0">
              <a:sym typeface="Wingdings" panose="05000000000000000000" pitchFamily="2" charset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782" y="2684651"/>
            <a:ext cx="2260889" cy="6941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63227"/>
            <a:ext cx="4773945" cy="2008550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485" y="4499935"/>
            <a:ext cx="36385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13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Formal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Context free grammar G can be defined by </a:t>
            </a:r>
            <a:r>
              <a:rPr lang="en-US" dirty="0">
                <a:solidFill>
                  <a:srgbClr val="FF0000"/>
                </a:solidFill>
              </a:rPr>
              <a:t>four tuples </a:t>
            </a:r>
            <a:r>
              <a:rPr lang="en-US" dirty="0"/>
              <a:t>as: 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 (N, T, P, S) </a:t>
            </a:r>
          </a:p>
          <a:p>
            <a:pPr lvl="1"/>
            <a:r>
              <a:rPr lang="en-US" dirty="0"/>
              <a:t>N:-  Set of Non terminals or variable list </a:t>
            </a:r>
          </a:p>
          <a:p>
            <a:pPr lvl="2"/>
            <a:r>
              <a:rPr lang="en-US" dirty="0" err="1"/>
              <a:t>Eg</a:t>
            </a:r>
            <a:r>
              <a:rPr lang="en-US" dirty="0"/>
              <a:t>: P(from previous palindrome example)</a:t>
            </a:r>
          </a:p>
          <a:p>
            <a:pPr lvl="1"/>
            <a:r>
              <a:rPr lang="en-US" dirty="0"/>
              <a:t>T:-  Set of Terminals(T∈ ∑)</a:t>
            </a:r>
          </a:p>
          <a:p>
            <a:pPr lvl="2"/>
            <a:r>
              <a:rPr lang="en-US" dirty="0" err="1"/>
              <a:t>Eg</a:t>
            </a:r>
            <a:r>
              <a:rPr lang="en-US" dirty="0"/>
              <a:t>:{0,1} (from previous palindrome example)</a:t>
            </a:r>
          </a:p>
          <a:p>
            <a:pPr lvl="1"/>
            <a:r>
              <a:rPr lang="en-US" dirty="0"/>
              <a:t>S:-  Special Non terminal called Starting symbol of grammar( S ∈ N)</a:t>
            </a:r>
          </a:p>
          <a:p>
            <a:pPr lvl="2"/>
            <a:r>
              <a:rPr lang="en-US" dirty="0" err="1"/>
              <a:t>Eg</a:t>
            </a:r>
            <a:r>
              <a:rPr lang="en-US" dirty="0"/>
              <a:t>: P(from previous palindrome example)</a:t>
            </a:r>
          </a:p>
          <a:p>
            <a:pPr marL="457200" lvl="1" indent="0">
              <a:buNone/>
            </a:pPr>
            <a:r>
              <a:rPr lang="en-US" dirty="0"/>
              <a:t>P:- Production rule ( of the form </a:t>
            </a:r>
            <a:r>
              <a:rPr lang="el-GR" dirty="0"/>
              <a:t>α → β</a:t>
            </a:r>
            <a:r>
              <a:rPr lang="en-US" dirty="0"/>
              <a:t> , where α and β are strings on  N ∪ ∑ )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185" y="5628322"/>
            <a:ext cx="5594985" cy="116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88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30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35927937"/>
              </p:ext>
            </p:extLst>
          </p:nvPr>
        </p:nvGraphicFramePr>
        <p:xfrm>
          <a:off x="100169" y="169817"/>
          <a:ext cx="11813158" cy="6462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1F535-2F58-47EB-940F-C03DB4DE3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439A-87CB-4CFC-A792-90E158BF280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276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22514" y="470263"/>
            <a:ext cx="10831286" cy="57067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IN" dirty="0"/>
              <a:t>Parser in Compile Design</a:t>
            </a:r>
          </a:p>
          <a:p>
            <a:pPr marL="0" indent="0">
              <a:buNone/>
            </a:pPr>
            <a:r>
              <a:rPr lang="en-IN" dirty="0"/>
              <a:t>	Parser </a:t>
            </a:r>
            <a:r>
              <a:rPr lang="en-IN" dirty="0">
                <a:sym typeface="Wingdings" panose="05000000000000000000" pitchFamily="2" charset="2"/>
              </a:rPr>
              <a:t> represents the structure of the Program by parse tree.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Case Study: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 Grammar to generate balanced Parenthesis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86" y="2961612"/>
            <a:ext cx="7591084" cy="127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74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</a:t>
            </a:r>
            <a:r>
              <a:rPr lang="en-IN" dirty="0" err="1"/>
              <a:t>Markup</a:t>
            </a:r>
            <a:r>
              <a:rPr lang="en-IN" dirty="0"/>
              <a:t> Language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6679"/>
            <a:ext cx="5955153" cy="385566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189" y="1690687"/>
            <a:ext cx="5559805" cy="399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23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Document Type Definition(Assignment 2.4)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Explore How GFG is applied in Document type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1377096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Context Free language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490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Formal definition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583" y="2110990"/>
            <a:ext cx="9563044" cy="152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00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4E20-6E4A-472C-B800-261538D7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&amp; Parse Tree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CD948-1DA3-40AF-BA89-8879070E5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78F8A-04E8-4563-A5CB-ADFCE19E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439A-87CB-4CFC-A792-90E158BF2802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785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Derivations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Starting with the start symbol, </a:t>
            </a:r>
            <a:r>
              <a:rPr lang="en-US" sz="2400" dirty="0">
                <a:solidFill>
                  <a:srgbClr val="FF0000"/>
                </a:solidFill>
              </a:rPr>
              <a:t>non-terminals</a:t>
            </a:r>
            <a:r>
              <a:rPr lang="en-US" sz="2400" dirty="0"/>
              <a:t> are</a:t>
            </a:r>
            <a:r>
              <a:rPr lang="en-US" sz="2400" dirty="0">
                <a:solidFill>
                  <a:srgbClr val="FF0000"/>
                </a:solidFill>
              </a:rPr>
              <a:t> rewritten </a:t>
            </a:r>
            <a:r>
              <a:rPr lang="en-US" sz="2400" dirty="0"/>
              <a:t>using </a:t>
            </a:r>
            <a:r>
              <a:rPr lang="en-US" sz="2400" dirty="0">
                <a:solidFill>
                  <a:srgbClr val="FF0000"/>
                </a:solidFill>
              </a:rPr>
              <a:t>productions</a:t>
            </a:r>
            <a:r>
              <a:rPr lang="en-US" sz="2400" dirty="0"/>
              <a:t> until only terminals remain.</a:t>
            </a:r>
          </a:p>
          <a:p>
            <a:r>
              <a:rPr lang="en-US" sz="2400" dirty="0"/>
              <a:t> Any </a:t>
            </a:r>
            <a:r>
              <a:rPr lang="en-US" sz="2400" dirty="0">
                <a:solidFill>
                  <a:srgbClr val="FF0000"/>
                </a:solidFill>
              </a:rPr>
              <a:t>terminal sequence </a:t>
            </a:r>
            <a:r>
              <a:rPr lang="en-US" sz="2400" dirty="0"/>
              <a:t>that can be generated in this manner is syntactically valid. </a:t>
            </a:r>
          </a:p>
          <a:p>
            <a:r>
              <a:rPr lang="en-US" sz="2400" dirty="0"/>
              <a:t>If a </a:t>
            </a:r>
            <a:r>
              <a:rPr lang="en-US" sz="2400" dirty="0">
                <a:solidFill>
                  <a:srgbClr val="FF0000"/>
                </a:solidFill>
              </a:rPr>
              <a:t>terminal sequence can’t be generated </a:t>
            </a:r>
            <a:r>
              <a:rPr lang="en-US" sz="2400" dirty="0"/>
              <a:t>using the productions of the grammar it is invalid (has </a:t>
            </a:r>
            <a:r>
              <a:rPr lang="en-US" sz="2400" dirty="0">
                <a:solidFill>
                  <a:srgbClr val="FF0000"/>
                </a:solidFill>
              </a:rPr>
              <a:t>syntax errors</a:t>
            </a:r>
            <a:r>
              <a:rPr lang="en-US" sz="2400" dirty="0"/>
              <a:t>). </a:t>
            </a:r>
          </a:p>
          <a:p>
            <a:r>
              <a:rPr lang="en-US" sz="2400" dirty="0"/>
              <a:t>The set of strings derivable from the start symbol is the </a:t>
            </a:r>
            <a:r>
              <a:rPr lang="en-US" sz="2400" dirty="0">
                <a:solidFill>
                  <a:srgbClr val="FF0000"/>
                </a:solidFill>
              </a:rPr>
              <a:t>language of the grammar </a:t>
            </a:r>
            <a:r>
              <a:rPr lang="en-US" sz="2400" dirty="0"/>
              <a:t>(sometimes denoted L(G)).</a:t>
            </a:r>
          </a:p>
          <a:p>
            <a:r>
              <a:rPr lang="en-US" sz="2400" dirty="0"/>
              <a:t>Derivation is a sequence of production rules. </a:t>
            </a:r>
          </a:p>
          <a:p>
            <a:r>
              <a:rPr lang="en-US" sz="2400" dirty="0"/>
              <a:t>It is used to get the input string through these production rules. 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B0E51-F6F3-452D-8C6C-7A0C0F81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439A-87CB-4CFC-A792-90E158BF2802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032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During parsing, we need to take the following  two decisions.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Need  to </a:t>
            </a:r>
            <a:r>
              <a:rPr lang="en-US" sz="2000" dirty="0">
                <a:solidFill>
                  <a:srgbClr val="FF0000"/>
                </a:solidFill>
              </a:rPr>
              <a:t>decide the non-terminal </a:t>
            </a:r>
            <a:r>
              <a:rPr lang="en-US" sz="2000" dirty="0"/>
              <a:t>which is to be replaced.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Need  to </a:t>
            </a:r>
            <a:r>
              <a:rPr lang="en-US" sz="2000" dirty="0">
                <a:solidFill>
                  <a:srgbClr val="FF0000"/>
                </a:solidFill>
              </a:rPr>
              <a:t>decide the production rule </a:t>
            </a:r>
            <a:r>
              <a:rPr lang="en-US" sz="2000" dirty="0"/>
              <a:t>by which the non-terminal will be replaced.</a:t>
            </a:r>
          </a:p>
          <a:p>
            <a:r>
              <a:rPr lang="en-US" sz="2000" dirty="0"/>
              <a:t>Based  on the following 2 derivations, We have two options to </a:t>
            </a:r>
            <a:r>
              <a:rPr lang="en-US" sz="2000" dirty="0">
                <a:solidFill>
                  <a:srgbClr val="FF0000"/>
                </a:solidFill>
              </a:rPr>
              <a:t>decide which non-terminal </a:t>
            </a:r>
            <a:r>
              <a:rPr lang="en-US" sz="2000" dirty="0"/>
              <a:t>to be placed with production rule 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Left most Derivation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Right most Derivation</a:t>
            </a:r>
          </a:p>
          <a:p>
            <a:pPr marL="457200" indent="-457200"/>
            <a:r>
              <a:rPr lang="en-US" sz="2000" dirty="0"/>
              <a:t>To </a:t>
            </a:r>
            <a:r>
              <a:rPr lang="en-US" sz="2000" dirty="0">
                <a:solidFill>
                  <a:srgbClr val="FF0000"/>
                </a:solidFill>
              </a:rPr>
              <a:t>illustrate</a:t>
            </a:r>
            <a:r>
              <a:rPr lang="en-US" sz="2000" dirty="0"/>
              <a:t> a derivation, we can draw a derivation tree (also called a parse tree)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B5B8F-3823-4F24-A0FD-B8144C4A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439A-87CB-4CFC-A792-90E158BF2802}" type="slidenum">
              <a:rPr lang="en-IN" smtClean="0"/>
              <a:t>27</a:t>
            </a:fld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E79C1F-7F2C-487B-B7B1-5CF339D090CB}"/>
                  </a:ext>
                </a:extLst>
              </p14:cNvPr>
              <p14:cNvContentPartPr/>
              <p14:nvPr/>
            </p14:nvContentPartPr>
            <p14:xfrm>
              <a:off x="2839680" y="3982680"/>
              <a:ext cx="6536880" cy="920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E79C1F-7F2C-487B-B7B1-5CF339D090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0320" y="3973320"/>
                <a:ext cx="6555600" cy="93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1655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A89D-13E1-485C-9537-2A6BEC9AB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96B66-CA9C-4B89-8C78-8FFA997A8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9CEE18-94A3-4312-BC13-98611E9854EA}"/>
                  </a:ext>
                </a:extLst>
              </p14:cNvPr>
              <p14:cNvContentPartPr/>
              <p14:nvPr/>
            </p14:nvContentPartPr>
            <p14:xfrm>
              <a:off x="250200" y="473400"/>
              <a:ext cx="11287440" cy="5527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9CEE18-94A3-4312-BC13-98611E9854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840" y="464040"/>
                <a:ext cx="11306160" cy="554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1051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0F05-00A9-40DE-91FA-74460918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6B3F7-5DFD-46F1-806A-85388E829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6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887097" cy="1176700"/>
          </a:xfrm>
        </p:spPr>
        <p:txBody>
          <a:bodyPr/>
          <a:lstStyle/>
          <a:p>
            <a:r>
              <a:rPr lang="en-IN" dirty="0"/>
              <a:t>S1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42754"/>
            <a:ext cx="9144000" cy="2880361"/>
          </a:xfrm>
        </p:spPr>
        <p:txBody>
          <a:bodyPr>
            <a:normAutofit/>
          </a:bodyPr>
          <a:lstStyle/>
          <a:p>
            <a:r>
              <a:rPr lang="en-IN" dirty="0"/>
              <a:t>1)Introduction – Grammar , Types of grammar(</a:t>
            </a:r>
            <a:r>
              <a:rPr lang="en-IN" dirty="0" err="1"/>
              <a:t>Chomosky</a:t>
            </a:r>
            <a:r>
              <a:rPr lang="en-IN" dirty="0"/>
              <a:t> hierarchy)</a:t>
            </a:r>
          </a:p>
          <a:p>
            <a:r>
              <a:rPr lang="en-IN" dirty="0"/>
              <a:t>2) Context free Grammar</a:t>
            </a:r>
          </a:p>
          <a:p>
            <a:r>
              <a:rPr lang="en-IN" dirty="0"/>
              <a:t>3) Examples of CFG</a:t>
            </a:r>
          </a:p>
          <a:p>
            <a:r>
              <a:rPr lang="en-IN" dirty="0"/>
              <a:t>4)Application of CFG</a:t>
            </a:r>
          </a:p>
          <a:p>
            <a:r>
              <a:rPr lang="en-IN" dirty="0"/>
              <a:t>5)Context Free Language</a:t>
            </a:r>
          </a:p>
          <a:p>
            <a:r>
              <a:rPr lang="en-IN" dirty="0"/>
              <a:t>6) Derivation of CFG</a:t>
            </a:r>
          </a:p>
        </p:txBody>
      </p:sp>
    </p:spTree>
    <p:extLst>
      <p:ext uri="{BB962C8B-B14F-4D97-AF65-F5344CB8AC3E}">
        <p14:creationId xmlns:p14="http://schemas.microsoft.com/office/powerpoint/2010/main" val="3618589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Left most Derivation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/>
              <a:t>In the leftmost derivation, the input is scanned and replaced with the production rule from left to right. </a:t>
            </a:r>
          </a:p>
          <a:p>
            <a:r>
              <a:rPr lang="en-US" sz="2000" dirty="0"/>
              <a:t>So in leftmost derivation, we read the input string from left to right.</a:t>
            </a:r>
          </a:p>
          <a:p>
            <a:r>
              <a:rPr lang="en-US" sz="2000" dirty="0"/>
              <a:t>Leftmost non-terminal is always expanded.</a:t>
            </a:r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Example:</a:t>
            </a:r>
          </a:p>
          <a:p>
            <a:pPr>
              <a:buNone/>
            </a:pPr>
            <a:r>
              <a:rPr lang="en-US" sz="2000" dirty="0"/>
              <a:t>		E = E + E  	Rule1</a:t>
            </a:r>
          </a:p>
          <a:p>
            <a:pPr>
              <a:buNone/>
            </a:pPr>
            <a:r>
              <a:rPr lang="en-US" sz="2000" dirty="0"/>
              <a:t>		E = E - E 	    	Rule2</a:t>
            </a:r>
          </a:p>
          <a:p>
            <a:pPr>
              <a:buNone/>
            </a:pPr>
            <a:r>
              <a:rPr lang="en-US" sz="2000" dirty="0"/>
              <a:t>		E = a | b   	Rule3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The leftmost derivation is: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W= a - b + a</a:t>
            </a:r>
            <a:r>
              <a:rPr lang="en-US" sz="2000" dirty="0"/>
              <a:t>  </a:t>
            </a:r>
          </a:p>
          <a:p>
            <a:pPr>
              <a:buNone/>
            </a:pPr>
            <a:r>
              <a:rPr lang="en-US" sz="2000" dirty="0"/>
              <a:t>	E = E + E  </a:t>
            </a:r>
          </a:p>
          <a:p>
            <a:pPr>
              <a:buNone/>
            </a:pPr>
            <a:r>
              <a:rPr lang="en-US" sz="2000" dirty="0"/>
              <a:t>	E = E - E + E  </a:t>
            </a:r>
          </a:p>
          <a:p>
            <a:pPr>
              <a:buNone/>
            </a:pPr>
            <a:r>
              <a:rPr lang="en-US" sz="2000" dirty="0"/>
              <a:t>	E = a - E + E  </a:t>
            </a:r>
          </a:p>
          <a:p>
            <a:pPr>
              <a:buNone/>
            </a:pPr>
            <a:r>
              <a:rPr lang="en-US" sz="2000" dirty="0"/>
              <a:t>	E = a - b + E  </a:t>
            </a:r>
          </a:p>
          <a:p>
            <a:pPr>
              <a:buNone/>
            </a:pPr>
            <a:r>
              <a:rPr lang="en-US" sz="2000" dirty="0"/>
              <a:t>	E = a - b + a  </a:t>
            </a:r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BB455-0AED-4ABD-A8FE-3FB784D8F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439A-87CB-4CFC-A792-90E158BF2802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791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Rightmost 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292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In rightmost derivation, the input is scanned and replaced with the production rule from right to left. </a:t>
            </a:r>
          </a:p>
          <a:p>
            <a:r>
              <a:rPr lang="en-US" dirty="0"/>
              <a:t>So in rightmost derivation, we read the input string from right to left.</a:t>
            </a:r>
          </a:p>
          <a:p>
            <a:r>
              <a:rPr lang="en-US" dirty="0"/>
              <a:t>Rightmost non-terminal is always expanded.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Example:</a:t>
            </a:r>
          </a:p>
          <a:p>
            <a:pPr>
              <a:buNone/>
            </a:pPr>
            <a:r>
              <a:rPr lang="en-US" dirty="0"/>
              <a:t>		E = E + E  		Rule1</a:t>
            </a:r>
          </a:p>
          <a:p>
            <a:pPr>
              <a:buNone/>
            </a:pPr>
            <a:r>
              <a:rPr lang="en-US" dirty="0"/>
              <a:t>		E = E - E 	    	Rule2</a:t>
            </a:r>
          </a:p>
          <a:p>
            <a:pPr>
              <a:buNone/>
            </a:pPr>
            <a:r>
              <a:rPr lang="en-US" dirty="0"/>
              <a:t>		E = a | b   	Rule3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The rightmost derivation is: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W=a - b + a</a:t>
            </a:r>
          </a:p>
          <a:p>
            <a:pPr>
              <a:buNone/>
            </a:pPr>
            <a:r>
              <a:rPr lang="en-US" dirty="0"/>
              <a:t>	E = E - E  </a:t>
            </a:r>
          </a:p>
          <a:p>
            <a:pPr>
              <a:buNone/>
            </a:pPr>
            <a:r>
              <a:rPr lang="en-US" dirty="0"/>
              <a:t>	E = E - E + E  </a:t>
            </a:r>
          </a:p>
          <a:p>
            <a:pPr>
              <a:buNone/>
            </a:pPr>
            <a:r>
              <a:rPr lang="en-US" dirty="0"/>
              <a:t>	E = E - E + a  </a:t>
            </a:r>
          </a:p>
          <a:p>
            <a:pPr>
              <a:buNone/>
            </a:pPr>
            <a:r>
              <a:rPr lang="en-US" dirty="0"/>
              <a:t>	E = E - b + a  </a:t>
            </a:r>
          </a:p>
          <a:p>
            <a:pPr>
              <a:buNone/>
            </a:pPr>
            <a:r>
              <a:rPr lang="en-US" dirty="0"/>
              <a:t>	E = a - b + a 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   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1D4CD-9F7A-4E12-88F7-DE8DBC4C6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439A-87CB-4CFC-A792-90E158BF2802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855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Autofit/>
          </a:bodyPr>
          <a:lstStyle/>
          <a:p>
            <a:br>
              <a:rPr lang="en-US" dirty="0"/>
            </a:br>
            <a:r>
              <a:rPr lang="en-US" dirty="0"/>
              <a:t>Parse tree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Parse tree is the </a:t>
            </a:r>
            <a:r>
              <a:rPr lang="en-US" sz="2400" dirty="0">
                <a:solidFill>
                  <a:srgbClr val="FF0000"/>
                </a:solidFill>
              </a:rPr>
              <a:t>graphical representation </a:t>
            </a:r>
            <a:r>
              <a:rPr lang="en-US" sz="2400" dirty="0"/>
              <a:t>of symbol. The symbol can be terminal or non-terminal.</a:t>
            </a:r>
          </a:p>
          <a:p>
            <a:r>
              <a:rPr lang="en-US" sz="2400" dirty="0"/>
              <a:t>In parsing, the string is derived using the start symbol. </a:t>
            </a:r>
          </a:p>
          <a:p>
            <a:r>
              <a:rPr lang="en-US" sz="2400" dirty="0"/>
              <a:t>The root of the parse tree is that start symbol.</a:t>
            </a:r>
          </a:p>
          <a:p>
            <a:r>
              <a:rPr lang="en-US" sz="2400" dirty="0"/>
              <a:t>All </a:t>
            </a:r>
            <a:r>
              <a:rPr lang="en-US" sz="2400" dirty="0">
                <a:solidFill>
                  <a:srgbClr val="FF0000"/>
                </a:solidFill>
              </a:rPr>
              <a:t>leaf nodes </a:t>
            </a:r>
            <a:r>
              <a:rPr lang="en-US" sz="2400" dirty="0"/>
              <a:t>have to be </a:t>
            </a:r>
            <a:r>
              <a:rPr lang="en-US" sz="2400" dirty="0">
                <a:solidFill>
                  <a:srgbClr val="FF0000"/>
                </a:solidFill>
              </a:rPr>
              <a:t>terminals.</a:t>
            </a:r>
          </a:p>
          <a:p>
            <a:r>
              <a:rPr lang="en-US" sz="2400" dirty="0"/>
              <a:t>All </a:t>
            </a:r>
            <a:r>
              <a:rPr lang="en-US" sz="2400" dirty="0">
                <a:solidFill>
                  <a:srgbClr val="FF0000"/>
                </a:solidFill>
              </a:rPr>
              <a:t>interior nodes </a:t>
            </a:r>
            <a:r>
              <a:rPr lang="en-US" sz="2400" dirty="0"/>
              <a:t>have to be</a:t>
            </a:r>
            <a:r>
              <a:rPr lang="en-US" sz="2400" dirty="0">
                <a:solidFill>
                  <a:srgbClr val="FF0000"/>
                </a:solidFill>
              </a:rPr>
              <a:t> non-terminals</a:t>
            </a:r>
            <a:r>
              <a:rPr lang="en-US" sz="2400" dirty="0"/>
              <a:t>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In-order traversal </a:t>
            </a:r>
            <a:r>
              <a:rPr lang="en-US" sz="2400" dirty="0"/>
              <a:t>gives original </a:t>
            </a:r>
            <a:r>
              <a:rPr lang="en-US" sz="2400" dirty="0">
                <a:solidFill>
                  <a:srgbClr val="FF0000"/>
                </a:solidFill>
              </a:rPr>
              <a:t>input string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FDEAC-B3B3-4EB3-8C51-C8EA16F17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439A-87CB-4CFC-A792-90E158BF2802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427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Grammar G :</a:t>
            </a:r>
          </a:p>
          <a:p>
            <a:pPr>
              <a:buNone/>
            </a:pPr>
            <a:r>
              <a:rPr lang="en-US" sz="2400" dirty="0"/>
              <a:t>	S → S + S | S * S</a:t>
            </a:r>
          </a:p>
          <a:p>
            <a:pPr>
              <a:buNone/>
            </a:pPr>
            <a:r>
              <a:rPr lang="en-US" sz="2400" dirty="0"/>
              <a:t>	S → </a:t>
            </a:r>
            <a:r>
              <a:rPr lang="en-US" sz="2400" dirty="0" err="1"/>
              <a:t>a|b|c</a:t>
            </a:r>
            <a:r>
              <a:rPr lang="en-US" sz="2400" dirty="0"/>
              <a:t>  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Input String : W=a * b + c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Parse Tree for Left most Derivation</a:t>
            </a:r>
          </a:p>
          <a:p>
            <a:pPr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3886200"/>
            <a:ext cx="18288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1" y="3886200"/>
            <a:ext cx="208597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05801" y="3657601"/>
            <a:ext cx="204787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CD417F4-217A-4101-B8D1-55AEA8FAE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439A-87CB-4CFC-A792-90E158BF2802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603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828800"/>
            <a:ext cx="1981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1" y="1981200"/>
            <a:ext cx="214312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A1F76-A071-4874-94CF-65A5FEC6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439A-87CB-4CFC-A792-90E158BF2802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915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Input String : W=a * b + c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Parse Tree for Right most Derivation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429001"/>
            <a:ext cx="194310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3352801"/>
            <a:ext cx="329565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38976" y="2971801"/>
            <a:ext cx="362902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BACDAB-B347-4E54-ADC0-62F7D464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439A-87CB-4CFC-A792-90E158BF2802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7406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pic>
        <p:nvPicPr>
          <p:cNvPr id="410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3601" y="2057400"/>
            <a:ext cx="347662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1981200"/>
            <a:ext cx="339090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A6D67-3E5F-4522-BF7C-85F3736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439A-87CB-4CFC-A792-90E158BF2802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2792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BB18-6AF8-4A81-B915-8264610A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00B04-275B-42C8-B79E-A335A5F6C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618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language defined by ‘G’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53000"/>
          </a:xfrm>
        </p:spPr>
        <p:txBody>
          <a:bodyPr>
            <a:normAutofit/>
          </a:bodyPr>
          <a:lstStyle/>
          <a:p>
            <a:pPr marL="514350" indent="-514350"/>
            <a:r>
              <a:rPr lang="en-US" dirty="0">
                <a:solidFill>
                  <a:srgbClr val="FF0000"/>
                </a:solidFill>
              </a:rPr>
              <a:t>G    :  S →</a:t>
            </a:r>
            <a:r>
              <a:rPr lang="en-US" dirty="0" err="1">
                <a:solidFill>
                  <a:srgbClr val="FF0000"/>
                </a:solidFill>
              </a:rPr>
              <a:t>aS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bS</a:t>
            </a:r>
            <a:r>
              <a:rPr lang="en-US" dirty="0">
                <a:solidFill>
                  <a:srgbClr val="FF0000"/>
                </a:solidFill>
              </a:rPr>
              <a:t>/a/b</a:t>
            </a:r>
          </a:p>
          <a:p>
            <a:pPr marL="514350" indent="-514350">
              <a:buNone/>
            </a:pPr>
            <a:r>
              <a:rPr lang="en-US" dirty="0"/>
              <a:t> 	L(G) = (</a:t>
            </a:r>
            <a:r>
              <a:rPr lang="en-US" dirty="0" err="1"/>
              <a:t>a+b</a:t>
            </a:r>
            <a:r>
              <a:rPr lang="en-US" dirty="0"/>
              <a:t>)</a:t>
            </a:r>
            <a:r>
              <a:rPr lang="en-US" baseline="30000" dirty="0"/>
              <a:t>+</a:t>
            </a:r>
            <a:endParaRPr lang="en-US" dirty="0"/>
          </a:p>
          <a:p>
            <a:pPr marL="514350" indent="-514350"/>
            <a:r>
              <a:rPr lang="en-US" dirty="0">
                <a:solidFill>
                  <a:srgbClr val="FF0000"/>
                </a:solidFill>
              </a:rPr>
              <a:t>G    : S →</a:t>
            </a:r>
            <a:r>
              <a:rPr lang="en-US" dirty="0" err="1">
                <a:solidFill>
                  <a:srgbClr val="FF0000"/>
                </a:solidFill>
              </a:rPr>
              <a:t>XaaX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dirty="0"/>
              <a:t>               </a:t>
            </a:r>
            <a:r>
              <a:rPr lang="en-US" dirty="0">
                <a:solidFill>
                  <a:srgbClr val="FF0000"/>
                </a:solidFill>
              </a:rPr>
              <a:t>X →</a:t>
            </a:r>
            <a:r>
              <a:rPr lang="en-US" dirty="0" err="1">
                <a:solidFill>
                  <a:srgbClr val="FF0000"/>
                </a:solidFill>
              </a:rPr>
              <a:t>aX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bX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l-GR" dirty="0">
                <a:solidFill>
                  <a:srgbClr val="FF0000"/>
                </a:solidFill>
              </a:rPr>
              <a:t> ε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dirty="0"/>
              <a:t>	L(G) = (</a:t>
            </a:r>
            <a:r>
              <a:rPr lang="en-US" dirty="0" err="1"/>
              <a:t>a+b</a:t>
            </a:r>
            <a:r>
              <a:rPr lang="en-US" dirty="0"/>
              <a:t>)* </a:t>
            </a:r>
            <a:r>
              <a:rPr lang="en-US" dirty="0" err="1"/>
              <a:t>aa</a:t>
            </a:r>
            <a:r>
              <a:rPr lang="en-US" dirty="0"/>
              <a:t> (</a:t>
            </a:r>
            <a:r>
              <a:rPr lang="en-US" dirty="0" err="1"/>
              <a:t>a+b</a:t>
            </a:r>
            <a:r>
              <a:rPr lang="en-US" dirty="0"/>
              <a:t>)* </a:t>
            </a:r>
          </a:p>
          <a:p>
            <a:pPr marL="514350" indent="-514350"/>
            <a:r>
              <a:rPr lang="en-US" dirty="0">
                <a:solidFill>
                  <a:srgbClr val="FF0000"/>
                </a:solidFill>
              </a:rPr>
              <a:t>G    : S → SS</a:t>
            </a:r>
          </a:p>
          <a:p>
            <a:pPr marL="514350" indent="-514350">
              <a:buNone/>
            </a:pPr>
            <a:r>
              <a:rPr lang="en-US" dirty="0"/>
              <a:t>	L(G) = </a:t>
            </a:r>
          </a:p>
          <a:p>
            <a:pPr marL="514350" indent="-514350">
              <a:buNone/>
            </a:pPr>
            <a:r>
              <a:rPr lang="en-US" dirty="0"/>
              <a:t>	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4724400"/>
            <a:ext cx="4381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EB36B-CAE9-46CE-8E02-889BA93B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439A-87CB-4CFC-A792-90E158BF2802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6530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marL="514350" indent="-514350"/>
            <a:r>
              <a:rPr lang="en-US" sz="2400" dirty="0">
                <a:solidFill>
                  <a:srgbClr val="FF0000"/>
                </a:solidFill>
              </a:rPr>
              <a:t>G    :  S →</a:t>
            </a:r>
            <a:r>
              <a:rPr lang="en-US" sz="2400" dirty="0" err="1">
                <a:solidFill>
                  <a:srgbClr val="FF0000"/>
                </a:solidFill>
              </a:rPr>
              <a:t>aca</a:t>
            </a:r>
            <a:endParaRPr lang="en-US" sz="2400" dirty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sz="2400" dirty="0">
                <a:solidFill>
                  <a:srgbClr val="FF0000"/>
                </a:solidFill>
              </a:rPr>
              <a:t>                c →</a:t>
            </a:r>
            <a:r>
              <a:rPr lang="en-US" sz="2400" dirty="0" err="1">
                <a:solidFill>
                  <a:srgbClr val="FF0000"/>
                </a:solidFill>
              </a:rPr>
              <a:t>aca</a:t>
            </a:r>
            <a:r>
              <a:rPr lang="en-US" sz="2400" dirty="0">
                <a:solidFill>
                  <a:srgbClr val="FF0000"/>
                </a:solidFill>
              </a:rPr>
              <a:t>/b</a:t>
            </a:r>
          </a:p>
          <a:p>
            <a:pPr marL="514350" indent="-514350">
              <a:buNone/>
            </a:pPr>
            <a:r>
              <a:rPr lang="en-US" sz="2400" dirty="0"/>
              <a:t>	S → </a:t>
            </a:r>
            <a:r>
              <a:rPr lang="en-US" sz="2400" dirty="0" err="1"/>
              <a:t>aca</a:t>
            </a:r>
            <a:endParaRPr lang="en-US" sz="2400" dirty="0"/>
          </a:p>
          <a:p>
            <a:pPr marL="514350" indent="-514350">
              <a:buNone/>
            </a:pPr>
            <a:r>
              <a:rPr lang="en-US" sz="2400" dirty="0"/>
              <a:t>	   → </a:t>
            </a:r>
            <a:r>
              <a:rPr lang="en-US" sz="2400" dirty="0" err="1"/>
              <a:t>aacaa</a:t>
            </a:r>
            <a:endParaRPr lang="en-US" sz="2400" dirty="0"/>
          </a:p>
          <a:p>
            <a:pPr marL="514350" indent="-514350">
              <a:buNone/>
            </a:pPr>
            <a:r>
              <a:rPr lang="en-US" sz="2400" dirty="0"/>
              <a:t>	    → </a:t>
            </a:r>
            <a:r>
              <a:rPr lang="en-US" sz="2400" dirty="0" err="1"/>
              <a:t>aaacaaa</a:t>
            </a:r>
            <a:endParaRPr lang="en-US" sz="2400" dirty="0"/>
          </a:p>
          <a:p>
            <a:pPr marL="514350" indent="-514350">
              <a:buNone/>
            </a:pPr>
            <a:r>
              <a:rPr lang="en-US" sz="2400" dirty="0"/>
              <a:t>	    → </a:t>
            </a:r>
            <a:r>
              <a:rPr lang="en-US" sz="2400" dirty="0" err="1"/>
              <a:t>aaabaaa</a:t>
            </a:r>
            <a:endParaRPr lang="en-US" sz="2400" dirty="0"/>
          </a:p>
          <a:p>
            <a:pPr marL="514350" indent="-514350">
              <a:buNone/>
            </a:pPr>
            <a:r>
              <a:rPr lang="en-US" sz="2400" dirty="0"/>
              <a:t> 	L(G) = a</a:t>
            </a:r>
            <a:r>
              <a:rPr lang="en-US" sz="2400" baseline="30000" dirty="0"/>
              <a:t>n</a:t>
            </a:r>
            <a:r>
              <a:rPr lang="en-US" sz="2400" dirty="0"/>
              <a:t> b a</a:t>
            </a:r>
            <a:r>
              <a:rPr lang="en-US" sz="2400" baseline="30000" dirty="0"/>
              <a:t>n </a:t>
            </a:r>
            <a:endParaRPr lang="en-US" sz="2400" dirty="0"/>
          </a:p>
          <a:p>
            <a:pPr marL="514350" indent="-514350"/>
            <a:r>
              <a:rPr lang="en-US" sz="2400" dirty="0">
                <a:solidFill>
                  <a:srgbClr val="FF0000"/>
                </a:solidFill>
              </a:rPr>
              <a:t>G    :  S →0S1/</a:t>
            </a:r>
            <a:r>
              <a:rPr lang="el-GR" sz="2400" dirty="0">
                <a:solidFill>
                  <a:srgbClr val="FF0000"/>
                </a:solidFill>
              </a:rPr>
              <a:t> ε</a:t>
            </a:r>
            <a:endParaRPr lang="en-US" sz="2400" dirty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sz="2400" dirty="0"/>
              <a:t>	 S → 0S1</a:t>
            </a:r>
          </a:p>
          <a:p>
            <a:pPr marL="514350" indent="-514350">
              <a:buNone/>
            </a:pPr>
            <a:r>
              <a:rPr lang="en-US" sz="2400" dirty="0"/>
              <a:t>	    → 0 0S1 1</a:t>
            </a:r>
          </a:p>
          <a:p>
            <a:pPr marL="514350" indent="-514350">
              <a:buNone/>
            </a:pPr>
            <a:r>
              <a:rPr lang="en-US" sz="2400" dirty="0"/>
              <a:t>	    → 0 00S11 1</a:t>
            </a:r>
          </a:p>
          <a:p>
            <a:pPr marL="514350" indent="-514350">
              <a:buNone/>
            </a:pPr>
            <a:r>
              <a:rPr lang="en-US" sz="2400" dirty="0"/>
              <a:t>	    → 0 0011 1</a:t>
            </a:r>
          </a:p>
          <a:p>
            <a:pPr marL="514350" indent="-514350">
              <a:buNone/>
            </a:pPr>
            <a:r>
              <a:rPr lang="en-US" sz="2400" dirty="0"/>
              <a:t>	L(G) = 0</a:t>
            </a:r>
            <a:r>
              <a:rPr lang="en-US" sz="2400" baseline="30000" dirty="0"/>
              <a:t>n</a:t>
            </a:r>
            <a:r>
              <a:rPr lang="en-US" sz="2400" dirty="0"/>
              <a:t> 1</a:t>
            </a:r>
            <a:r>
              <a:rPr lang="en-US" sz="2400" baseline="30000" dirty="0"/>
              <a:t>n</a:t>
            </a:r>
            <a:r>
              <a:rPr lang="en-US" sz="2400" dirty="0"/>
              <a:t>   | for n&gt;=0;</a:t>
            </a:r>
          </a:p>
          <a:p>
            <a:pPr marL="514350" indent="-51435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11279-A280-49F7-B181-904454A1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439A-87CB-4CFC-A792-90E158BF2802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91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12FA-2ABE-4EE5-BCCF-D5007E5CD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Grammar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0A39F-675A-42B2-A7D1-7C95C3DC2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5F8C5-63DB-417C-A756-23C5A47F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439A-87CB-4CFC-A792-90E158BF280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82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Grammars: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Grammars denote </a:t>
            </a:r>
            <a:r>
              <a:rPr lang="en-US" dirty="0">
                <a:solidFill>
                  <a:srgbClr val="FF0000"/>
                </a:solidFill>
              </a:rPr>
              <a:t>syntactical rules </a:t>
            </a:r>
            <a:r>
              <a:rPr lang="en-US" dirty="0"/>
              <a:t>for conversation in natural languages.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: SVO pattern in </a:t>
            </a:r>
            <a:r>
              <a:rPr lang="en-US" dirty="0" err="1"/>
              <a:t>english</a:t>
            </a:r>
            <a:endParaRPr lang="en-US" dirty="0"/>
          </a:p>
          <a:p>
            <a:r>
              <a:rPr lang="en-US" dirty="0"/>
              <a:t>Noam Chomsky gave a mathematical model of grammar in 1956.</a:t>
            </a:r>
          </a:p>
          <a:p>
            <a:r>
              <a:rPr lang="en-US" dirty="0"/>
              <a:t>A grammar is a set of production rules which are used to generate strings of a language.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&lt;digit&gt; : 0|1|2|3|4|5|6|7|8|9</a:t>
            </a:r>
          </a:p>
          <a:p>
            <a:r>
              <a:rPr lang="en-US" dirty="0"/>
              <a:t>A grammar can be represented as  4 tuples (N, T, P, S) Where,</a:t>
            </a:r>
          </a:p>
          <a:p>
            <a:pPr lvl="1"/>
            <a:r>
              <a:rPr lang="en-US" dirty="0"/>
              <a:t>N:-  Set of </a:t>
            </a:r>
            <a:r>
              <a:rPr lang="en-US" dirty="0">
                <a:solidFill>
                  <a:srgbClr val="FF0000"/>
                </a:solidFill>
              </a:rPr>
              <a:t>Non terminals </a:t>
            </a:r>
            <a:r>
              <a:rPr lang="en-US" dirty="0"/>
              <a:t>or variable list </a:t>
            </a:r>
          </a:p>
          <a:p>
            <a:pPr lvl="1"/>
            <a:r>
              <a:rPr lang="en-US" dirty="0"/>
              <a:t>T:-  Set of </a:t>
            </a:r>
            <a:r>
              <a:rPr lang="en-US" dirty="0">
                <a:solidFill>
                  <a:srgbClr val="FF0000"/>
                </a:solidFill>
              </a:rPr>
              <a:t>Terminals</a:t>
            </a:r>
            <a:r>
              <a:rPr lang="en-US" dirty="0"/>
              <a:t>(T∈ ∑)</a:t>
            </a:r>
          </a:p>
          <a:p>
            <a:pPr lvl="1"/>
            <a:r>
              <a:rPr lang="en-US" dirty="0"/>
              <a:t>S:-  Special Non terminal called </a:t>
            </a:r>
            <a:r>
              <a:rPr lang="en-US" dirty="0">
                <a:solidFill>
                  <a:srgbClr val="FF0000"/>
                </a:solidFill>
              </a:rPr>
              <a:t>Starting symbol of grammar</a:t>
            </a:r>
            <a:r>
              <a:rPr lang="en-US" dirty="0"/>
              <a:t>( S ∈ N)</a:t>
            </a:r>
          </a:p>
          <a:p>
            <a:pPr lvl="1"/>
            <a:r>
              <a:rPr lang="en-US" dirty="0"/>
              <a:t>P:- </a:t>
            </a:r>
            <a:r>
              <a:rPr lang="en-US" dirty="0">
                <a:solidFill>
                  <a:srgbClr val="FF0000"/>
                </a:solidFill>
              </a:rPr>
              <a:t>Production rule </a:t>
            </a:r>
            <a:r>
              <a:rPr lang="en-US" dirty="0"/>
              <a:t>( of the form </a:t>
            </a:r>
            <a:r>
              <a:rPr lang="el-GR" dirty="0"/>
              <a:t>α → β</a:t>
            </a:r>
            <a:r>
              <a:rPr lang="en-US" dirty="0"/>
              <a:t> , where α and β are strings on  N ∪ ∑ 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CFF03-58E0-4D0E-90D8-054F833FD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439A-87CB-4CFC-A792-90E158BF280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16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 Two basic elements of a </a:t>
            </a:r>
            <a:r>
              <a:rPr lang="en-US" dirty="0">
                <a:solidFill>
                  <a:srgbClr val="FF0000"/>
                </a:solidFill>
              </a:rPr>
              <a:t>Grammar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2400" dirty="0"/>
              <a:t>Terminal symbols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400" dirty="0"/>
              <a:t>Non-terminal symbols</a:t>
            </a:r>
          </a:p>
          <a:p>
            <a:pPr fontAlgn="base">
              <a:buNone/>
            </a:pPr>
            <a:r>
              <a:rPr lang="en-US" sz="2400" b="1" u="sng" dirty="0"/>
              <a:t>Terminal Symbols-</a:t>
            </a:r>
            <a:endParaRPr lang="en-US" sz="2400" b="1" dirty="0"/>
          </a:p>
          <a:p>
            <a:pPr fontAlgn="base"/>
            <a:r>
              <a:rPr lang="en-US" sz="2400" dirty="0"/>
              <a:t>Terminal symbols are </a:t>
            </a:r>
            <a:r>
              <a:rPr lang="en-US" sz="2400" dirty="0">
                <a:solidFill>
                  <a:srgbClr val="FF0000"/>
                </a:solidFill>
              </a:rPr>
              <a:t>denoted by using small case letters </a:t>
            </a:r>
            <a:r>
              <a:rPr lang="en-US" sz="2400" dirty="0"/>
              <a:t>such as </a:t>
            </a:r>
            <a:r>
              <a:rPr lang="en-US" sz="2400" dirty="0">
                <a:solidFill>
                  <a:srgbClr val="FF0000"/>
                </a:solidFill>
              </a:rPr>
              <a:t>a, b, c </a:t>
            </a:r>
            <a:r>
              <a:rPr lang="en-US" sz="2400" dirty="0"/>
              <a:t>etc.</a:t>
            </a:r>
          </a:p>
          <a:p>
            <a:pPr fontAlgn="base"/>
            <a:r>
              <a:rPr lang="en-US" sz="2400" dirty="0"/>
              <a:t>Terminal symbols are those which are the </a:t>
            </a:r>
            <a:r>
              <a:rPr lang="en-US" sz="2400" dirty="0">
                <a:solidFill>
                  <a:srgbClr val="FF0000"/>
                </a:solidFill>
              </a:rPr>
              <a:t>constituents of the sentence generated </a:t>
            </a:r>
            <a:r>
              <a:rPr lang="en-US" sz="2400" dirty="0"/>
              <a:t>using a grammar.</a:t>
            </a:r>
          </a:p>
          <a:p>
            <a:pPr fontAlgn="base">
              <a:buNone/>
            </a:pPr>
            <a:r>
              <a:rPr lang="en-US" sz="2400" b="1" u="sng" dirty="0"/>
              <a:t>Non-Terminal Symbols-</a:t>
            </a:r>
          </a:p>
          <a:p>
            <a:pPr fontAlgn="base"/>
            <a:r>
              <a:rPr lang="en-US" sz="2400" dirty="0"/>
              <a:t>Non-Terminal symbols are </a:t>
            </a:r>
            <a:r>
              <a:rPr lang="en-US" sz="2400" dirty="0">
                <a:solidFill>
                  <a:srgbClr val="FF0000"/>
                </a:solidFill>
              </a:rPr>
              <a:t>denoted by using capital letters </a:t>
            </a:r>
            <a:r>
              <a:rPr lang="en-US" sz="2400" dirty="0"/>
              <a:t>such as A, B, C etc.</a:t>
            </a:r>
          </a:p>
          <a:p>
            <a:pPr fontAlgn="base"/>
            <a:r>
              <a:rPr lang="en-IN" sz="2400" dirty="0"/>
              <a:t>symbols which can be replaced</a:t>
            </a:r>
            <a:endParaRPr lang="en-US" sz="2400" dirty="0"/>
          </a:p>
          <a:p>
            <a:pPr fontAlgn="base"/>
            <a:r>
              <a:rPr lang="en-US" sz="2400" dirty="0"/>
              <a:t>Non-Terminal symbols are those which take part in the generation of the sentence but are not part of it.</a:t>
            </a:r>
          </a:p>
          <a:p>
            <a:pPr fontAlgn="base"/>
            <a:r>
              <a:rPr lang="en-US" sz="2400" dirty="0"/>
              <a:t>Non-Terminal symbols are also called as </a:t>
            </a:r>
            <a:r>
              <a:rPr lang="en-US" sz="2400" b="1" dirty="0"/>
              <a:t>variables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sz="2400" dirty="0"/>
          </a:p>
          <a:p>
            <a:pPr marL="514350" indent="-514350" fontAlgn="base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60A00B-0AD7-40AB-B4AB-A3CF33FF8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439A-87CB-4CFC-A792-90E158BF280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23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Example: Grammar G1 </a:t>
            </a:r>
          </a:p>
          <a:p>
            <a:pPr>
              <a:buNone/>
            </a:pPr>
            <a:r>
              <a:rPr lang="en-US" sz="2400" dirty="0"/>
              <a:t>			P1: S → AB</a:t>
            </a:r>
          </a:p>
          <a:p>
            <a:pPr lvl="2">
              <a:buNone/>
            </a:pPr>
            <a:r>
              <a:rPr lang="en-US" dirty="0"/>
              <a:t> 		P2: A → a</a:t>
            </a:r>
          </a:p>
          <a:p>
            <a:pPr>
              <a:buNone/>
            </a:pPr>
            <a:r>
              <a:rPr lang="en-US" sz="2400" dirty="0"/>
              <a:t>		 	P3: B → b</a:t>
            </a:r>
          </a:p>
          <a:p>
            <a:r>
              <a:rPr lang="en-US" sz="2400" dirty="0"/>
              <a:t>G1= (N,T,P,S) =  ({S, A, B}, {a, b}, {p1,p2,p3}, S)</a:t>
            </a:r>
          </a:p>
          <a:p>
            <a:pPr>
              <a:buNone/>
            </a:pPr>
            <a:r>
              <a:rPr lang="en-US" sz="2400" dirty="0"/>
              <a:t>Where, </a:t>
            </a:r>
          </a:p>
          <a:p>
            <a:r>
              <a:rPr lang="en-US" sz="2400" b="1" dirty="0"/>
              <a:t>S, A,</a:t>
            </a:r>
            <a:r>
              <a:rPr lang="en-US" sz="2400" dirty="0"/>
              <a:t> and </a:t>
            </a:r>
            <a:r>
              <a:rPr lang="en-US" sz="2400" b="1" dirty="0"/>
              <a:t>B</a:t>
            </a:r>
            <a:r>
              <a:rPr lang="en-US" sz="2400" dirty="0"/>
              <a:t> are Non-terminal symbols</a:t>
            </a:r>
          </a:p>
          <a:p>
            <a:r>
              <a:rPr lang="en-US" sz="2400" b="1" dirty="0"/>
              <a:t>a</a:t>
            </a:r>
            <a:r>
              <a:rPr lang="en-US" sz="2400" dirty="0"/>
              <a:t> and </a:t>
            </a:r>
            <a:r>
              <a:rPr lang="en-US" sz="2400" b="1" dirty="0"/>
              <a:t>b</a:t>
            </a:r>
            <a:r>
              <a:rPr lang="en-US" sz="2400" dirty="0"/>
              <a:t> are Terminal symbols</a:t>
            </a:r>
          </a:p>
          <a:p>
            <a:r>
              <a:rPr lang="en-US" sz="2400" b="1" dirty="0"/>
              <a:t>S</a:t>
            </a:r>
            <a:r>
              <a:rPr lang="en-US" sz="2400" dirty="0"/>
              <a:t> is the Start symbol, S ∈ N</a:t>
            </a:r>
          </a:p>
          <a:p>
            <a:r>
              <a:rPr lang="en-US" sz="2400" dirty="0"/>
              <a:t>p1,p2,p3 – are Production rules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B2A3F-FB4E-456D-B3CC-9DF558BCB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439A-87CB-4CFC-A792-90E158BF280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46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26A07-BBCA-42ED-8960-0A7EAC5B5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Grammar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2FF17-896E-429F-9794-187F2D7D80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5A235-FE8E-4201-9D7D-E3A1DED37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439A-87CB-4CFC-A792-90E158BF280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362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Grammar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33128" y="1470773"/>
            <a:ext cx="7393306" cy="4791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39562-CEC7-42A7-9211-C6E37F1C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439A-87CB-4CFC-A792-90E158BF280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909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1981</Words>
  <Application>Microsoft Office PowerPoint</Application>
  <PresentationFormat>Widescreen</PresentationFormat>
  <Paragraphs>274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Baskerville Old Face</vt:lpstr>
      <vt:lpstr>Calibri</vt:lpstr>
      <vt:lpstr>Calibri Light</vt:lpstr>
      <vt:lpstr>Office Theme</vt:lpstr>
      <vt:lpstr>PowerPoint Presentation</vt:lpstr>
      <vt:lpstr>PowerPoint Presentation</vt:lpstr>
      <vt:lpstr>S1</vt:lpstr>
      <vt:lpstr>Introduction to Grammar</vt:lpstr>
      <vt:lpstr>Grammars: Introduction</vt:lpstr>
      <vt:lpstr> Two basic elements of a Grammar </vt:lpstr>
      <vt:lpstr>Example</vt:lpstr>
      <vt:lpstr>Types of Grammar</vt:lpstr>
      <vt:lpstr>Types of Grammar</vt:lpstr>
      <vt:lpstr>Chomosky Hierarchy</vt:lpstr>
      <vt:lpstr>Type 0: Unrestricted Grammar:</vt:lpstr>
      <vt:lpstr>Type 1: Context Sensitive Grammar</vt:lpstr>
      <vt:lpstr>Type 2: Context Free Grammar:</vt:lpstr>
      <vt:lpstr>Type 3: Regular Grammar:</vt:lpstr>
      <vt:lpstr>Contd…</vt:lpstr>
      <vt:lpstr>Context Free Grammar</vt:lpstr>
      <vt:lpstr>Informal Example</vt:lpstr>
      <vt:lpstr>Formal definition</vt:lpstr>
      <vt:lpstr>Application</vt:lpstr>
      <vt:lpstr>PowerPoint Presentation</vt:lpstr>
      <vt:lpstr>2. Markup Language</vt:lpstr>
      <vt:lpstr>3. Document Type Definition(Assignment 2.4)</vt:lpstr>
      <vt:lpstr>Context Free language</vt:lpstr>
      <vt:lpstr>Formal definition</vt:lpstr>
      <vt:lpstr>Derivation &amp; Parse Tree</vt:lpstr>
      <vt:lpstr>Derivations </vt:lpstr>
      <vt:lpstr>Contd…</vt:lpstr>
      <vt:lpstr>PowerPoint Presentation</vt:lpstr>
      <vt:lpstr>PowerPoint Presentation</vt:lpstr>
      <vt:lpstr>Left most Derivation </vt:lpstr>
      <vt:lpstr>Rightmost Derivation</vt:lpstr>
      <vt:lpstr> Parse tree </vt:lpstr>
      <vt:lpstr>Example: </vt:lpstr>
      <vt:lpstr>Contd…</vt:lpstr>
      <vt:lpstr>Contd…</vt:lpstr>
      <vt:lpstr>Contd…</vt:lpstr>
      <vt:lpstr>PowerPoint Presentation</vt:lpstr>
      <vt:lpstr>What is the language defined by ‘G’</vt:lpstr>
      <vt:lpstr>Contd…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Deepzz</dc:creator>
  <cp:lastModifiedBy>Safa M</cp:lastModifiedBy>
  <cp:revision>12</cp:revision>
  <dcterms:created xsi:type="dcterms:W3CDTF">2020-09-11T03:40:59Z</dcterms:created>
  <dcterms:modified xsi:type="dcterms:W3CDTF">2021-08-26T09:31:37Z</dcterms:modified>
</cp:coreProperties>
</file>