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10298545" y="240145"/>
            <a:ext cx="1524000" cy="563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44200" y="270164"/>
            <a:ext cx="1219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77917" y="1122363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18CSC304J</a:t>
            </a:r>
            <a:b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COMPILER DESIGN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24000" y="3602037"/>
            <a:ext cx="9144000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b="1" lang="en-US" sz="3600">
                <a:solidFill>
                  <a:srgbClr val="0000FF"/>
                </a:solidFill>
              </a:rPr>
              <a:t>UNIT 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b="1" lang="en-US" sz="3600">
                <a:solidFill>
                  <a:srgbClr val="0000FF"/>
                </a:solidFill>
              </a:rPr>
              <a:t>SESSIONS 11 &amp;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48886" y="0"/>
            <a:ext cx="9256587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Structure Preserving Transformations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 startAt="2"/>
            </a:pPr>
            <a:r>
              <a:rPr b="1"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Dead-code Elimination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Suppose x is dead, that is, never subsequently used, at the point where the statement x := y + z appears in a basic block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Then this statement may be safely removed without changing the value of the basic block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48886" y="0"/>
            <a:ext cx="9256587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Structure Preserving Transformations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 Renaming temporary variables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Suppose we have a statement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 := b + c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where t is a temporary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can change this statement as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 := b + c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where u is a new temporary, and change all uses of t to u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basic block can be transformed into an equivalent block by renaming each temporary variable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Such a basic block is called a normal-form block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48886" y="0"/>
            <a:ext cx="9256587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Structure Preserving Transformations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48887" y="808891"/>
            <a:ext cx="1129422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4. Interchange of Statements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we have a block with the two adjacent statements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t1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t2 := x + 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Then we can interchange the two statements without affecting the value of the block, if an only if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Neither x nor y is t1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Neither b nor c is t2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Algebraic Transformations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Statements such as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x := x + 0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or	x := x * 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can be eliminated from a basic block without changing the set of expressions it computes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The exponentiation operator in the statements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x := y ** 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can be replaced by the cheaper but equivalent statement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x := y * y</a:t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577516" y="1058779"/>
            <a:ext cx="497305" cy="481263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513639" y="3429000"/>
            <a:ext cx="497305" cy="481263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647" y="3206251"/>
            <a:ext cx="3884890" cy="347373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Flow Graphs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48888" y="808891"/>
            <a:ext cx="6657766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flow graph is a directed graph constructed from the set of basic blocks making up a program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nodes of the flow graph are the basic blocks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One node is distinguished as initial node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the block whose leader is the first statement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is a directed edge from block B1 to B2 if B2 can immediately follow B1 in some execution sequence, i.e., if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is a conditional or unconditional jump from the last statement of B1 to the first statement of B2 or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B2 immediately follows B1 in the order of the program and B1 does not end in an unconditional jump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say that B1 is a predecessor of B2 and B2 is a successor of B1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9056" y="290084"/>
            <a:ext cx="2389032" cy="2605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Representation of Basic Blocks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Each basic block can be represented by a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record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consisting of a count of the number of quadruples in the block, followed by a pointer to the leader of the block, and by the lists of predecessors and successors of the block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Make a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linked list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of the quadruples in each block.  Make jumps point to blocks rather than quadruples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Loops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loop is a collection of nodes in a flow graph such that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 nodes in the collection are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strongly connected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 i.e., from any node in the loop to any other, there is a path of length one or more, wholly within the loop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collection of nodes has a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unique entry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i.e., a node in the loop such that the only way to reach a node of the loop from a node outside the loop is to first go through the entry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loop that contains no other loops is called an inner loop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NEXT-USE INFORMATION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Computing Next Uses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use of a name in a three-address statement is defined as follows: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1291244" y="2165684"/>
            <a:ext cx="7603958" cy="1668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Suppose the three address statement i assigns a value to x.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statement j has x as an operand and control can flow from statement i to j along a path that has no intervening assignments to x, then we say statement j uses the value of x computed at i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448886" y="0"/>
            <a:ext cx="11470397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Determining the next use of x, y, z in each three address statement x := y op z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Make a backward pass over each basic block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each name x, record whether x has a next use in the block and if not whether it is live on exit from that block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Now assume that all non-temporary variables are live on exit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 reaching the three address statement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i : x := y op z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do the following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Attach the statement i, the information currently found in the symbol table about the next use and liveness of x, y and z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the symbol table, set x to “not live” and “no next use”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the symbol table, set y and z to “live” and the next use of y and z to i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250404" y="380555"/>
            <a:ext cx="9691192" cy="832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Topics that will be covered 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6545" y="1732547"/>
            <a:ext cx="10982037" cy="4744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Basic Blocks &amp; Flow Graphs </a:t>
            </a: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(Unit 5 : Session 6(b)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Next Use Information </a:t>
            </a: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(Unit 5 : Session 7(a)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 Simple Code Generator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Register and Address Descriptors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Code Generation 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Generating Code of Assignment Statements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48886" y="0"/>
            <a:ext cx="11470397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Storage for Temporary Names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size of the field for temporaries in the activation record grows with the number of temporaries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save space, two temporaries can be packed into the same location if they are not live simultaneously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Rules: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Assign a temporary to the first location in the field for temporaries that does not contain a live temporary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a temporary cannot be assigned to any previously created location, add a new location to the data area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the basic block	These 6 temporaries can be placed into 2 locations t1 and t2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t1 := a * a			t1 := a *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t2 := a * b			t2 := a *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t3 := 2 * t2			t2 := 2 * t2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t4 := t1 + t3			t1 := t1 + t2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t5 := b * b			t2 := b *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t6 := t4 + t5			t1 := t1 + t2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SIMPLE</a:t>
            </a:r>
            <a:b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CODE GENERATOR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 Simple Code Generator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code generation strategy discussed here generates target code for a sequence of three-address statement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takes each three-address statement in turn and generates the target code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Assumptions: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each operator in a statement, there is a corresponding target-language operator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Computed results are left in registers as long as possible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results are stored only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the register is needed for another computation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Just before a procedure call, jump or labeled statement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48887" y="0"/>
            <a:ext cx="6650182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Register and Address Descriptors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Descriptors are used to keep track of register contents and addresses for names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Register Descriptor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register descriptor keeps track of what is currently in each register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consulted whenever a new register is needed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Initially, the register descriptor shows that all registers are empty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 the code generation for the block progresses, each register will hold the value of zero or more names at any given time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Address Descriptor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address descriptor keeps track of the location where the current value of the name can be found at run time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location might be a register a stack location, a memory address or some set of these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information can be stored in the symbol table and is used to determine the accessing method for a name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448887" y="0"/>
            <a:ext cx="6650182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Code Generation Algorithm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code generation algorithm takes as input a sequence of three-address statements constituting a basic block.  For each three-address statement of the form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:= y op z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the following actions are performed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Invoke a function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getreg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to determine the location L where the result of the computation y op z should be stored.  L will be usually a register, but it could also be a memory location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Consult the address descriptor for y to determine y’, the current location of y. Prefer the register for y’ if the value of y is currently both in memory and a register.  If the value of y is not already in L, generate the instruction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MOV y’, L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place a copy of y in L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Generate the instruction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 z’, L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where z’ is the current location of z.  Prefer a register to a memory location if z is in both.  Update the address descriptor of x to indicate that x is in location L.  If L is a register, update its descriptor to indicate that it contains the value of x and remove x from all other register descriptors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the current values of y and z have no next uses, and are not live on exit from the block, and are in registers, alter the register descriptor to indicate that after execution of x := y op z, those registers will no longer contain y and z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448887" y="708197"/>
            <a:ext cx="11178517" cy="590916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function </a:t>
            </a:r>
            <a:r>
              <a:rPr b="1"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getreg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returns the location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to hold the value of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for the assignment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:= y op z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the name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in a register that holds the value of no other names and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 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not live and has no next use after execution of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:= y op z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then </a:t>
            </a:r>
            <a:r>
              <a:rPr lang="en-US" sz="17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return the register of </a:t>
            </a:r>
            <a:r>
              <a:rPr b="1" lang="en-US" sz="1700" u="sng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</a:t>
            </a:r>
            <a:r>
              <a:rPr lang="en-US" sz="17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for </a:t>
            </a:r>
            <a:r>
              <a:rPr b="1" lang="en-US" sz="1700" u="sng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 Update the address descriptor of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to indicate that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no longer in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Failing (1), </a:t>
            </a:r>
            <a:r>
              <a:rPr lang="en-US" sz="17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return an empty register for </a:t>
            </a:r>
            <a:r>
              <a:rPr b="1" lang="en-US" sz="1700" u="sng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</a:t>
            </a:r>
            <a:r>
              <a:rPr lang="en-US" sz="17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there is one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Failing (2), if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has a next use in the block or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an operator, such as indexing, that requires a register, </a:t>
            </a:r>
            <a:r>
              <a:rPr lang="en-US" sz="17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find an occupied register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store the value of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into a memory location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update the address descriptor for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return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not used in the block, or no suitable occupied register can be found, </a:t>
            </a:r>
            <a:r>
              <a:rPr lang="en-US" sz="17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select the memory location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as </a:t>
            </a: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</a:t>
            </a:r>
            <a:endParaRPr/>
          </a:p>
        </p:txBody>
      </p:sp>
      <p:sp>
        <p:nvSpPr>
          <p:cNvPr id="240" name="Google Shape;240;p37"/>
          <p:cNvSpPr txBox="1"/>
          <p:nvPr>
            <p:ph type="title"/>
          </p:nvPr>
        </p:nvSpPr>
        <p:spPr>
          <a:xfrm>
            <a:off x="564596" y="-1"/>
            <a:ext cx="4123113" cy="70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The function </a:t>
            </a: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getreg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448887" y="0"/>
            <a:ext cx="1103726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1 : Generating Code of Assignment Statement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20842" y="808891"/>
            <a:ext cx="4652212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the assignment statement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d := ( a – b ) + ( a – c ) + ( a – c 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three-address code is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 := a – b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u := a –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v := t + u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d := v + u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code sequence produced by the code generation algorithm is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Cost of the generated code is 12</a:t>
            </a:r>
            <a:endParaRPr/>
          </a:p>
        </p:txBody>
      </p:sp>
      <p:grpSp>
        <p:nvGrpSpPr>
          <p:cNvPr id="247" name="Google Shape;247;p38"/>
          <p:cNvGrpSpPr/>
          <p:nvPr/>
        </p:nvGrpSpPr>
        <p:grpSpPr>
          <a:xfrm>
            <a:off x="4170947" y="808890"/>
            <a:ext cx="7877914" cy="5014394"/>
            <a:chOff x="4170947" y="808890"/>
            <a:chExt cx="7877914" cy="5014394"/>
          </a:xfrm>
        </p:grpSpPr>
        <p:pic>
          <p:nvPicPr>
            <p:cNvPr id="248" name="Google Shape;248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71084" y="808890"/>
              <a:ext cx="6777777" cy="5014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38"/>
            <p:cNvSpPr/>
            <p:nvPr/>
          </p:nvSpPr>
          <p:spPr>
            <a:xfrm>
              <a:off x="4170947" y="3962400"/>
              <a:ext cx="1100137" cy="20854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448887" y="0"/>
            <a:ext cx="1103726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2 : Generating Code of Assignment Statement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577517" y="808891"/>
            <a:ext cx="11037260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Indexed Assignment Statements: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Code sequence generated for the indexed assignment statements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:= b[i]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a[i] := b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Assuming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statically allocated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Here the current location of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determines the code sequence.  Three cases are covered depending on whether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in register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Ri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whether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in memory location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Mi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or whether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on the stack at offset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 the pointer to the activation record for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in register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382" y="2784587"/>
            <a:ext cx="8474008" cy="234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48887" y="0"/>
            <a:ext cx="1103726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3 : Generating Code of Assignment Statement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577517" y="808891"/>
            <a:ext cx="11037260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Assignment Statements: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Code sequence generated for the pointer assignment statements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:= *p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*p := 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Here the current location of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determines the code sequence.  Three cases are covered depending on whether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initially in register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Rp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whether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in memory location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Mp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or whether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on the stack at offset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the pointer to the activation record for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in register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075" y="2483308"/>
            <a:ext cx="8438146" cy="2473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BASIC BLOCKS &amp;</a:t>
            </a:r>
            <a:b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FLOW GRAPHS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Basic Blocks &amp; Flow Graphs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48887" y="1731853"/>
            <a:ext cx="5310229" cy="339429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graph representation of three-address statements, called a flow graph is useful for understanding code-generation algorithms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Nodes in the flow graph represent computations and the edges represent the flow of control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3305" y="1306043"/>
            <a:ext cx="4748464" cy="424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Basic Blocks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basic block is a sequence of consecutive statements in which flow of control enters at the beginning and leaves at the end without halt or possibility of branching except at the end.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following three-address statements forms a basic block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t1 := a *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t2 := a *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t3 := 2 * t2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t4 := t1 + t3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t5 := b *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t6 := t4 + t5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three-address statement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:= y + z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said to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define x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to use or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 y and z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name in a basic block is said to be live at a given point if its value is used after that point in the program, perhaps in another basic block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48886" y="0"/>
            <a:ext cx="11853949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Algorithm: Partition a sequence of three-address statements into basic blocks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Determine the set of leaders, the first statement of basic blocks, using the rules</a:t>
            </a:r>
            <a:endParaRPr/>
          </a:p>
          <a:p>
            <a:pPr indent="-400050" lvl="1" marL="8572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first statement is a leader</a:t>
            </a:r>
            <a:endParaRPr/>
          </a:p>
          <a:p>
            <a:pPr indent="-400050" lvl="1" marL="8572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Any statement that is a target of a conditional or unconditional goto is a leader</a:t>
            </a:r>
            <a:endParaRPr/>
          </a:p>
          <a:p>
            <a:pPr indent="-400050" lvl="1" marL="8572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Any statement that immediately follows a goto or conditional goto statement is a leader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each leader, its basic block consists of the leader and all statements upto but not including the next leader or the end of the program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 Code:				Three address code: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222" y="4030653"/>
            <a:ext cx="3599580" cy="201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7163" y="3915631"/>
            <a:ext cx="2861579" cy="2188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4648" y="3970876"/>
            <a:ext cx="3990743" cy="218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Basic Blocks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491789" y="529389"/>
            <a:ext cx="7135615" cy="597510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Statement (1) is a leader by rule (i)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Statement (3) is a leader by rule (ii)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Statement following (12) is a leader by rule (iii)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basic blocks are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First basic block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Second basic block 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36" y="1346026"/>
            <a:ext cx="3819427" cy="4165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82599" l="0" r="0" t="0"/>
          <a:stretch/>
        </p:blipFill>
        <p:spPr>
          <a:xfrm>
            <a:off x="7668128" y="2138599"/>
            <a:ext cx="3565861" cy="67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15668"/>
          <a:stretch/>
        </p:blipFill>
        <p:spPr>
          <a:xfrm>
            <a:off x="7668128" y="2991272"/>
            <a:ext cx="3628214" cy="333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Transformation on Basic Blocks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basic block computes a set of expressions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Two basic blocks are said to be equivalent if they compute the same set of expressions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number of transformations can be applied to a basic block without changing the set of expressions computed by the block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are two types of transformations: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Structure-preserving transformations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Algebraic transformation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Structure Preserving Transformations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Common subexpression Elimination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Consider the basic block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b :=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– 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d :=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– 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The second and fourth statements compute the same expression.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So we can change the basic block as follows: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b := a – 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 := b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