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2"/>
          <p:cNvSpPr txBox="1"/>
          <p:nvPr/>
        </p:nvSpPr>
        <p:spPr>
          <a:xfrm>
            <a:off x="10298545" y="240145"/>
            <a:ext cx="1524000" cy="5634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 name="Google Shape;18;p2"/>
          <p:cNvPicPr preferRelativeResize="0"/>
          <p:nvPr/>
        </p:nvPicPr>
        <p:blipFill rotWithShape="1">
          <a:blip r:embed="rId2">
            <a:alphaModFix/>
          </a:blip>
          <a:srcRect b="0" l="0" r="0" t="0"/>
          <a:stretch/>
        </p:blipFill>
        <p:spPr>
          <a:xfrm>
            <a:off x="10744200" y="270164"/>
            <a:ext cx="1219200" cy="5334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p:nvPr>
            <p:ph idx="2" type="pic"/>
          </p:nvPr>
        </p:nvSpPr>
        <p:spPr>
          <a:xfrm>
            <a:off x="5183188" y="987425"/>
            <a:ext cx="6172200" cy="4873625"/>
          </a:xfrm>
          <a:prstGeom prst="rect">
            <a:avLst/>
          </a:prstGeom>
          <a:noFill/>
          <a:ln>
            <a:noFill/>
          </a:ln>
        </p:spPr>
      </p:sp>
      <p:sp>
        <p:nvSpPr>
          <p:cNvPr id="66" name="Google Shape;66;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77917" y="1122363"/>
            <a:ext cx="10610193"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6000"/>
              <a:buFont typeface="Arial"/>
              <a:buNone/>
            </a:pPr>
            <a:r>
              <a:rPr lang="en-US">
                <a:solidFill>
                  <a:srgbClr val="FF0000"/>
                </a:solidFill>
                <a:latin typeface="Arial"/>
                <a:ea typeface="Arial"/>
                <a:cs typeface="Arial"/>
                <a:sym typeface="Arial"/>
              </a:rPr>
              <a:t>18CSC304J</a:t>
            </a:r>
            <a:br>
              <a:rPr lang="en-US">
                <a:solidFill>
                  <a:srgbClr val="FF0000"/>
                </a:solidFill>
                <a:latin typeface="Arial"/>
                <a:ea typeface="Arial"/>
                <a:cs typeface="Arial"/>
                <a:sym typeface="Arial"/>
              </a:rPr>
            </a:br>
            <a:br>
              <a:rPr lang="en-US">
                <a:solidFill>
                  <a:srgbClr val="FF0000"/>
                </a:solidFill>
                <a:latin typeface="Arial"/>
                <a:ea typeface="Arial"/>
                <a:cs typeface="Arial"/>
                <a:sym typeface="Arial"/>
              </a:rPr>
            </a:br>
            <a:r>
              <a:rPr b="1" lang="en-US" sz="4000">
                <a:solidFill>
                  <a:srgbClr val="FF0000"/>
                </a:solidFill>
                <a:latin typeface="Arial"/>
                <a:ea typeface="Arial"/>
                <a:cs typeface="Arial"/>
                <a:sym typeface="Arial"/>
              </a:rPr>
              <a:t>COMPILER DESIGN</a:t>
            </a:r>
            <a:endParaRPr b="1" sz="4000">
              <a:solidFill>
                <a:srgbClr val="FF0000"/>
              </a:solidFill>
              <a:latin typeface="Arial"/>
              <a:ea typeface="Arial"/>
              <a:cs typeface="Arial"/>
              <a:sym typeface="Arial"/>
            </a:endParaRPr>
          </a:p>
        </p:txBody>
      </p:sp>
      <p:sp>
        <p:nvSpPr>
          <p:cNvPr id="87" name="Google Shape;87;p13"/>
          <p:cNvSpPr txBox="1"/>
          <p:nvPr>
            <p:ph idx="1" type="subTitle"/>
          </p:nvPr>
        </p:nvSpPr>
        <p:spPr>
          <a:xfrm>
            <a:off x="1524000" y="3602037"/>
            <a:ext cx="9144000" cy="310832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None/>
            </a:pPr>
            <a:r>
              <a:t/>
            </a:r>
            <a:endParaRPr b="1" sz="3600">
              <a:solidFill>
                <a:srgbClr val="0000FF"/>
              </a:solidFill>
            </a:endParaRPr>
          </a:p>
          <a:p>
            <a:pPr indent="0" lvl="0" marL="0" rtl="0" algn="ctr">
              <a:lnSpc>
                <a:spcPct val="90000"/>
              </a:lnSpc>
              <a:spcBef>
                <a:spcPts val="1000"/>
              </a:spcBef>
              <a:spcAft>
                <a:spcPts val="0"/>
              </a:spcAft>
              <a:buClr>
                <a:srgbClr val="0000FF"/>
              </a:buClr>
              <a:buSzPts val="3600"/>
              <a:buNone/>
            </a:pPr>
            <a:r>
              <a:rPr b="1" lang="en-US" sz="3600">
                <a:solidFill>
                  <a:srgbClr val="0000FF"/>
                </a:solidFill>
              </a:rPr>
              <a:t>UNIT 5</a:t>
            </a:r>
            <a:endParaRPr/>
          </a:p>
          <a:p>
            <a:pPr indent="0" lvl="0" marL="0" rtl="0" algn="ctr">
              <a:lnSpc>
                <a:spcPct val="90000"/>
              </a:lnSpc>
              <a:spcBef>
                <a:spcPts val="1000"/>
              </a:spcBef>
              <a:spcAft>
                <a:spcPts val="0"/>
              </a:spcAft>
              <a:buClr>
                <a:srgbClr val="0000FF"/>
              </a:buClr>
              <a:buSzPts val="3600"/>
              <a:buNone/>
            </a:pPr>
            <a:r>
              <a:rPr b="1" lang="en-US" sz="3600">
                <a:solidFill>
                  <a:srgbClr val="0000FF"/>
                </a:solidFill>
              </a:rPr>
              <a:t>SESSION 13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448887" y="0"/>
            <a:ext cx="85186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1. Static Allocation – cont..</a:t>
            </a:r>
            <a:endParaRPr sz="3600">
              <a:latin typeface="Arial"/>
              <a:ea typeface="Arial"/>
              <a:cs typeface="Arial"/>
              <a:sym typeface="Arial"/>
            </a:endParaRPr>
          </a:p>
        </p:txBody>
      </p:sp>
      <p:sp>
        <p:nvSpPr>
          <p:cNvPr id="142" name="Google Shape;142;p22"/>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800"/>
              <a:buNone/>
            </a:pPr>
            <a:r>
              <a:t/>
            </a:r>
            <a:endParaRPr b="1" sz="1800">
              <a:latin typeface="Bookman Old Style"/>
              <a:ea typeface="Bookman Old Style"/>
              <a:cs typeface="Bookman Old Style"/>
              <a:sym typeface="Bookman Old Style"/>
            </a:endParaRPr>
          </a:p>
          <a:p>
            <a:pPr indent="0" lvl="0" marL="0" rtl="0" algn="l">
              <a:lnSpc>
                <a:spcPct val="110000"/>
              </a:lnSpc>
              <a:spcBef>
                <a:spcPts val="40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Limitations of Static Allocation</a:t>
            </a:r>
            <a:endParaRPr/>
          </a:p>
          <a:p>
            <a:pPr indent="-342900" lvl="0" marL="342900" rtl="0" algn="l">
              <a:lnSpc>
                <a:spcPct val="11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The size of a data object and constraints on its position in memory must be known at compile time</a:t>
            </a:r>
            <a:endParaRPr/>
          </a:p>
          <a:p>
            <a:pPr indent="-342900" lvl="0" marL="342900" rtl="0" algn="l">
              <a:lnSpc>
                <a:spcPct val="11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Recursive procedures are restricted, because all activations of a procedure use the same bindings for local names</a:t>
            </a:r>
            <a:endParaRPr/>
          </a:p>
          <a:p>
            <a:pPr indent="-342900" lvl="0" marL="342900" rtl="0" algn="l">
              <a:lnSpc>
                <a:spcPct val="11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Data structures cannot be created dynamically, since there is no mechanism for storage allocation at run time</a:t>
            </a:r>
            <a:endParaRPr/>
          </a:p>
          <a:p>
            <a:pPr indent="-114300" lvl="0" marL="228600" rtl="0" algn="l">
              <a:lnSpc>
                <a:spcPct val="11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448887" y="0"/>
            <a:ext cx="85186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2. Stack Allocation</a:t>
            </a:r>
            <a:endParaRPr sz="3600">
              <a:latin typeface="Arial"/>
              <a:ea typeface="Arial"/>
              <a:cs typeface="Arial"/>
              <a:sym typeface="Arial"/>
            </a:endParaRPr>
          </a:p>
        </p:txBody>
      </p:sp>
      <p:sp>
        <p:nvSpPr>
          <p:cNvPr id="148" name="Google Shape;148;p23"/>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rtl="0" algn="l">
              <a:lnSpc>
                <a:spcPct val="110000"/>
              </a:lnSpc>
              <a:spcBef>
                <a:spcPts val="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Stack allocation is based on the idea of a control stack</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Storage is organized as a stack, and activation records are pushed and popped as activations begin and end respectively</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Storage for the locals in each call of a procedure is contained in the activation record for that call</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Thus locals are bound to fresh storage in each activation, because a new activation record is pushed onto the stack when a call is made</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values of locals are deleted when the activation ends, because the storage for locals disappears when the activation is popped</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Suppose that register top marks the top of the stack</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At runtime an activation record can be pushed and popped by incrementing and decrementing top by the size of the record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201447" y="16936"/>
            <a:ext cx="6080820" cy="7919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2. Stack Allocation – Example</a:t>
            </a:r>
            <a:endParaRPr sz="3600">
              <a:latin typeface="Arial"/>
              <a:ea typeface="Arial"/>
              <a:cs typeface="Arial"/>
              <a:sym typeface="Arial"/>
            </a:endParaRPr>
          </a:p>
        </p:txBody>
      </p:sp>
      <p:pic>
        <p:nvPicPr>
          <p:cNvPr id="154" name="Google Shape;154;p24"/>
          <p:cNvPicPr preferRelativeResize="0"/>
          <p:nvPr/>
        </p:nvPicPr>
        <p:blipFill rotWithShape="1">
          <a:blip r:embed="rId3">
            <a:alphaModFix/>
          </a:blip>
          <a:srcRect b="0" l="0" r="0" t="0"/>
          <a:stretch/>
        </p:blipFill>
        <p:spPr>
          <a:xfrm>
            <a:off x="6282267" y="-16933"/>
            <a:ext cx="5541632" cy="6858000"/>
          </a:xfrm>
          <a:prstGeom prst="rect">
            <a:avLst/>
          </a:prstGeom>
          <a:noFill/>
          <a:ln>
            <a:noFill/>
          </a:ln>
        </p:spPr>
      </p:pic>
      <p:sp>
        <p:nvSpPr>
          <p:cNvPr id="155" name="Google Shape;155;p24"/>
          <p:cNvSpPr txBox="1"/>
          <p:nvPr>
            <p:ph idx="1" type="body"/>
          </p:nvPr>
        </p:nvSpPr>
        <p:spPr>
          <a:xfrm>
            <a:off x="448888" y="808891"/>
            <a:ext cx="5833380"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rtl="0" algn="l">
              <a:lnSpc>
                <a:spcPct val="110000"/>
              </a:lnSpc>
              <a:spcBef>
                <a:spcPts val="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figure shows the activation records that are pushed onto and popped from the run-time stack as control flows through the activation of tree</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Dashed lines in the tree represent activations that have ended</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When control reaches the first call in the body of </a:t>
            </a:r>
            <a:r>
              <a:rPr b="1" lang="en-US" sz="1800">
                <a:solidFill>
                  <a:srgbClr val="FF0000"/>
                </a:solidFill>
                <a:latin typeface="Bookman Old Style"/>
                <a:ea typeface="Bookman Old Style"/>
                <a:cs typeface="Bookman Old Style"/>
                <a:sym typeface="Bookman Old Style"/>
              </a:rPr>
              <a:t>s</a:t>
            </a:r>
            <a:r>
              <a:rPr lang="en-US" sz="1800">
                <a:solidFill>
                  <a:schemeClr val="dk1"/>
                </a:solidFill>
                <a:latin typeface="Bookman Old Style"/>
                <a:ea typeface="Bookman Old Style"/>
                <a:cs typeface="Bookman Old Style"/>
                <a:sym typeface="Bookman Old Style"/>
              </a:rPr>
              <a:t>, procedure </a:t>
            </a:r>
            <a:r>
              <a:rPr b="1" lang="en-US" sz="1800">
                <a:solidFill>
                  <a:srgbClr val="FF0000"/>
                </a:solidFill>
                <a:latin typeface="Bookman Old Style"/>
                <a:ea typeface="Bookman Old Style"/>
                <a:cs typeface="Bookman Old Style"/>
                <a:sym typeface="Bookman Old Style"/>
              </a:rPr>
              <a:t>r</a:t>
            </a:r>
            <a:r>
              <a:rPr lang="en-US" sz="1800">
                <a:solidFill>
                  <a:schemeClr val="dk1"/>
                </a:solidFill>
                <a:latin typeface="Bookman Old Style"/>
                <a:ea typeface="Bookman Old Style"/>
                <a:cs typeface="Bookman Old Style"/>
                <a:sym typeface="Bookman Old Style"/>
              </a:rPr>
              <a:t> is activated and its activation record is pushed onto the stack</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When control returns from this activation, the record is popped leaving just the record for </a:t>
            </a:r>
            <a:r>
              <a:rPr b="1" lang="en-US" sz="1800">
                <a:solidFill>
                  <a:srgbClr val="FF0000"/>
                </a:solidFill>
                <a:latin typeface="Bookman Old Style"/>
                <a:ea typeface="Bookman Old Style"/>
                <a:cs typeface="Bookman Old Style"/>
                <a:sym typeface="Bookman Old Style"/>
              </a:rPr>
              <a:t>s</a:t>
            </a:r>
            <a:r>
              <a:rPr lang="en-US" sz="1800">
                <a:solidFill>
                  <a:schemeClr val="dk1"/>
                </a:solidFill>
                <a:latin typeface="Bookman Old Style"/>
                <a:ea typeface="Bookman Old Style"/>
                <a:cs typeface="Bookman Old Style"/>
                <a:sym typeface="Bookman Old Style"/>
              </a:rPr>
              <a:t> in the stack</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In the activation of </a:t>
            </a:r>
            <a:r>
              <a:rPr b="1" lang="en-US" sz="1800">
                <a:solidFill>
                  <a:srgbClr val="FF0000"/>
                </a:solidFill>
                <a:latin typeface="Bookman Old Style"/>
                <a:ea typeface="Bookman Old Style"/>
                <a:cs typeface="Bookman Old Style"/>
                <a:sym typeface="Bookman Old Style"/>
              </a:rPr>
              <a:t>s</a:t>
            </a:r>
            <a:r>
              <a:rPr lang="en-US" sz="1800">
                <a:solidFill>
                  <a:schemeClr val="dk1"/>
                </a:solidFill>
                <a:latin typeface="Bookman Old Style"/>
                <a:ea typeface="Bookman Old Style"/>
                <a:cs typeface="Bookman Old Style"/>
                <a:sym typeface="Bookman Old Style"/>
              </a:rPr>
              <a:t>, control then reaches a call of </a:t>
            </a:r>
            <a:r>
              <a:rPr b="1" lang="en-US" sz="1800">
                <a:solidFill>
                  <a:srgbClr val="FF0000"/>
                </a:solidFill>
                <a:latin typeface="Bookman Old Style"/>
                <a:ea typeface="Bookman Old Style"/>
                <a:cs typeface="Bookman Old Style"/>
                <a:sym typeface="Bookman Old Style"/>
              </a:rPr>
              <a:t>q</a:t>
            </a:r>
            <a:r>
              <a:rPr lang="en-US" sz="1800">
                <a:solidFill>
                  <a:schemeClr val="dk1"/>
                </a:solidFill>
                <a:latin typeface="Bookman Old Style"/>
                <a:ea typeface="Bookman Old Style"/>
                <a:cs typeface="Bookman Old Style"/>
                <a:sym typeface="Bookman Old Style"/>
              </a:rPr>
              <a:t> with actuals 1 and 9, and an activation record is allocated on top of the stack for an activation of </a:t>
            </a:r>
            <a:r>
              <a:rPr b="1" lang="en-US" sz="1800">
                <a:solidFill>
                  <a:srgbClr val="FF0000"/>
                </a:solidFill>
                <a:latin typeface="Bookman Old Style"/>
                <a:ea typeface="Bookman Old Style"/>
                <a:cs typeface="Bookman Old Style"/>
                <a:sym typeface="Bookman Old Style"/>
              </a:rPr>
              <a:t>q</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Whenever control is in an activation, its activation record is at the top of the stack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448887" y="0"/>
            <a:ext cx="85186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2. Stack Allocation – cont..</a:t>
            </a:r>
            <a:endParaRPr sz="3600">
              <a:latin typeface="Arial"/>
              <a:ea typeface="Arial"/>
              <a:cs typeface="Arial"/>
              <a:sym typeface="Arial"/>
            </a:endParaRPr>
          </a:p>
        </p:txBody>
      </p:sp>
      <p:sp>
        <p:nvSpPr>
          <p:cNvPr id="161" name="Google Shape;161;p25"/>
          <p:cNvSpPr txBox="1"/>
          <p:nvPr>
            <p:ph idx="1" type="body"/>
          </p:nvPr>
        </p:nvSpPr>
        <p:spPr>
          <a:xfrm>
            <a:off x="448887" y="808891"/>
            <a:ext cx="9766531"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800"/>
              <a:buNone/>
            </a:pPr>
            <a:r>
              <a:t/>
            </a:r>
            <a:endParaRPr b="1" sz="1800">
              <a:latin typeface="Bookman Old Style"/>
              <a:ea typeface="Bookman Old Style"/>
              <a:cs typeface="Bookman Old Style"/>
              <a:sym typeface="Bookman Old Style"/>
            </a:endParaRPr>
          </a:p>
          <a:p>
            <a:pPr indent="0" lvl="0" marL="0" rtl="0" algn="l">
              <a:lnSpc>
                <a:spcPct val="110000"/>
              </a:lnSpc>
              <a:spcBef>
                <a:spcPts val="40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Calling Sequences</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Procedure calls are implemented by generating calling sequences in the target code</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 </a:t>
            </a:r>
            <a:r>
              <a:rPr b="1" i="1" lang="en-US" sz="1800">
                <a:solidFill>
                  <a:srgbClr val="FF0000"/>
                </a:solidFill>
                <a:latin typeface="Bookman Old Style"/>
                <a:ea typeface="Bookman Old Style"/>
                <a:cs typeface="Bookman Old Style"/>
                <a:sym typeface="Bookman Old Style"/>
              </a:rPr>
              <a:t>call sequence </a:t>
            </a:r>
            <a:r>
              <a:rPr lang="en-US" sz="1800">
                <a:solidFill>
                  <a:schemeClr val="dk1"/>
                </a:solidFill>
                <a:latin typeface="Bookman Old Style"/>
                <a:ea typeface="Bookman Old Style"/>
                <a:cs typeface="Bookman Old Style"/>
                <a:sym typeface="Bookman Old Style"/>
              </a:rPr>
              <a:t>allocates an activation record and enters information into its fields</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 </a:t>
            </a:r>
            <a:r>
              <a:rPr b="1" i="1" lang="en-US" sz="1800">
                <a:solidFill>
                  <a:srgbClr val="FF0000"/>
                </a:solidFill>
                <a:latin typeface="Bookman Old Style"/>
                <a:ea typeface="Bookman Old Style"/>
                <a:cs typeface="Bookman Old Style"/>
                <a:sym typeface="Bookman Old Style"/>
              </a:rPr>
              <a:t>return sequence </a:t>
            </a:r>
            <a:r>
              <a:rPr lang="en-US" sz="1800">
                <a:solidFill>
                  <a:schemeClr val="dk1"/>
                </a:solidFill>
                <a:latin typeface="Bookman Old Style"/>
                <a:ea typeface="Bookman Old Style"/>
                <a:cs typeface="Bookman Old Style"/>
                <a:sym typeface="Bookman Old Style"/>
              </a:rPr>
              <a:t>restores the state of the machine so that the calling procedure can continue exec</a:t>
            </a:r>
            <a:endParaRPr/>
          </a:p>
          <a:p>
            <a:pPr indent="0" lvl="0" marL="0" rtl="0" algn="l">
              <a:lnSpc>
                <a:spcPct val="110000"/>
              </a:lnSpc>
              <a:spcBef>
                <a:spcPts val="40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Principle that aids the design of Calling Sequences and Activation Records</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Fields whose sizes are fixed early are placed in the middle of the activation records (eg) control link, access link and machine status field appear in the middle</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Size of the filed for temporaries may not be known to the front end, because the number of temporaries needed may be reduced during optimization stage.  So the field for temporaries is placed after that for local data, so that its size will not affect other fields</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Usually, the fields for parameters and return value is placed in the beginning of the activation record of the callee</a:t>
            </a:r>
            <a:endParaRPr/>
          </a:p>
        </p:txBody>
      </p:sp>
      <p:pic>
        <p:nvPicPr>
          <p:cNvPr id="162" name="Google Shape;162;p25"/>
          <p:cNvPicPr preferRelativeResize="0"/>
          <p:nvPr/>
        </p:nvPicPr>
        <p:blipFill rotWithShape="1">
          <a:blip r:embed="rId3">
            <a:alphaModFix/>
          </a:blip>
          <a:srcRect b="0" l="0" r="0" t="0"/>
          <a:stretch/>
        </p:blipFill>
        <p:spPr>
          <a:xfrm>
            <a:off x="10215418" y="467563"/>
            <a:ext cx="1924857" cy="29758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448887" y="0"/>
            <a:ext cx="85186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2. Stack Allocation – cont..</a:t>
            </a:r>
            <a:endParaRPr sz="3600">
              <a:latin typeface="Arial"/>
              <a:ea typeface="Arial"/>
              <a:cs typeface="Arial"/>
              <a:sym typeface="Arial"/>
            </a:endParaRPr>
          </a:p>
        </p:txBody>
      </p:sp>
      <p:sp>
        <p:nvSpPr>
          <p:cNvPr id="168" name="Google Shape;168;p26"/>
          <p:cNvSpPr txBox="1"/>
          <p:nvPr>
            <p:ph idx="1" type="body"/>
          </p:nvPr>
        </p:nvSpPr>
        <p:spPr>
          <a:xfrm>
            <a:off x="448888" y="808891"/>
            <a:ext cx="5274580"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800"/>
              <a:buNone/>
            </a:pPr>
            <a:r>
              <a:t/>
            </a:r>
            <a:endParaRPr b="1" sz="1800">
              <a:latin typeface="Bookman Old Style"/>
              <a:ea typeface="Bookman Old Style"/>
              <a:cs typeface="Bookman Old Style"/>
              <a:sym typeface="Bookman Old Style"/>
            </a:endParaRPr>
          </a:p>
          <a:p>
            <a:pPr indent="0" lvl="0" marL="0" rtl="0" algn="l">
              <a:lnSpc>
                <a:spcPct val="110000"/>
              </a:lnSpc>
              <a:spcBef>
                <a:spcPts val="40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Division of tasks between caller and callee</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code in the calling sequence is divided between the calling procedure (caller) and the procedure calls (callee)</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register </a:t>
            </a:r>
            <a:r>
              <a:rPr b="1" lang="en-US" sz="1800">
                <a:solidFill>
                  <a:schemeClr val="dk1"/>
                </a:solidFill>
                <a:latin typeface="Bookman Old Style"/>
                <a:ea typeface="Bookman Old Style"/>
                <a:cs typeface="Bookman Old Style"/>
                <a:sym typeface="Bookman Old Style"/>
              </a:rPr>
              <a:t>top_sp</a:t>
            </a:r>
            <a:r>
              <a:rPr lang="en-US" sz="1800">
                <a:solidFill>
                  <a:schemeClr val="dk1"/>
                </a:solidFill>
                <a:latin typeface="Bookman Old Style"/>
                <a:ea typeface="Bookman Old Style"/>
                <a:cs typeface="Bookman Old Style"/>
                <a:sym typeface="Bookman Old Style"/>
              </a:rPr>
              <a:t> points to the end of the machine-status field in an activation record</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This position is known to the caller</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So the caller is responsible for setting </a:t>
            </a:r>
            <a:r>
              <a:rPr b="1" lang="en-US" sz="1800">
                <a:solidFill>
                  <a:schemeClr val="dk1"/>
                </a:solidFill>
                <a:latin typeface="Bookman Old Style"/>
                <a:ea typeface="Bookman Old Style"/>
                <a:cs typeface="Bookman Old Style"/>
                <a:sym typeface="Bookman Old Style"/>
              </a:rPr>
              <a:t>top_sp </a:t>
            </a:r>
            <a:r>
              <a:rPr lang="en-US" sz="1800">
                <a:solidFill>
                  <a:schemeClr val="dk1"/>
                </a:solidFill>
                <a:latin typeface="Bookman Old Style"/>
                <a:ea typeface="Bookman Old Style"/>
                <a:cs typeface="Bookman Old Style"/>
                <a:sym typeface="Bookman Old Style"/>
              </a:rPr>
              <a:t>before control flows to the called procedure</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callee can access its temporaries and local data using offsets from </a:t>
            </a:r>
            <a:r>
              <a:rPr b="1" lang="en-US" sz="1800">
                <a:solidFill>
                  <a:schemeClr val="dk1"/>
                </a:solidFill>
                <a:latin typeface="Bookman Old Style"/>
                <a:ea typeface="Bookman Old Style"/>
                <a:cs typeface="Bookman Old Style"/>
                <a:sym typeface="Bookman Old Style"/>
              </a:rPr>
              <a:t>top_sp</a:t>
            </a:r>
            <a:endParaRPr b="1" sz="1800">
              <a:latin typeface="Bookman Old Style"/>
              <a:ea typeface="Bookman Old Style"/>
              <a:cs typeface="Bookman Old Style"/>
              <a:sym typeface="Bookman Old Style"/>
            </a:endParaRPr>
          </a:p>
        </p:txBody>
      </p:sp>
      <p:pic>
        <p:nvPicPr>
          <p:cNvPr id="169" name="Google Shape;169;p26"/>
          <p:cNvPicPr preferRelativeResize="0"/>
          <p:nvPr/>
        </p:nvPicPr>
        <p:blipFill rotWithShape="1">
          <a:blip r:embed="rId3">
            <a:alphaModFix/>
          </a:blip>
          <a:srcRect b="0" l="0" r="0" t="0"/>
          <a:stretch/>
        </p:blipFill>
        <p:spPr>
          <a:xfrm>
            <a:off x="5805427" y="1249161"/>
            <a:ext cx="6192861" cy="4812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448887" y="0"/>
            <a:ext cx="85186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2. Stack Allocation – cont..</a:t>
            </a:r>
            <a:endParaRPr sz="3600">
              <a:latin typeface="Arial"/>
              <a:ea typeface="Arial"/>
              <a:cs typeface="Arial"/>
              <a:sym typeface="Arial"/>
            </a:endParaRPr>
          </a:p>
        </p:txBody>
      </p:sp>
      <p:sp>
        <p:nvSpPr>
          <p:cNvPr id="175" name="Google Shape;175;p27"/>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800"/>
              <a:buNone/>
            </a:pPr>
            <a:r>
              <a:t/>
            </a:r>
            <a:endParaRPr b="1" sz="1800">
              <a:latin typeface="Bookman Old Style"/>
              <a:ea typeface="Bookman Old Style"/>
              <a:cs typeface="Bookman Old Style"/>
              <a:sym typeface="Bookman Old Style"/>
            </a:endParaRPr>
          </a:p>
          <a:p>
            <a:pPr indent="0" lvl="0" marL="0" rtl="0" algn="l">
              <a:lnSpc>
                <a:spcPct val="110000"/>
              </a:lnSpc>
              <a:spcBef>
                <a:spcPts val="40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Call Sequences</a:t>
            </a:r>
            <a:endParaRPr/>
          </a:p>
          <a:p>
            <a:pPr indent="-342900" lvl="0" marL="342900" rtl="0" algn="l">
              <a:lnSpc>
                <a:spcPct val="11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The caller evaluates actuals</a:t>
            </a:r>
            <a:endParaRPr/>
          </a:p>
          <a:p>
            <a:pPr indent="-342900" lvl="0" marL="342900" rtl="0" algn="l">
              <a:lnSpc>
                <a:spcPct val="11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The caller stores a return address and the old value of </a:t>
            </a:r>
            <a:r>
              <a:rPr b="1" lang="en-US" sz="1800">
                <a:solidFill>
                  <a:srgbClr val="FF0000"/>
                </a:solidFill>
                <a:latin typeface="Bookman Old Style"/>
                <a:ea typeface="Bookman Old Style"/>
                <a:cs typeface="Bookman Old Style"/>
                <a:sym typeface="Bookman Old Style"/>
              </a:rPr>
              <a:t>top_sp </a:t>
            </a:r>
            <a:r>
              <a:rPr lang="en-US" sz="1800">
                <a:solidFill>
                  <a:schemeClr val="dk1"/>
                </a:solidFill>
                <a:latin typeface="Bookman Old Style"/>
                <a:ea typeface="Bookman Old Style"/>
                <a:cs typeface="Bookman Old Style"/>
                <a:sym typeface="Bookman Old Style"/>
              </a:rPr>
              <a:t>into the callee’s activation record.  The caller then increments </a:t>
            </a:r>
            <a:r>
              <a:rPr b="1" lang="en-US" sz="1800">
                <a:solidFill>
                  <a:srgbClr val="FF0000"/>
                </a:solidFill>
                <a:latin typeface="Bookman Old Style"/>
                <a:ea typeface="Bookman Old Style"/>
                <a:cs typeface="Bookman Old Style"/>
                <a:sym typeface="Bookman Old Style"/>
              </a:rPr>
              <a:t>top_sp</a:t>
            </a:r>
            <a:r>
              <a:rPr lang="en-US" sz="1800">
                <a:solidFill>
                  <a:schemeClr val="dk1"/>
                </a:solidFill>
                <a:latin typeface="Bookman Old Style"/>
                <a:ea typeface="Bookman Old Style"/>
                <a:cs typeface="Bookman Old Style"/>
                <a:sym typeface="Bookman Old Style"/>
              </a:rPr>
              <a:t>, that is </a:t>
            </a:r>
            <a:r>
              <a:rPr b="1" lang="en-US" sz="1800">
                <a:solidFill>
                  <a:srgbClr val="FF0000"/>
                </a:solidFill>
                <a:latin typeface="Bookman Old Style"/>
                <a:ea typeface="Bookman Old Style"/>
                <a:cs typeface="Bookman Old Style"/>
                <a:sym typeface="Bookman Old Style"/>
              </a:rPr>
              <a:t>top_sp </a:t>
            </a:r>
            <a:r>
              <a:rPr lang="en-US" sz="1800">
                <a:solidFill>
                  <a:schemeClr val="dk1"/>
                </a:solidFill>
                <a:latin typeface="Bookman Old Style"/>
                <a:ea typeface="Bookman Old Style"/>
                <a:cs typeface="Bookman Old Style"/>
                <a:sym typeface="Bookman Old Style"/>
              </a:rPr>
              <a:t>is moved past the caller’s local data and temporaries and the callee’s parameter and status fields</a:t>
            </a:r>
            <a:endParaRPr/>
          </a:p>
          <a:p>
            <a:pPr indent="-342900" lvl="0" marL="342900" rtl="0" algn="l">
              <a:lnSpc>
                <a:spcPct val="11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The callee saves register values and other status information</a:t>
            </a:r>
            <a:endParaRPr/>
          </a:p>
          <a:p>
            <a:pPr indent="-342900" lvl="0" marL="342900" rtl="0" algn="l">
              <a:lnSpc>
                <a:spcPct val="11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The callee initializes its local data and begins execution</a:t>
            </a:r>
            <a:endParaRPr/>
          </a:p>
          <a:p>
            <a:pPr indent="0" lvl="0" marL="0" rtl="0" algn="l">
              <a:lnSpc>
                <a:spcPct val="110000"/>
              </a:lnSpc>
              <a:spcBef>
                <a:spcPts val="400"/>
              </a:spcBef>
              <a:spcAft>
                <a:spcPts val="0"/>
              </a:spcAft>
              <a:buClr>
                <a:schemeClr val="dk1"/>
              </a:buClr>
              <a:buSzPts val="1800"/>
              <a:buNone/>
            </a:pPr>
            <a:r>
              <a:t/>
            </a:r>
            <a:endParaRPr b="1" sz="1800">
              <a:latin typeface="Bookman Old Style"/>
              <a:ea typeface="Bookman Old Style"/>
              <a:cs typeface="Bookman Old Style"/>
              <a:sym typeface="Bookman Old Style"/>
            </a:endParaRPr>
          </a:p>
          <a:p>
            <a:pPr indent="0" lvl="0" marL="0" rtl="0" algn="l">
              <a:lnSpc>
                <a:spcPct val="110000"/>
              </a:lnSpc>
              <a:spcBef>
                <a:spcPts val="40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Return Sequence</a:t>
            </a:r>
            <a:endParaRPr/>
          </a:p>
          <a:p>
            <a:pPr indent="-342900" lvl="0" marL="342900" rtl="0" algn="l">
              <a:lnSpc>
                <a:spcPct val="11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The callee places a return value next to the activation record of the caller</a:t>
            </a:r>
            <a:endParaRPr/>
          </a:p>
          <a:p>
            <a:pPr indent="-342900" lvl="0" marL="342900" rtl="0" algn="l">
              <a:lnSpc>
                <a:spcPct val="11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Using the information in the status field, the callee restores </a:t>
            </a:r>
            <a:r>
              <a:rPr b="1" lang="en-US" sz="1800">
                <a:solidFill>
                  <a:srgbClr val="FF0000"/>
                </a:solidFill>
                <a:latin typeface="Bookman Old Style"/>
                <a:ea typeface="Bookman Old Style"/>
                <a:cs typeface="Bookman Old Style"/>
                <a:sym typeface="Bookman Old Style"/>
              </a:rPr>
              <a:t>top_sp </a:t>
            </a:r>
            <a:r>
              <a:rPr lang="en-US" sz="1800">
                <a:solidFill>
                  <a:schemeClr val="dk1"/>
                </a:solidFill>
                <a:latin typeface="Bookman Old Style"/>
                <a:ea typeface="Bookman Old Style"/>
                <a:cs typeface="Bookman Old Style"/>
                <a:sym typeface="Bookman Old Style"/>
              </a:rPr>
              <a:t>and other registers and branches to a return address in the caller’s code</a:t>
            </a:r>
            <a:endParaRPr/>
          </a:p>
          <a:p>
            <a:pPr indent="-342900" lvl="0" marL="342900" rtl="0" algn="l">
              <a:lnSpc>
                <a:spcPct val="11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Although </a:t>
            </a:r>
            <a:r>
              <a:rPr b="1" lang="en-US" sz="1800">
                <a:solidFill>
                  <a:srgbClr val="FF0000"/>
                </a:solidFill>
                <a:latin typeface="Bookman Old Style"/>
                <a:ea typeface="Bookman Old Style"/>
                <a:cs typeface="Bookman Old Style"/>
                <a:sym typeface="Bookman Old Style"/>
              </a:rPr>
              <a:t>top_sp </a:t>
            </a:r>
            <a:r>
              <a:rPr lang="en-US" sz="1800">
                <a:solidFill>
                  <a:schemeClr val="dk1"/>
                </a:solidFill>
                <a:latin typeface="Bookman Old Style"/>
                <a:ea typeface="Bookman Old Style"/>
                <a:cs typeface="Bookman Old Style"/>
                <a:sym typeface="Bookman Old Style"/>
              </a:rPr>
              <a:t>has been decremented, the caller can copy the return value into its own activation record and use it to evaluate an expression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448887" y="0"/>
            <a:ext cx="85186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2. Stack Allocation – cont..</a:t>
            </a:r>
            <a:endParaRPr sz="3600">
              <a:latin typeface="Arial"/>
              <a:ea typeface="Arial"/>
              <a:cs typeface="Arial"/>
              <a:sym typeface="Arial"/>
            </a:endParaRPr>
          </a:p>
        </p:txBody>
      </p:sp>
      <p:sp>
        <p:nvSpPr>
          <p:cNvPr id="181" name="Google Shape;181;p28"/>
          <p:cNvSpPr txBox="1"/>
          <p:nvPr>
            <p:ph idx="1" type="body"/>
          </p:nvPr>
        </p:nvSpPr>
        <p:spPr>
          <a:xfrm>
            <a:off x="448888" y="808891"/>
            <a:ext cx="5325380"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Variable Length Data</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 common strategy for handling variable-length data is suggested in the figure</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procedure </a:t>
            </a:r>
            <a:r>
              <a:rPr b="1" lang="en-US" sz="1800">
                <a:solidFill>
                  <a:srgbClr val="FF0000"/>
                </a:solidFill>
                <a:latin typeface="Bookman Old Style"/>
                <a:ea typeface="Bookman Old Style"/>
                <a:cs typeface="Bookman Old Style"/>
                <a:sym typeface="Bookman Old Style"/>
              </a:rPr>
              <a:t>p</a:t>
            </a:r>
            <a:r>
              <a:rPr lang="en-US" sz="1800">
                <a:solidFill>
                  <a:schemeClr val="dk1"/>
                </a:solidFill>
                <a:latin typeface="Bookman Old Style"/>
                <a:ea typeface="Bookman Old Style"/>
                <a:cs typeface="Bookman Old Style"/>
                <a:sym typeface="Bookman Old Style"/>
              </a:rPr>
              <a:t> has 3 local arrays</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storage for these arrays is not part of the activation record</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Only a pointer to the beginning of each array appears in the activation record</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Access to data on the stack is through two pointers : </a:t>
            </a:r>
            <a:r>
              <a:rPr b="1" lang="en-US" sz="1800">
                <a:solidFill>
                  <a:srgbClr val="FF0000"/>
                </a:solidFill>
                <a:latin typeface="Bookman Old Style"/>
                <a:ea typeface="Bookman Old Style"/>
                <a:cs typeface="Bookman Old Style"/>
                <a:sym typeface="Bookman Old Style"/>
              </a:rPr>
              <a:t>top</a:t>
            </a:r>
            <a:r>
              <a:rPr lang="en-US" sz="1800">
                <a:solidFill>
                  <a:schemeClr val="dk1"/>
                </a:solidFill>
                <a:latin typeface="Bookman Old Style"/>
                <a:ea typeface="Bookman Old Style"/>
                <a:cs typeface="Bookman Old Style"/>
                <a:sym typeface="Bookman Old Style"/>
              </a:rPr>
              <a:t> and </a:t>
            </a:r>
            <a:r>
              <a:rPr b="1" lang="en-US" sz="1800">
                <a:solidFill>
                  <a:srgbClr val="FF0000"/>
                </a:solidFill>
                <a:latin typeface="Bookman Old Style"/>
                <a:ea typeface="Bookman Old Style"/>
                <a:cs typeface="Bookman Old Style"/>
                <a:sym typeface="Bookman Old Style"/>
              </a:rPr>
              <a:t>top_sp</a:t>
            </a:r>
            <a:endParaRPr b="1" sz="1800">
              <a:solidFill>
                <a:srgbClr val="FF0000"/>
              </a:solidFill>
              <a:latin typeface="Bookman Old Style"/>
              <a:ea typeface="Bookman Old Style"/>
              <a:cs typeface="Bookman Old Style"/>
              <a:sym typeface="Bookman Old Style"/>
            </a:endParaRPr>
          </a:p>
          <a:p>
            <a:pPr indent="-228600" lvl="0" marL="228600" rtl="0" algn="l">
              <a:lnSpc>
                <a:spcPct val="110000"/>
              </a:lnSpc>
              <a:spcBef>
                <a:spcPts val="400"/>
              </a:spcBef>
              <a:spcAft>
                <a:spcPts val="0"/>
              </a:spcAft>
              <a:buClr>
                <a:srgbClr val="FF0000"/>
              </a:buClr>
              <a:buSzPts val="1800"/>
              <a:buChar char="•"/>
            </a:pPr>
            <a:r>
              <a:rPr b="1" lang="en-US" sz="1800">
                <a:solidFill>
                  <a:srgbClr val="FF0000"/>
                </a:solidFill>
                <a:latin typeface="Bookman Old Style"/>
                <a:ea typeface="Bookman Old Style"/>
                <a:cs typeface="Bookman Old Style"/>
                <a:sym typeface="Bookman Old Style"/>
              </a:rPr>
              <a:t>top</a:t>
            </a:r>
            <a:r>
              <a:rPr lang="en-US" sz="1800">
                <a:solidFill>
                  <a:schemeClr val="dk1"/>
                </a:solidFill>
                <a:latin typeface="Bookman Old Style"/>
                <a:ea typeface="Bookman Old Style"/>
                <a:cs typeface="Bookman Old Style"/>
                <a:sym typeface="Bookman Old Style"/>
              </a:rPr>
              <a:t> marks the actual top of the stack.  It points to the position at which the next activation record will begin</a:t>
            </a:r>
            <a:endParaRPr/>
          </a:p>
          <a:p>
            <a:pPr indent="-228600" lvl="0" marL="228600" rtl="0" algn="l">
              <a:lnSpc>
                <a:spcPct val="110000"/>
              </a:lnSpc>
              <a:spcBef>
                <a:spcPts val="400"/>
              </a:spcBef>
              <a:spcAft>
                <a:spcPts val="0"/>
              </a:spcAft>
              <a:buClr>
                <a:srgbClr val="FF0000"/>
              </a:buClr>
              <a:buSzPts val="1800"/>
              <a:buChar char="•"/>
            </a:pPr>
            <a:r>
              <a:rPr b="1" lang="en-US" sz="1800">
                <a:solidFill>
                  <a:srgbClr val="FF0000"/>
                </a:solidFill>
                <a:latin typeface="Bookman Old Style"/>
                <a:ea typeface="Bookman Old Style"/>
                <a:cs typeface="Bookman Old Style"/>
                <a:sym typeface="Bookman Old Style"/>
              </a:rPr>
              <a:t>top</a:t>
            </a:r>
            <a:r>
              <a:rPr lang="en-US" sz="1800">
                <a:solidFill>
                  <a:schemeClr val="dk1"/>
                </a:solidFill>
                <a:latin typeface="Bookman Old Style"/>
                <a:ea typeface="Bookman Old Style"/>
                <a:cs typeface="Bookman Old Style"/>
                <a:sym typeface="Bookman Old Style"/>
              </a:rPr>
              <a:t> points to the position at which the next activation record will begin.  </a:t>
            </a:r>
            <a:r>
              <a:rPr b="1" lang="en-US" sz="1800">
                <a:solidFill>
                  <a:srgbClr val="FF0000"/>
                </a:solidFill>
                <a:latin typeface="Bookman Old Style"/>
                <a:ea typeface="Bookman Old Style"/>
                <a:cs typeface="Bookman Old Style"/>
                <a:sym typeface="Bookman Old Style"/>
              </a:rPr>
              <a:t>top_sp</a:t>
            </a:r>
            <a:r>
              <a:rPr lang="en-US" sz="1800">
                <a:solidFill>
                  <a:schemeClr val="dk1"/>
                </a:solidFill>
                <a:latin typeface="Bookman Old Style"/>
                <a:ea typeface="Bookman Old Style"/>
                <a:cs typeface="Bookman Old Style"/>
                <a:sym typeface="Bookman Old Style"/>
              </a:rPr>
              <a:t> is used to find local data</a:t>
            </a:r>
            <a:endParaRPr/>
          </a:p>
          <a:p>
            <a:pPr indent="-114300" lvl="0" marL="228600" rtl="0" algn="l">
              <a:lnSpc>
                <a:spcPct val="11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p:txBody>
      </p:sp>
      <p:pic>
        <p:nvPicPr>
          <p:cNvPr id="182" name="Google Shape;182;p28"/>
          <p:cNvPicPr preferRelativeResize="0"/>
          <p:nvPr/>
        </p:nvPicPr>
        <p:blipFill rotWithShape="1">
          <a:blip r:embed="rId3">
            <a:alphaModFix/>
          </a:blip>
          <a:srcRect b="0" l="0" r="0" t="0"/>
          <a:stretch/>
        </p:blipFill>
        <p:spPr>
          <a:xfrm>
            <a:off x="5932337" y="953707"/>
            <a:ext cx="6081702" cy="534549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448887" y="0"/>
            <a:ext cx="85186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2. Stack Allocation – cont..</a:t>
            </a:r>
            <a:endParaRPr sz="3600">
              <a:latin typeface="Arial"/>
              <a:ea typeface="Arial"/>
              <a:cs typeface="Arial"/>
              <a:sym typeface="Arial"/>
            </a:endParaRPr>
          </a:p>
        </p:txBody>
      </p:sp>
      <p:sp>
        <p:nvSpPr>
          <p:cNvPr id="188" name="Google Shape;188;p29"/>
          <p:cNvSpPr txBox="1"/>
          <p:nvPr>
            <p:ph idx="1" type="body"/>
          </p:nvPr>
        </p:nvSpPr>
        <p:spPr>
          <a:xfrm>
            <a:off x="448888" y="935126"/>
            <a:ext cx="7933112" cy="5569368"/>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Dangling References</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 dangling reference occurs when there is a reference to storage that has been deallocated</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It is a logical error to use dangling references, since the value of deallocated storage is undefined according to the semantics of most languages</a:t>
            </a:r>
            <a:endParaRPr/>
          </a:p>
          <a:p>
            <a:pPr indent="-114300" lvl="0" marL="228600" rtl="0" algn="l">
              <a:lnSpc>
                <a:spcPct val="11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In the example, procedure dangle in the C program returns a pointer to the storage bound to the local name </a:t>
            </a:r>
            <a:r>
              <a:rPr lang="en-US" sz="1800">
                <a:solidFill>
                  <a:srgbClr val="FF0000"/>
                </a:solidFill>
                <a:latin typeface="Bookman Old Style"/>
                <a:ea typeface="Bookman Old Style"/>
                <a:cs typeface="Bookman Old Style"/>
                <a:sym typeface="Bookman Old Style"/>
              </a:rPr>
              <a:t>i</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pointer is created by the operator &amp; applied to </a:t>
            </a:r>
            <a:r>
              <a:rPr lang="en-US" sz="1800">
                <a:solidFill>
                  <a:srgbClr val="FF0000"/>
                </a:solidFill>
                <a:latin typeface="Bookman Old Style"/>
                <a:ea typeface="Bookman Old Style"/>
                <a:cs typeface="Bookman Old Style"/>
                <a:sym typeface="Bookman Old Style"/>
              </a:rPr>
              <a:t>i</a:t>
            </a:r>
            <a:endParaRPr sz="1800">
              <a:solidFill>
                <a:srgbClr val="FF0000"/>
              </a:solidFill>
              <a:latin typeface="Bookman Old Style"/>
              <a:ea typeface="Bookman Old Style"/>
              <a:cs typeface="Bookman Old Style"/>
              <a:sym typeface="Bookman Old Style"/>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When control returns to main from dangle, the storage for locals is freed and can be used for other purposes</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Since </a:t>
            </a:r>
            <a:r>
              <a:rPr lang="en-US" sz="1800">
                <a:solidFill>
                  <a:srgbClr val="FF0000"/>
                </a:solidFill>
                <a:latin typeface="Bookman Old Style"/>
                <a:ea typeface="Bookman Old Style"/>
                <a:cs typeface="Bookman Old Style"/>
                <a:sym typeface="Bookman Old Style"/>
              </a:rPr>
              <a:t>p</a:t>
            </a:r>
            <a:r>
              <a:rPr lang="en-US" sz="1800">
                <a:solidFill>
                  <a:schemeClr val="dk1"/>
                </a:solidFill>
                <a:latin typeface="Bookman Old Style"/>
                <a:ea typeface="Bookman Old Style"/>
                <a:cs typeface="Bookman Old Style"/>
                <a:sym typeface="Bookman Old Style"/>
              </a:rPr>
              <a:t> in main refers to this storage, the use of </a:t>
            </a:r>
            <a:r>
              <a:rPr lang="en-US" sz="1800">
                <a:solidFill>
                  <a:srgbClr val="FF0000"/>
                </a:solidFill>
                <a:latin typeface="Bookman Old Style"/>
                <a:ea typeface="Bookman Old Style"/>
                <a:cs typeface="Bookman Old Style"/>
                <a:sym typeface="Bookman Old Style"/>
              </a:rPr>
              <a:t>p</a:t>
            </a:r>
            <a:r>
              <a:rPr lang="en-US" sz="1800">
                <a:solidFill>
                  <a:schemeClr val="dk1"/>
                </a:solidFill>
                <a:latin typeface="Bookman Old Style"/>
                <a:ea typeface="Bookman Old Style"/>
                <a:cs typeface="Bookman Old Style"/>
                <a:sym typeface="Bookman Old Style"/>
              </a:rPr>
              <a:t> is a dangling reference</a:t>
            </a:r>
            <a:endParaRPr/>
          </a:p>
        </p:txBody>
      </p:sp>
      <p:pic>
        <p:nvPicPr>
          <p:cNvPr id="189" name="Google Shape;189;p29"/>
          <p:cNvPicPr preferRelativeResize="0"/>
          <p:nvPr/>
        </p:nvPicPr>
        <p:blipFill rotWithShape="1">
          <a:blip r:embed="rId3">
            <a:alphaModFix/>
          </a:blip>
          <a:srcRect b="0" l="0" r="0" t="0"/>
          <a:stretch/>
        </p:blipFill>
        <p:spPr>
          <a:xfrm>
            <a:off x="8652933" y="1626992"/>
            <a:ext cx="2610449" cy="3173700"/>
          </a:xfrm>
          <a:prstGeom prst="rect">
            <a:avLst/>
          </a:prstGeom>
          <a:noFill/>
          <a:ln>
            <a:noFill/>
          </a:ln>
        </p:spPr>
      </p:pic>
      <p:sp>
        <p:nvSpPr>
          <p:cNvPr id="190" name="Google Shape;190;p29"/>
          <p:cNvSpPr/>
          <p:nvPr/>
        </p:nvSpPr>
        <p:spPr>
          <a:xfrm>
            <a:off x="7450667" y="2760133"/>
            <a:ext cx="1202266" cy="203200"/>
          </a:xfrm>
          <a:prstGeom prst="right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448887" y="0"/>
            <a:ext cx="85186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3. Heap Allocation</a:t>
            </a:r>
            <a:endParaRPr sz="3600">
              <a:latin typeface="Arial"/>
              <a:ea typeface="Arial"/>
              <a:cs typeface="Arial"/>
              <a:sym typeface="Arial"/>
            </a:endParaRPr>
          </a:p>
        </p:txBody>
      </p:sp>
      <p:sp>
        <p:nvSpPr>
          <p:cNvPr id="196" name="Google Shape;196;p30"/>
          <p:cNvSpPr txBox="1"/>
          <p:nvPr>
            <p:ph idx="1" type="body"/>
          </p:nvPr>
        </p:nvSpPr>
        <p:spPr>
          <a:xfrm>
            <a:off x="448887" y="808891"/>
            <a:ext cx="4732713"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When Stack allocation cannot be used?</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When the values of local names must be retained when an activation ends</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 called activation outlives the caller.  This possibility cannot occur for those languages where activation trees correctly depict the flow of control between procedures</a:t>
            </a:r>
            <a:endParaRPr/>
          </a:p>
          <a:p>
            <a:pPr indent="0" lvl="0" marL="0" rtl="0" algn="l">
              <a:lnSpc>
                <a:spcPct val="110000"/>
              </a:lnSpc>
              <a:spcBef>
                <a:spcPts val="40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Heap Allocation</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Heap allocation parcels out pieces of contiguous storage, as needed for activation records or other objects</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Pieces may be allocated in any order, so over time the heap will consist of alternate areas that are free and in use</a:t>
            </a:r>
            <a:endParaRPr/>
          </a:p>
          <a:p>
            <a:pPr indent="-114300" lvl="0" marL="228600" rtl="0" algn="l">
              <a:lnSpc>
                <a:spcPct val="11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p:txBody>
      </p:sp>
      <p:pic>
        <p:nvPicPr>
          <p:cNvPr id="197" name="Google Shape;197;p30"/>
          <p:cNvPicPr preferRelativeResize="0"/>
          <p:nvPr/>
        </p:nvPicPr>
        <p:blipFill rotWithShape="1">
          <a:blip r:embed="rId3">
            <a:alphaModFix/>
          </a:blip>
          <a:srcRect b="0" l="0" r="0" t="0"/>
          <a:stretch/>
        </p:blipFill>
        <p:spPr>
          <a:xfrm>
            <a:off x="5435599" y="1028095"/>
            <a:ext cx="6594361" cy="480180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448887" y="0"/>
            <a:ext cx="85186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3. Heap Allocation – cont..</a:t>
            </a:r>
            <a:endParaRPr sz="3600">
              <a:latin typeface="Arial"/>
              <a:ea typeface="Arial"/>
              <a:cs typeface="Arial"/>
              <a:sym typeface="Arial"/>
            </a:endParaRPr>
          </a:p>
        </p:txBody>
      </p:sp>
      <p:pic>
        <p:nvPicPr>
          <p:cNvPr id="203" name="Google Shape;203;p31"/>
          <p:cNvPicPr preferRelativeResize="0"/>
          <p:nvPr/>
        </p:nvPicPr>
        <p:blipFill rotWithShape="1">
          <a:blip r:embed="rId3">
            <a:alphaModFix/>
          </a:blip>
          <a:srcRect b="0" l="0" r="0" t="0"/>
          <a:stretch/>
        </p:blipFill>
        <p:spPr>
          <a:xfrm>
            <a:off x="5418666" y="906904"/>
            <a:ext cx="6594361" cy="4801809"/>
          </a:xfrm>
          <a:prstGeom prst="rect">
            <a:avLst/>
          </a:prstGeom>
          <a:noFill/>
          <a:ln>
            <a:noFill/>
          </a:ln>
        </p:spPr>
      </p:pic>
      <p:sp>
        <p:nvSpPr>
          <p:cNvPr id="204" name="Google Shape;204;p31"/>
          <p:cNvSpPr txBox="1"/>
          <p:nvPr/>
        </p:nvSpPr>
        <p:spPr>
          <a:xfrm>
            <a:off x="372530" y="906903"/>
            <a:ext cx="4741338" cy="4801809"/>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marR="0" rtl="0" algn="l">
              <a:lnSpc>
                <a:spcPct val="110000"/>
              </a:lnSpc>
              <a:spcBef>
                <a:spcPts val="0"/>
              </a:spcBef>
              <a:spcAft>
                <a:spcPts val="0"/>
              </a:spcAft>
              <a:buClr>
                <a:schemeClr val="dk1"/>
              </a:buClr>
              <a:buSzPts val="1800"/>
              <a:buFont typeface="Arial"/>
              <a:buNone/>
            </a:pPr>
            <a:r>
              <a:t/>
            </a:r>
            <a:endParaRPr sz="1800">
              <a:solidFill>
                <a:schemeClr val="dk1"/>
              </a:solidFill>
              <a:latin typeface="Bookman Old Style"/>
              <a:ea typeface="Bookman Old Style"/>
              <a:cs typeface="Bookman Old Style"/>
              <a:sym typeface="Bookman Old Style"/>
            </a:endParaRPr>
          </a:p>
          <a:p>
            <a:pPr indent="-228600" lvl="0" marL="228600" marR="0" rtl="0" algn="l">
              <a:lnSpc>
                <a:spcPct val="110000"/>
              </a:lnSpc>
              <a:spcBef>
                <a:spcPts val="400"/>
              </a:spcBef>
              <a:spcAft>
                <a:spcPts val="0"/>
              </a:spcAft>
              <a:buClr>
                <a:schemeClr val="dk1"/>
              </a:buClr>
              <a:buSzPts val="1800"/>
              <a:buFont typeface="Arial"/>
              <a:buChar char="•"/>
            </a:pPr>
            <a:r>
              <a:rPr lang="en-US" sz="1800">
                <a:solidFill>
                  <a:schemeClr val="dk1"/>
                </a:solidFill>
                <a:latin typeface="Bookman Old Style"/>
                <a:ea typeface="Bookman Old Style"/>
                <a:cs typeface="Bookman Old Style"/>
                <a:sym typeface="Bookman Old Style"/>
              </a:rPr>
              <a:t>The activation record for </a:t>
            </a:r>
            <a:r>
              <a:rPr b="1" lang="en-US" sz="1800">
                <a:solidFill>
                  <a:srgbClr val="FF0000"/>
                </a:solidFill>
                <a:latin typeface="Bookman Old Style"/>
                <a:ea typeface="Bookman Old Style"/>
                <a:cs typeface="Bookman Old Style"/>
                <a:sym typeface="Bookman Old Style"/>
              </a:rPr>
              <a:t>r</a:t>
            </a:r>
            <a:r>
              <a:rPr lang="en-US" sz="1800">
                <a:solidFill>
                  <a:schemeClr val="dk1"/>
                </a:solidFill>
                <a:latin typeface="Bookman Old Style"/>
                <a:ea typeface="Bookman Old Style"/>
                <a:cs typeface="Bookman Old Style"/>
                <a:sym typeface="Bookman Old Style"/>
              </a:rPr>
              <a:t> is retained even after the activation ends</a:t>
            </a:r>
            <a:endParaRPr/>
          </a:p>
          <a:p>
            <a:pPr indent="-228600" lvl="0" marL="228600" marR="0" rtl="0" algn="l">
              <a:lnSpc>
                <a:spcPct val="110000"/>
              </a:lnSpc>
              <a:spcBef>
                <a:spcPts val="400"/>
              </a:spcBef>
              <a:spcAft>
                <a:spcPts val="0"/>
              </a:spcAft>
              <a:buClr>
                <a:schemeClr val="dk1"/>
              </a:buClr>
              <a:buSzPts val="1800"/>
              <a:buFont typeface="Arial"/>
              <a:buChar char="•"/>
            </a:pPr>
            <a:r>
              <a:rPr lang="en-US" sz="1800">
                <a:solidFill>
                  <a:schemeClr val="dk1"/>
                </a:solidFill>
                <a:latin typeface="Bookman Old Style"/>
                <a:ea typeface="Bookman Old Style"/>
                <a:cs typeface="Bookman Old Style"/>
                <a:sym typeface="Bookman Old Style"/>
              </a:rPr>
              <a:t>When the activation record for </a:t>
            </a:r>
            <a:r>
              <a:rPr b="1" lang="en-US" sz="1800">
                <a:solidFill>
                  <a:srgbClr val="FF0000"/>
                </a:solidFill>
                <a:latin typeface="Bookman Old Style"/>
                <a:ea typeface="Bookman Old Style"/>
                <a:cs typeface="Bookman Old Style"/>
                <a:sym typeface="Bookman Old Style"/>
              </a:rPr>
              <a:t>r</a:t>
            </a:r>
            <a:r>
              <a:rPr lang="en-US" sz="1800">
                <a:solidFill>
                  <a:schemeClr val="dk1"/>
                </a:solidFill>
                <a:latin typeface="Bookman Old Style"/>
                <a:ea typeface="Bookman Old Style"/>
                <a:cs typeface="Bookman Old Style"/>
                <a:sym typeface="Bookman Old Style"/>
              </a:rPr>
              <a:t> is deallocated, there will be free space in the heap between the activation records for </a:t>
            </a:r>
            <a:r>
              <a:rPr b="1" lang="en-US" sz="1800">
                <a:solidFill>
                  <a:srgbClr val="FF0000"/>
                </a:solidFill>
                <a:latin typeface="Bookman Old Style"/>
                <a:ea typeface="Bookman Old Style"/>
                <a:cs typeface="Bookman Old Style"/>
                <a:sym typeface="Bookman Old Style"/>
              </a:rPr>
              <a:t>s</a:t>
            </a:r>
            <a:r>
              <a:rPr lang="en-US" sz="1800">
                <a:solidFill>
                  <a:schemeClr val="dk1"/>
                </a:solidFill>
                <a:latin typeface="Bookman Old Style"/>
                <a:ea typeface="Bookman Old Style"/>
                <a:cs typeface="Bookman Old Style"/>
                <a:sym typeface="Bookman Old Style"/>
              </a:rPr>
              <a:t> and </a:t>
            </a:r>
            <a:r>
              <a:rPr b="1" lang="en-US" sz="1800">
                <a:solidFill>
                  <a:srgbClr val="FF0000"/>
                </a:solidFill>
                <a:latin typeface="Bookman Old Style"/>
                <a:ea typeface="Bookman Old Style"/>
                <a:cs typeface="Bookman Old Style"/>
                <a:sym typeface="Bookman Old Style"/>
              </a:rPr>
              <a:t>q(1,9)</a:t>
            </a:r>
            <a:endParaRPr/>
          </a:p>
          <a:p>
            <a:pPr indent="-228600" lvl="0" marL="228600" marR="0" rtl="0" algn="l">
              <a:lnSpc>
                <a:spcPct val="110000"/>
              </a:lnSpc>
              <a:spcBef>
                <a:spcPts val="400"/>
              </a:spcBef>
              <a:spcAft>
                <a:spcPts val="0"/>
              </a:spcAft>
              <a:buClr>
                <a:schemeClr val="dk1"/>
              </a:buClr>
              <a:buSzPts val="1800"/>
              <a:buFont typeface="Arial"/>
              <a:buChar char="•"/>
            </a:pPr>
            <a:r>
              <a:rPr lang="en-US" sz="1800">
                <a:solidFill>
                  <a:schemeClr val="dk1"/>
                </a:solidFill>
                <a:latin typeface="Bookman Old Style"/>
                <a:ea typeface="Bookman Old Style"/>
                <a:cs typeface="Bookman Old Style"/>
                <a:sym typeface="Bookman Old Style"/>
              </a:rPr>
              <a:t>It is left to the heap manager to make use of this space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1250404" y="380555"/>
            <a:ext cx="9691192" cy="8324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Arial"/>
              <a:buNone/>
            </a:pPr>
            <a:r>
              <a:rPr b="1" lang="en-US">
                <a:solidFill>
                  <a:srgbClr val="FF0000"/>
                </a:solidFill>
                <a:latin typeface="Arial"/>
                <a:ea typeface="Arial"/>
                <a:cs typeface="Arial"/>
                <a:sym typeface="Arial"/>
              </a:rPr>
              <a:t>Topics that will be covered </a:t>
            </a:r>
            <a:endParaRPr b="1">
              <a:solidFill>
                <a:srgbClr val="FF0000"/>
              </a:solidFill>
              <a:latin typeface="Arial"/>
              <a:ea typeface="Arial"/>
              <a:cs typeface="Arial"/>
              <a:sym typeface="Arial"/>
            </a:endParaRPr>
          </a:p>
        </p:txBody>
      </p:sp>
      <p:sp>
        <p:nvSpPr>
          <p:cNvPr id="93" name="Google Shape;93;p14"/>
          <p:cNvSpPr txBox="1"/>
          <p:nvPr>
            <p:ph idx="1" type="body"/>
          </p:nvPr>
        </p:nvSpPr>
        <p:spPr>
          <a:xfrm>
            <a:off x="646545" y="1732547"/>
            <a:ext cx="10982037" cy="474489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000FF"/>
              </a:buClr>
              <a:buSzPts val="3600"/>
              <a:buChar char="•"/>
            </a:pPr>
            <a:r>
              <a:rPr b="1" lang="en-US" sz="3600">
                <a:solidFill>
                  <a:srgbClr val="0000FF"/>
                </a:solidFill>
                <a:latin typeface="Arial"/>
                <a:ea typeface="Arial"/>
                <a:cs typeface="Arial"/>
                <a:sym typeface="Arial"/>
              </a:rPr>
              <a:t>Activation Records</a:t>
            </a:r>
            <a:endParaRPr/>
          </a:p>
          <a:p>
            <a:pPr indent="-228600" lvl="0" marL="228600" rtl="0" algn="l">
              <a:lnSpc>
                <a:spcPct val="90000"/>
              </a:lnSpc>
              <a:spcBef>
                <a:spcPts val="1000"/>
              </a:spcBef>
              <a:spcAft>
                <a:spcPts val="0"/>
              </a:spcAft>
              <a:buClr>
                <a:srgbClr val="0000FF"/>
              </a:buClr>
              <a:buSzPts val="3600"/>
              <a:buChar char="•"/>
            </a:pPr>
            <a:r>
              <a:rPr b="1" lang="en-US" sz="3600">
                <a:solidFill>
                  <a:srgbClr val="0000FF"/>
                </a:solidFill>
                <a:latin typeface="Arial"/>
                <a:ea typeface="Arial"/>
                <a:cs typeface="Arial"/>
                <a:sym typeface="Arial"/>
              </a:rPr>
              <a:t>Storage Allocation Strategies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448887" y="0"/>
            <a:ext cx="85186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3. Heap Allocation – cont..</a:t>
            </a:r>
            <a:endParaRPr sz="3600">
              <a:latin typeface="Arial"/>
              <a:ea typeface="Arial"/>
              <a:cs typeface="Arial"/>
              <a:sym typeface="Arial"/>
            </a:endParaRPr>
          </a:p>
        </p:txBody>
      </p:sp>
      <p:sp>
        <p:nvSpPr>
          <p:cNvPr id="210" name="Google Shape;210;p32"/>
          <p:cNvSpPr txBox="1"/>
          <p:nvPr/>
        </p:nvSpPr>
        <p:spPr>
          <a:xfrm>
            <a:off x="448887" y="935126"/>
            <a:ext cx="11294226" cy="5177807"/>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dk1"/>
              </a:buClr>
              <a:buSzPts val="1800"/>
              <a:buFont typeface="Arial"/>
              <a:buNone/>
            </a:pPr>
            <a:r>
              <a:t/>
            </a:r>
            <a:endParaRPr b="1" sz="1800">
              <a:solidFill>
                <a:schemeClr val="dk1"/>
              </a:solidFill>
              <a:latin typeface="Bookman Old Style"/>
              <a:ea typeface="Bookman Old Style"/>
              <a:cs typeface="Bookman Old Style"/>
              <a:sym typeface="Bookman Old Style"/>
            </a:endParaRPr>
          </a:p>
          <a:p>
            <a:pPr indent="0" lvl="0" marL="0" marR="0" rtl="0" algn="l">
              <a:lnSpc>
                <a:spcPct val="110000"/>
              </a:lnSpc>
              <a:spcBef>
                <a:spcPts val="400"/>
              </a:spcBef>
              <a:spcAft>
                <a:spcPts val="0"/>
              </a:spcAft>
              <a:buClr>
                <a:schemeClr val="dk1"/>
              </a:buClr>
              <a:buSzPts val="1800"/>
              <a:buFont typeface="Arial"/>
              <a:buNone/>
            </a:pPr>
            <a:r>
              <a:rPr b="1" lang="en-US" sz="1800">
                <a:solidFill>
                  <a:schemeClr val="dk1"/>
                </a:solidFill>
                <a:latin typeface="Bookman Old Style"/>
                <a:ea typeface="Bookman Old Style"/>
                <a:cs typeface="Bookman Old Style"/>
                <a:sym typeface="Bookman Old Style"/>
              </a:rPr>
              <a:t>Handling Activation records using Heap</a:t>
            </a:r>
            <a:endParaRPr/>
          </a:p>
          <a:p>
            <a:pPr indent="-228600" lvl="0" marL="228600" marR="0" rtl="0" algn="l">
              <a:lnSpc>
                <a:spcPct val="110000"/>
              </a:lnSpc>
              <a:spcBef>
                <a:spcPts val="400"/>
              </a:spcBef>
              <a:spcAft>
                <a:spcPts val="0"/>
              </a:spcAft>
              <a:buClr>
                <a:schemeClr val="dk1"/>
              </a:buClr>
              <a:buSzPts val="1800"/>
              <a:buFont typeface="Arial"/>
              <a:buChar char="•"/>
            </a:pPr>
            <a:r>
              <a:rPr lang="en-US" sz="1800">
                <a:solidFill>
                  <a:schemeClr val="dk1"/>
                </a:solidFill>
                <a:latin typeface="Bookman Old Style"/>
                <a:ea typeface="Bookman Old Style"/>
                <a:cs typeface="Bookman Old Style"/>
                <a:sym typeface="Bookman Old Style"/>
              </a:rPr>
              <a:t>There is generally some time and space overhead associated with using a heap manager</a:t>
            </a:r>
            <a:endParaRPr/>
          </a:p>
          <a:p>
            <a:pPr indent="-228600" lvl="0" marL="228600" marR="0" rtl="0" algn="l">
              <a:lnSpc>
                <a:spcPct val="110000"/>
              </a:lnSpc>
              <a:spcBef>
                <a:spcPts val="400"/>
              </a:spcBef>
              <a:spcAft>
                <a:spcPts val="0"/>
              </a:spcAft>
              <a:buClr>
                <a:schemeClr val="dk1"/>
              </a:buClr>
              <a:buSzPts val="1800"/>
              <a:buFont typeface="Arial"/>
              <a:buChar char="•"/>
            </a:pPr>
            <a:r>
              <a:rPr lang="en-US" sz="1800">
                <a:solidFill>
                  <a:schemeClr val="dk1"/>
                </a:solidFill>
                <a:latin typeface="Bookman Old Style"/>
                <a:ea typeface="Bookman Old Style"/>
                <a:cs typeface="Bookman Old Style"/>
                <a:sym typeface="Bookman Old Style"/>
              </a:rPr>
              <a:t>For efficiency reasons, we can handle small activation records as follows:</a:t>
            </a:r>
            <a:endParaRPr/>
          </a:p>
          <a:p>
            <a:pPr indent="-342900" lvl="1" marL="800100" marR="0" rtl="0" algn="l">
              <a:lnSpc>
                <a:spcPct val="110000"/>
              </a:lnSpc>
              <a:spcBef>
                <a:spcPts val="400"/>
              </a:spcBef>
              <a:spcAft>
                <a:spcPts val="0"/>
              </a:spcAft>
              <a:buClr>
                <a:schemeClr val="dk1"/>
              </a:buClr>
              <a:buSzPts val="1800"/>
              <a:buFont typeface="Calibri"/>
              <a:buAutoNum type="arabicPeriod"/>
            </a:pPr>
            <a:r>
              <a:rPr b="0" i="0" lang="en-US" sz="1800" u="none" cap="none" strike="noStrike">
                <a:solidFill>
                  <a:schemeClr val="dk1"/>
                </a:solidFill>
                <a:latin typeface="Bookman Old Style"/>
                <a:ea typeface="Bookman Old Style"/>
                <a:cs typeface="Bookman Old Style"/>
                <a:sym typeface="Bookman Old Style"/>
              </a:rPr>
              <a:t>For each size of interest, keep a linked list of free blocks of that size</a:t>
            </a:r>
            <a:endParaRPr/>
          </a:p>
          <a:p>
            <a:pPr indent="-342900" lvl="1" marL="800100" marR="0" rtl="0" algn="l">
              <a:lnSpc>
                <a:spcPct val="110000"/>
              </a:lnSpc>
              <a:spcBef>
                <a:spcPts val="400"/>
              </a:spcBef>
              <a:spcAft>
                <a:spcPts val="0"/>
              </a:spcAft>
              <a:buClr>
                <a:schemeClr val="dk1"/>
              </a:buClr>
              <a:buSzPts val="1800"/>
              <a:buFont typeface="Calibri"/>
              <a:buAutoNum type="arabicPeriod"/>
            </a:pPr>
            <a:r>
              <a:rPr b="0" i="0" lang="en-US" sz="1800" u="none" cap="none" strike="noStrike">
                <a:solidFill>
                  <a:schemeClr val="dk1"/>
                </a:solidFill>
                <a:latin typeface="Bookman Old Style"/>
                <a:ea typeface="Bookman Old Style"/>
                <a:cs typeface="Bookman Old Style"/>
                <a:sym typeface="Bookman Old Style"/>
              </a:rPr>
              <a:t>If possible, fill a request for size </a:t>
            </a:r>
            <a:r>
              <a:rPr b="1" i="0" lang="en-US" sz="1800" u="none" cap="none" strike="noStrike">
                <a:solidFill>
                  <a:srgbClr val="FF0000"/>
                </a:solidFill>
                <a:latin typeface="Bookman Old Style"/>
                <a:ea typeface="Bookman Old Style"/>
                <a:cs typeface="Bookman Old Style"/>
                <a:sym typeface="Bookman Old Style"/>
              </a:rPr>
              <a:t>s</a:t>
            </a:r>
            <a:r>
              <a:rPr b="0" i="0" lang="en-US" sz="1800" u="none" cap="none" strike="noStrike">
                <a:solidFill>
                  <a:schemeClr val="dk1"/>
                </a:solidFill>
                <a:latin typeface="Bookman Old Style"/>
                <a:ea typeface="Bookman Old Style"/>
                <a:cs typeface="Bookman Old Style"/>
                <a:sym typeface="Bookman Old Style"/>
              </a:rPr>
              <a:t> with a block of size </a:t>
            </a:r>
            <a:r>
              <a:rPr b="1" i="0" lang="en-US" sz="1800" u="none" cap="none" strike="noStrike">
                <a:solidFill>
                  <a:srgbClr val="FF0000"/>
                </a:solidFill>
                <a:latin typeface="Bookman Old Style"/>
                <a:ea typeface="Bookman Old Style"/>
                <a:cs typeface="Bookman Old Style"/>
                <a:sym typeface="Bookman Old Style"/>
              </a:rPr>
              <a:t>s’</a:t>
            </a:r>
            <a:r>
              <a:rPr b="0" i="0" lang="en-US" sz="1800" u="none" cap="none" strike="noStrike">
                <a:solidFill>
                  <a:schemeClr val="dk1"/>
                </a:solidFill>
                <a:latin typeface="Bookman Old Style"/>
                <a:ea typeface="Bookman Old Style"/>
                <a:cs typeface="Bookman Old Style"/>
                <a:sym typeface="Bookman Old Style"/>
              </a:rPr>
              <a:t>, where </a:t>
            </a:r>
            <a:r>
              <a:rPr b="1" i="0" lang="en-US" sz="1800" u="none" cap="none" strike="noStrike">
                <a:solidFill>
                  <a:srgbClr val="FF0000"/>
                </a:solidFill>
                <a:latin typeface="Bookman Old Style"/>
                <a:ea typeface="Bookman Old Style"/>
                <a:cs typeface="Bookman Old Style"/>
                <a:sym typeface="Bookman Old Style"/>
              </a:rPr>
              <a:t>s’</a:t>
            </a:r>
            <a:r>
              <a:rPr b="0" i="0" lang="en-US" sz="1800" u="none" cap="none" strike="noStrike">
                <a:solidFill>
                  <a:schemeClr val="dk1"/>
                </a:solidFill>
                <a:latin typeface="Bookman Old Style"/>
                <a:ea typeface="Bookman Old Style"/>
                <a:cs typeface="Bookman Old Style"/>
                <a:sym typeface="Bookman Old Style"/>
              </a:rPr>
              <a:t> is the smallest size greater than or equal to </a:t>
            </a:r>
            <a:r>
              <a:rPr b="1" i="0" lang="en-US" sz="1800" u="none" cap="none" strike="noStrike">
                <a:solidFill>
                  <a:srgbClr val="FF0000"/>
                </a:solidFill>
                <a:latin typeface="Bookman Old Style"/>
                <a:ea typeface="Bookman Old Style"/>
                <a:cs typeface="Bookman Old Style"/>
                <a:sym typeface="Bookman Old Style"/>
              </a:rPr>
              <a:t>s</a:t>
            </a:r>
            <a:r>
              <a:rPr b="0" i="0" lang="en-US" sz="1800" u="none" cap="none" strike="noStrike">
                <a:solidFill>
                  <a:schemeClr val="dk1"/>
                </a:solidFill>
                <a:latin typeface="Bookman Old Style"/>
                <a:ea typeface="Bookman Old Style"/>
                <a:cs typeface="Bookman Old Style"/>
                <a:sym typeface="Bookman Old Style"/>
              </a:rPr>
              <a:t>.  When the block is deallocated, it is returned to the linked list it came from</a:t>
            </a:r>
            <a:endParaRPr/>
          </a:p>
          <a:p>
            <a:pPr indent="-342900" lvl="1" marL="800100" marR="0" rtl="0" algn="l">
              <a:lnSpc>
                <a:spcPct val="110000"/>
              </a:lnSpc>
              <a:spcBef>
                <a:spcPts val="400"/>
              </a:spcBef>
              <a:spcAft>
                <a:spcPts val="0"/>
              </a:spcAft>
              <a:buClr>
                <a:schemeClr val="dk1"/>
              </a:buClr>
              <a:buSzPts val="1800"/>
              <a:buFont typeface="Calibri"/>
              <a:buAutoNum type="arabicPeriod"/>
            </a:pPr>
            <a:r>
              <a:rPr b="0" i="0" lang="en-US" sz="1800" u="none" cap="none" strike="noStrike">
                <a:solidFill>
                  <a:schemeClr val="dk1"/>
                </a:solidFill>
                <a:latin typeface="Bookman Old Style"/>
                <a:ea typeface="Bookman Old Style"/>
                <a:cs typeface="Bookman Old Style"/>
                <a:sym typeface="Bookman Old Style"/>
              </a:rPr>
              <a:t>For large blocks of storage use the heap manager</a:t>
            </a:r>
            <a:endParaRPr/>
          </a:p>
          <a:p>
            <a:pPr indent="-285750" lvl="1" marL="285750" marR="0" rtl="0" algn="l">
              <a:lnSpc>
                <a:spcPct val="110000"/>
              </a:lnSpc>
              <a:spcBef>
                <a:spcPts val="400"/>
              </a:spcBef>
              <a:spcAft>
                <a:spcPts val="0"/>
              </a:spcAft>
              <a:buClr>
                <a:schemeClr val="dk1"/>
              </a:buClr>
              <a:buSzPts val="1800"/>
              <a:buFont typeface="Arial"/>
              <a:buChar char="•"/>
            </a:pPr>
            <a:r>
              <a:rPr b="0" i="0" lang="en-US" sz="1800" u="none" cap="none" strike="noStrike">
                <a:solidFill>
                  <a:schemeClr val="dk1"/>
                </a:solidFill>
                <a:latin typeface="Bookman Old Style"/>
                <a:ea typeface="Bookman Old Style"/>
                <a:cs typeface="Bookman Old Style"/>
                <a:sym typeface="Bookman Old Style"/>
              </a:rPr>
              <a:t>This approach results in fast allocation and deallocation of small amounts of storage, since taking and returning a block from a linked list are efficient operations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790903" y="1699879"/>
            <a:ext cx="10610193"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7200"/>
              <a:buFont typeface="Arial"/>
              <a:buNone/>
            </a:pPr>
            <a:r>
              <a:rPr lang="en-US" sz="7200">
                <a:solidFill>
                  <a:srgbClr val="FF0000"/>
                </a:solidFill>
                <a:latin typeface="Arial"/>
                <a:ea typeface="Arial"/>
                <a:cs typeface="Arial"/>
                <a:sym typeface="Arial"/>
              </a:rPr>
              <a:t>ACTIVATION RECORDS</a:t>
            </a:r>
            <a:br>
              <a:rPr lang="en-US" sz="7200">
                <a:solidFill>
                  <a:srgbClr val="FF0000"/>
                </a:solidFill>
                <a:latin typeface="Arial"/>
                <a:ea typeface="Arial"/>
                <a:cs typeface="Arial"/>
                <a:sym typeface="Arial"/>
              </a:rPr>
            </a:br>
            <a:r>
              <a:rPr lang="en-US" sz="3600">
                <a:solidFill>
                  <a:srgbClr val="0000FF"/>
                </a:solidFill>
                <a:latin typeface="Arial"/>
                <a:ea typeface="Arial"/>
                <a:cs typeface="Arial"/>
                <a:sym typeface="Arial"/>
              </a:rPr>
              <a:t>(Already covered in last session)</a:t>
            </a:r>
            <a:endParaRPr b="1" sz="3600">
              <a:solidFill>
                <a:srgbClr val="0000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48887" y="0"/>
            <a:ext cx="85186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Activation Records</a:t>
            </a:r>
            <a:endParaRPr sz="3600">
              <a:latin typeface="Arial"/>
              <a:ea typeface="Arial"/>
              <a:cs typeface="Arial"/>
              <a:sym typeface="Arial"/>
            </a:endParaRPr>
          </a:p>
        </p:txBody>
      </p:sp>
      <p:sp>
        <p:nvSpPr>
          <p:cNvPr id="104" name="Google Shape;104;p16"/>
          <p:cNvSpPr txBox="1"/>
          <p:nvPr>
            <p:ph idx="1" type="body"/>
          </p:nvPr>
        </p:nvSpPr>
        <p:spPr>
          <a:xfrm>
            <a:off x="448888" y="808891"/>
            <a:ext cx="7363618"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Information needed by a single execution of a procedure is managed using a contiguous block of storage called an activation record or frame, consisting of the collection of fields as shown in the figure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sizes of each of these fields can be determined at the time a procedure is called</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In fact, the sizes of almost all fields can be determined at compile time, except if a procedure has a local array whose size is determined by the value of an actual parameter, available only when the procedure is called at run time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When a procedure is called, its activation record is pushed onto the run-time stack and when control returns to the caller, the activation record is popped off the stack</a:t>
            </a:r>
            <a:endParaRPr/>
          </a:p>
        </p:txBody>
      </p:sp>
      <p:pic>
        <p:nvPicPr>
          <p:cNvPr id="105" name="Google Shape;105;p16"/>
          <p:cNvPicPr preferRelativeResize="0"/>
          <p:nvPr/>
        </p:nvPicPr>
        <p:blipFill rotWithShape="1">
          <a:blip r:embed="rId3">
            <a:alphaModFix/>
          </a:blip>
          <a:srcRect b="0" l="0" r="0" t="0"/>
          <a:stretch/>
        </p:blipFill>
        <p:spPr>
          <a:xfrm>
            <a:off x="8532739" y="935126"/>
            <a:ext cx="3210373" cy="496321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48887" y="0"/>
            <a:ext cx="920846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Purpose of the fields in an Activation Record</a:t>
            </a:r>
            <a:endParaRPr sz="3600">
              <a:latin typeface="Arial"/>
              <a:ea typeface="Arial"/>
              <a:cs typeface="Arial"/>
              <a:sym typeface="Arial"/>
            </a:endParaRPr>
          </a:p>
        </p:txBody>
      </p:sp>
      <p:sp>
        <p:nvSpPr>
          <p:cNvPr id="111" name="Google Shape;111;p17"/>
          <p:cNvSpPr txBox="1"/>
          <p:nvPr>
            <p:ph idx="1" type="body"/>
          </p:nvPr>
        </p:nvSpPr>
        <p:spPr>
          <a:xfrm>
            <a:off x="448887" y="808891"/>
            <a:ext cx="7909049"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chemeClr val="dk1"/>
              </a:buClr>
              <a:buSzPts val="1800"/>
              <a:buFont typeface="Calibri"/>
              <a:buAutoNum type="arabicPeriod"/>
            </a:pPr>
            <a:r>
              <a:rPr b="1" lang="en-US" sz="1800">
                <a:solidFill>
                  <a:schemeClr val="dk1"/>
                </a:solidFill>
                <a:latin typeface="Bookman Old Style"/>
                <a:ea typeface="Bookman Old Style"/>
                <a:cs typeface="Bookman Old Style"/>
                <a:sym typeface="Bookman Old Style"/>
              </a:rPr>
              <a:t>Temporaries </a:t>
            </a:r>
            <a:r>
              <a:rPr lang="en-US" sz="1800">
                <a:solidFill>
                  <a:schemeClr val="dk1"/>
                </a:solidFill>
                <a:latin typeface="Bookman Old Style"/>
                <a:ea typeface="Bookman Old Style"/>
                <a:cs typeface="Bookman Old Style"/>
                <a:sym typeface="Bookman Old Style"/>
              </a:rPr>
              <a:t>: Stores the temporary values arising in the evaluation of expressions</a:t>
            </a:r>
            <a:endParaRPr/>
          </a:p>
          <a:p>
            <a:pPr indent="-342900" lvl="0" marL="342900" rtl="0" algn="l">
              <a:lnSpc>
                <a:spcPct val="120000"/>
              </a:lnSpc>
              <a:spcBef>
                <a:spcPts val="400"/>
              </a:spcBef>
              <a:spcAft>
                <a:spcPts val="0"/>
              </a:spcAft>
              <a:buClr>
                <a:schemeClr val="dk1"/>
              </a:buClr>
              <a:buSzPts val="1800"/>
              <a:buFont typeface="Calibri"/>
              <a:buAutoNum type="arabicPeriod"/>
            </a:pPr>
            <a:r>
              <a:rPr b="1" lang="en-US" sz="1800">
                <a:solidFill>
                  <a:schemeClr val="dk1"/>
                </a:solidFill>
                <a:latin typeface="Bookman Old Style"/>
                <a:ea typeface="Bookman Old Style"/>
                <a:cs typeface="Bookman Old Style"/>
                <a:sym typeface="Bookman Old Style"/>
              </a:rPr>
              <a:t>Local Data </a:t>
            </a:r>
            <a:r>
              <a:rPr lang="en-US" sz="1800">
                <a:solidFill>
                  <a:schemeClr val="dk1"/>
                </a:solidFill>
                <a:latin typeface="Bookman Old Style"/>
                <a:ea typeface="Bookman Old Style"/>
                <a:cs typeface="Bookman Old Style"/>
                <a:sym typeface="Bookman Old Style"/>
              </a:rPr>
              <a:t>: Holds data that is local to an execution of a procedure</a:t>
            </a:r>
            <a:endParaRPr/>
          </a:p>
          <a:p>
            <a:pPr indent="-342900" lvl="0" marL="342900" rtl="0" algn="l">
              <a:lnSpc>
                <a:spcPct val="120000"/>
              </a:lnSpc>
              <a:spcBef>
                <a:spcPts val="400"/>
              </a:spcBef>
              <a:spcAft>
                <a:spcPts val="0"/>
              </a:spcAft>
              <a:buClr>
                <a:schemeClr val="dk1"/>
              </a:buClr>
              <a:buSzPts val="1800"/>
              <a:buFont typeface="Calibri"/>
              <a:buAutoNum type="arabicPeriod"/>
            </a:pPr>
            <a:r>
              <a:rPr b="1" lang="en-US" sz="1800">
                <a:solidFill>
                  <a:schemeClr val="dk1"/>
                </a:solidFill>
                <a:latin typeface="Bookman Old Style"/>
                <a:ea typeface="Bookman Old Style"/>
                <a:cs typeface="Bookman Old Style"/>
                <a:sym typeface="Bookman Old Style"/>
              </a:rPr>
              <a:t>Saved Machine Status </a:t>
            </a:r>
            <a:r>
              <a:rPr lang="en-US" sz="1800">
                <a:solidFill>
                  <a:schemeClr val="dk1"/>
                </a:solidFill>
                <a:latin typeface="Bookman Old Style"/>
                <a:ea typeface="Bookman Old Style"/>
                <a:cs typeface="Bookman Old Style"/>
                <a:sym typeface="Bookman Old Style"/>
              </a:rPr>
              <a:t>: Holds information about the state of the machine just before the procedure is called</a:t>
            </a:r>
            <a:endParaRPr/>
          </a:p>
          <a:p>
            <a:pPr indent="-342900" lvl="0" marL="342900" rtl="0" algn="l">
              <a:lnSpc>
                <a:spcPct val="120000"/>
              </a:lnSpc>
              <a:spcBef>
                <a:spcPts val="400"/>
              </a:spcBef>
              <a:spcAft>
                <a:spcPts val="0"/>
              </a:spcAft>
              <a:buClr>
                <a:schemeClr val="dk1"/>
              </a:buClr>
              <a:buSzPts val="1800"/>
              <a:buFont typeface="Calibri"/>
              <a:buAutoNum type="arabicPeriod"/>
            </a:pPr>
            <a:r>
              <a:rPr b="1" lang="en-US" sz="1800">
                <a:solidFill>
                  <a:schemeClr val="dk1"/>
                </a:solidFill>
                <a:latin typeface="Bookman Old Style"/>
                <a:ea typeface="Bookman Old Style"/>
                <a:cs typeface="Bookman Old Style"/>
                <a:sym typeface="Bookman Old Style"/>
              </a:rPr>
              <a:t>Optional Access Link </a:t>
            </a:r>
            <a:r>
              <a:rPr lang="en-US" sz="1800">
                <a:solidFill>
                  <a:schemeClr val="dk1"/>
                </a:solidFill>
                <a:latin typeface="Bookman Old Style"/>
                <a:ea typeface="Bookman Old Style"/>
                <a:cs typeface="Bookman Old Style"/>
                <a:sym typeface="Bookman Old Style"/>
              </a:rPr>
              <a:t>: Refers to non-local data held in other activation records</a:t>
            </a:r>
            <a:endParaRPr/>
          </a:p>
          <a:p>
            <a:pPr indent="-342900" lvl="0" marL="342900" rtl="0" algn="l">
              <a:lnSpc>
                <a:spcPct val="120000"/>
              </a:lnSpc>
              <a:spcBef>
                <a:spcPts val="400"/>
              </a:spcBef>
              <a:spcAft>
                <a:spcPts val="0"/>
              </a:spcAft>
              <a:buClr>
                <a:schemeClr val="dk1"/>
              </a:buClr>
              <a:buSzPts val="1800"/>
              <a:buFont typeface="Calibri"/>
              <a:buAutoNum type="arabicPeriod"/>
            </a:pPr>
            <a:r>
              <a:rPr b="1" lang="en-US" sz="1800">
                <a:solidFill>
                  <a:schemeClr val="dk1"/>
                </a:solidFill>
                <a:latin typeface="Bookman Old Style"/>
                <a:ea typeface="Bookman Old Style"/>
                <a:cs typeface="Bookman Old Style"/>
                <a:sym typeface="Bookman Old Style"/>
              </a:rPr>
              <a:t>Optional Control Link </a:t>
            </a:r>
            <a:r>
              <a:rPr lang="en-US" sz="1800">
                <a:solidFill>
                  <a:schemeClr val="dk1"/>
                </a:solidFill>
                <a:latin typeface="Bookman Old Style"/>
                <a:ea typeface="Bookman Old Style"/>
                <a:cs typeface="Bookman Old Style"/>
                <a:sym typeface="Bookman Old Style"/>
              </a:rPr>
              <a:t>: Points to the activation record of the caller</a:t>
            </a:r>
            <a:endParaRPr/>
          </a:p>
          <a:p>
            <a:pPr indent="-342900" lvl="0" marL="342900" rtl="0" algn="l">
              <a:lnSpc>
                <a:spcPct val="120000"/>
              </a:lnSpc>
              <a:spcBef>
                <a:spcPts val="400"/>
              </a:spcBef>
              <a:spcAft>
                <a:spcPts val="0"/>
              </a:spcAft>
              <a:buClr>
                <a:schemeClr val="dk1"/>
              </a:buClr>
              <a:buSzPts val="1800"/>
              <a:buFont typeface="Calibri"/>
              <a:buAutoNum type="arabicPeriod"/>
            </a:pPr>
            <a:r>
              <a:rPr b="1" lang="en-US" sz="1800">
                <a:solidFill>
                  <a:schemeClr val="dk1"/>
                </a:solidFill>
                <a:latin typeface="Bookman Old Style"/>
                <a:ea typeface="Bookman Old Style"/>
                <a:cs typeface="Bookman Old Style"/>
                <a:sym typeface="Bookman Old Style"/>
              </a:rPr>
              <a:t>Actual Parameter </a:t>
            </a:r>
            <a:r>
              <a:rPr lang="en-US" sz="1800">
                <a:solidFill>
                  <a:schemeClr val="dk1"/>
                </a:solidFill>
                <a:latin typeface="Bookman Old Style"/>
                <a:ea typeface="Bookman Old Style"/>
                <a:cs typeface="Bookman Old Style"/>
                <a:sym typeface="Bookman Old Style"/>
              </a:rPr>
              <a:t>: Used by the calling procedure to supply parameters to the called procedure</a:t>
            </a:r>
            <a:endParaRPr/>
          </a:p>
          <a:p>
            <a:pPr indent="-342900" lvl="0" marL="342900" rtl="0" algn="l">
              <a:lnSpc>
                <a:spcPct val="120000"/>
              </a:lnSpc>
              <a:spcBef>
                <a:spcPts val="400"/>
              </a:spcBef>
              <a:spcAft>
                <a:spcPts val="0"/>
              </a:spcAft>
              <a:buClr>
                <a:schemeClr val="dk1"/>
              </a:buClr>
              <a:buSzPts val="1800"/>
              <a:buFont typeface="Calibri"/>
              <a:buAutoNum type="arabicPeriod"/>
            </a:pPr>
            <a:r>
              <a:rPr b="1" lang="en-US" sz="1800">
                <a:solidFill>
                  <a:schemeClr val="dk1"/>
                </a:solidFill>
                <a:latin typeface="Bookman Old Style"/>
                <a:ea typeface="Bookman Old Style"/>
                <a:cs typeface="Bookman Old Style"/>
                <a:sym typeface="Bookman Old Style"/>
              </a:rPr>
              <a:t>Returned Value </a:t>
            </a:r>
            <a:r>
              <a:rPr lang="en-US" sz="1800">
                <a:solidFill>
                  <a:schemeClr val="dk1"/>
                </a:solidFill>
                <a:latin typeface="Bookman Old Style"/>
                <a:ea typeface="Bookman Old Style"/>
                <a:cs typeface="Bookman Old Style"/>
                <a:sym typeface="Bookman Old Style"/>
              </a:rPr>
              <a:t>: It is used by the called procedure to return a value to the calling procedure</a:t>
            </a:r>
            <a:endParaRPr/>
          </a:p>
        </p:txBody>
      </p:sp>
      <p:pic>
        <p:nvPicPr>
          <p:cNvPr id="112" name="Google Shape;112;p17"/>
          <p:cNvPicPr preferRelativeResize="0"/>
          <p:nvPr/>
        </p:nvPicPr>
        <p:blipFill rotWithShape="1">
          <a:blip r:embed="rId3">
            <a:alphaModFix/>
          </a:blip>
          <a:srcRect b="0" l="0" r="0" t="0"/>
          <a:stretch/>
        </p:blipFill>
        <p:spPr>
          <a:xfrm>
            <a:off x="8532739" y="935126"/>
            <a:ext cx="3210373" cy="496321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ctrTitle"/>
          </p:nvPr>
        </p:nvSpPr>
        <p:spPr>
          <a:xfrm>
            <a:off x="790903" y="1699879"/>
            <a:ext cx="10610193"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7200"/>
              <a:buFont typeface="Arial"/>
              <a:buNone/>
            </a:pPr>
            <a:r>
              <a:rPr lang="en-US" sz="7200">
                <a:solidFill>
                  <a:srgbClr val="FF0000"/>
                </a:solidFill>
                <a:latin typeface="Arial"/>
                <a:ea typeface="Arial"/>
                <a:cs typeface="Arial"/>
                <a:sym typeface="Arial"/>
              </a:rPr>
              <a:t>STORAGE ALLOCATION STRATEGIES</a:t>
            </a:r>
            <a:endParaRPr b="1" sz="3600">
              <a:solidFill>
                <a:srgbClr val="0000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48887" y="0"/>
            <a:ext cx="85186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Storage Allocation Strategies</a:t>
            </a:r>
            <a:endParaRPr sz="3600">
              <a:latin typeface="Arial"/>
              <a:ea typeface="Arial"/>
              <a:cs typeface="Arial"/>
              <a:sym typeface="Arial"/>
            </a:endParaRPr>
          </a:p>
        </p:txBody>
      </p:sp>
      <p:sp>
        <p:nvSpPr>
          <p:cNvPr id="123" name="Google Shape;123;p19"/>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There are three different storage-allocation strategies:</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Static Allocation</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Stack Allocation</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Heap Allocation</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Static allocation lays out storage for all data objects at compile time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Stack allocation manages the run-time storage as a stack</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Heap allocation allocates and deallocates storage as needed at run time from a data area known as a heap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448887" y="0"/>
            <a:ext cx="85186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1. Static Allocation</a:t>
            </a:r>
            <a:endParaRPr sz="3600">
              <a:latin typeface="Arial"/>
              <a:ea typeface="Arial"/>
              <a:cs typeface="Arial"/>
              <a:sym typeface="Arial"/>
            </a:endParaRPr>
          </a:p>
        </p:txBody>
      </p:sp>
      <p:sp>
        <p:nvSpPr>
          <p:cNvPr id="129" name="Google Shape;129;p20"/>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rtl="0" algn="l">
              <a:lnSpc>
                <a:spcPct val="110000"/>
              </a:lnSpc>
              <a:spcBef>
                <a:spcPts val="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In static allocation, names are bound to storage as the program is </a:t>
            </a:r>
            <a:r>
              <a:rPr b="1" lang="en-US" sz="1800">
                <a:solidFill>
                  <a:schemeClr val="dk1"/>
                </a:solidFill>
                <a:latin typeface="Bookman Old Style"/>
                <a:ea typeface="Bookman Old Style"/>
                <a:cs typeface="Bookman Old Style"/>
                <a:sym typeface="Bookman Old Style"/>
              </a:rPr>
              <a:t>compiled</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So, there is no need for run-time support package</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Every time a procedure is activated, its names are bound to the same storage locations</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This property allows the values of local names to be retained across activations of a procedure</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From the type of a name, the compiler determines the amount of storage to set aside for that name</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address of this storage consists of an offset from an end of the activation record for the procedure</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compiler must decide where the activation records go, relative to the target code and to one another</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Once this decision is made the position of each activation record and hence the storage for each name in the record is fixed</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At compile time we can fill in the addresses at which the target code can find the data it operates on</a:t>
            </a:r>
            <a:endParaRPr/>
          </a:p>
          <a:p>
            <a:pPr indent="-228600" lvl="0" marL="228600" rtl="0" algn="l">
              <a:lnSpc>
                <a:spcPct val="11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Similarly, the addresses at which information is to be saved when a procedure call occurs are also known at compile time</a:t>
            </a:r>
            <a:endParaRPr/>
          </a:p>
          <a:p>
            <a:pPr indent="-114300" lvl="0" marL="228600" rtl="0" algn="l">
              <a:lnSpc>
                <a:spcPct val="11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5672668" y="50800"/>
            <a:ext cx="608082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1. Static Allocation – </a:t>
            </a:r>
            <a:r>
              <a:rPr lang="en-US" sz="3600">
                <a:latin typeface="Arial"/>
                <a:ea typeface="Arial"/>
                <a:cs typeface="Arial"/>
                <a:sym typeface="Arial"/>
              </a:rPr>
              <a:t>Example</a:t>
            </a:r>
            <a:endParaRPr sz="3600">
              <a:latin typeface="Arial"/>
              <a:ea typeface="Arial"/>
              <a:cs typeface="Arial"/>
              <a:sym typeface="Arial"/>
            </a:endParaRPr>
          </a:p>
        </p:txBody>
      </p:sp>
      <p:pic>
        <p:nvPicPr>
          <p:cNvPr id="135" name="Google Shape;135;p21"/>
          <p:cNvPicPr preferRelativeResize="0"/>
          <p:nvPr/>
        </p:nvPicPr>
        <p:blipFill rotWithShape="1">
          <a:blip r:embed="rId3">
            <a:alphaModFix/>
          </a:blip>
          <a:srcRect b="0" l="0" r="0" t="0"/>
          <a:stretch/>
        </p:blipFill>
        <p:spPr>
          <a:xfrm>
            <a:off x="278524" y="232914"/>
            <a:ext cx="4963218" cy="6392167"/>
          </a:xfrm>
          <a:prstGeom prst="rect">
            <a:avLst/>
          </a:prstGeom>
          <a:noFill/>
          <a:ln>
            <a:noFill/>
          </a:ln>
        </p:spPr>
      </p:pic>
      <p:pic>
        <p:nvPicPr>
          <p:cNvPr id="136" name="Google Shape;136;p21"/>
          <p:cNvPicPr preferRelativeResize="0"/>
          <p:nvPr/>
        </p:nvPicPr>
        <p:blipFill rotWithShape="1">
          <a:blip r:embed="rId4">
            <a:alphaModFix/>
          </a:blip>
          <a:srcRect b="0" l="0" r="0" t="0"/>
          <a:stretch/>
        </p:blipFill>
        <p:spPr>
          <a:xfrm>
            <a:off x="5452973" y="1271285"/>
            <a:ext cx="6249272" cy="43154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