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10298545" y="240145"/>
            <a:ext cx="1524000" cy="563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44200" y="270164"/>
            <a:ext cx="12192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77917" y="1122363"/>
            <a:ext cx="1061019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18CSC304J</a:t>
            </a:r>
            <a:b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COMPILER DESIGN</a:t>
            </a:r>
            <a:endParaRPr b="1" sz="4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524000" y="3602037"/>
            <a:ext cx="9144000" cy="310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b="1" sz="36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</a:pPr>
            <a:r>
              <a:rPr b="1" lang="en-US" sz="3600">
                <a:solidFill>
                  <a:srgbClr val="0000FF"/>
                </a:solidFill>
              </a:rPr>
              <a:t>UNIT 4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</a:pPr>
            <a:r>
              <a:rPr b="1" lang="en-US" sz="3600">
                <a:solidFill>
                  <a:srgbClr val="0000FF"/>
                </a:solidFill>
              </a:rPr>
              <a:t>SESSIONS 6(b) &amp; 7(a)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448886" y="0"/>
            <a:ext cx="9256587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Structure Preserving Transformations – cont..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 startAt="2"/>
            </a:pPr>
            <a:r>
              <a:rPr b="1" lang="en-US" sz="24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Dead-code Elimination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Suppose x is dead, that is, never subsequently used, at the point where the statement x := y + z appears in a basic block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Then this statement may be safely removed without changing the value of the basic block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448886" y="0"/>
            <a:ext cx="9256587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Structure Preserving Transformations – cont..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 sz="24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3. Renaming temporary variables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Suppose we have a statement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 := b + c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where t is a temporary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 can change this statement as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 := b + c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where u is a new temporary, and change all uses of t to u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basic block can be transformed into an equivalent block by renaming each temporary variable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Such a basic block is called a normal-form block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448886" y="0"/>
            <a:ext cx="9256587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Structure Preserving Transformations – cont..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448887" y="808891"/>
            <a:ext cx="1129422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 sz="24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4. Interchange of Statements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we have a block with the two adjacent statements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t1 := b + c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t2 := x + 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Then we can interchange the two statements without affecting the value of the block, if an only if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Neither x nor y is t1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Neither b nor c is t2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Algebraic Transformations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Statements such as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x := x + 0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or	x := x * 1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can be eliminated from a basic block without changing the set of expressions it computes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The exponentiation operator in the statements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x := y ** 2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can be replaced by the cheaper but equivalent statement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x := y * y</a:t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577516" y="1058779"/>
            <a:ext cx="497305" cy="481263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513639" y="3429000"/>
            <a:ext cx="497305" cy="481263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7647" y="3206251"/>
            <a:ext cx="3884890" cy="347373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Flow Graphs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448888" y="808891"/>
            <a:ext cx="6657766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flow graph is a directed graph constructed from the set of basic blocks making up a program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nodes of the flow graph are the basic blocks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One node is distinguished as initial node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It is the block whose leader is the first statement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There is a directed edge from block B1 to B2 if B2 can immediately follow B1 in some execution sequence, i.e., if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There is a conditional or unconditional jump from the last statement of B1 to the first statement of B2 or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B2 immediately follows B1 in the order of the program and B1 does not end in an unconditional jump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 say that B1 is a predecessor of B2 and B2 is a successor of B1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9056" y="290084"/>
            <a:ext cx="2389032" cy="2605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Representation of Basic Blocks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Each basic block can be represented by a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record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consisting of a count of the number of quadruples in the block, followed by a pointer to the leader of the block, and by the lists of predecessors and successors of the block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Make a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linked list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of the quadruples in each block.  Make jumps point to blocks rather than quadruples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Loops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loop is a collection of nodes in a flow graph such that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All nodes in the collection are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strongly connected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; i.e., from any node in the loop to any other, there is a path of length one or more, wholly within the loop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collection of nodes has a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unique entry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i.e., a node in the loop such that the only way to reach a node of the loop from a node outside the loop is to first go through the entry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loop that contains no other loops is called an inner loop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ctrTitle"/>
          </p:nvPr>
        </p:nvSpPr>
        <p:spPr>
          <a:xfrm>
            <a:off x="790903" y="1699879"/>
            <a:ext cx="1061019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NEXT-USE INFORMATION</a:t>
            </a:r>
            <a:endParaRPr b="1" sz="7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Computing Next Uses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Use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use of a name in a three-address statement is defined as follows: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9" name="Google Shape;199;p30"/>
          <p:cNvSpPr/>
          <p:nvPr/>
        </p:nvSpPr>
        <p:spPr>
          <a:xfrm>
            <a:off x="1291244" y="2165684"/>
            <a:ext cx="7603958" cy="16683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Suppose the three address statement i assigns a value to x.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statement j has x as an operand and control can flow from statement i to j along a path that has no intervening assignments to x, then we say statement j uses the value of x computed at i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448886" y="0"/>
            <a:ext cx="11470397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Determining the next use of x, y, z in each three address statement x := y op z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Make a backward pass over each basic block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each name x, record whether x has a next use in the block and if not whether it is live on exit from that block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Now assume that all non-temporary variables are live on exit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On reaching the three address statement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i : x := y op z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do the following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Attach the statement i, the information currently found in the symbol table about the next use and liveness of x, y and z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 the symbol table, set x to “not live” and “no next use”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 the symbol table, set y and z to “live” and the next use of y and z to i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250404" y="380555"/>
            <a:ext cx="9691192" cy="832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Topics that will be covered 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46545" y="1732547"/>
            <a:ext cx="10982037" cy="4744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Char char="•"/>
            </a:pPr>
            <a:r>
              <a:rPr b="1" lang="en-US" sz="3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Basic Blocks &amp; Flow Graphs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3600"/>
              <a:buChar char="•"/>
            </a:pPr>
            <a:r>
              <a:rPr b="1" lang="en-US" sz="3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Next Use Information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448886" y="0"/>
            <a:ext cx="11470397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Storage for Temporary Names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size of the field for temporaries in the activation record grows with the number of temporaries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 save space, two temporaries can be packed into the same location if they are not live simultaneously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Rules: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Assign a temporary to the first location in the field for temporaries that does not contain a live temporary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a temporary cannot be assigned to any previously created location, add a new location to the data area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Consider the basic block	These 6 temporaries can be placed into 2 locations t1 and t2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t1 := a * a			t1 := a * 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t2 := a * b			t2 := a * 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t3 := 2 * t2			t2 := 2 * t2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t4 := t1 + t3			t1 := t1 + t2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t5 := b * b			t2 := b * 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t6 := t4 + t5			t1 := t1 + t2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90903" y="1699879"/>
            <a:ext cx="1061019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BASIC BLOCKS &amp;</a:t>
            </a:r>
            <a:br>
              <a:rPr lang="en-US" sz="7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7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FLOW GRAPHS</a:t>
            </a:r>
            <a:endParaRPr b="1" sz="7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Basic Blocks &amp; Flow Graphs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48887" y="1731853"/>
            <a:ext cx="5310229" cy="339429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graph representation of three-address statements, called a flow graph is useful for understanding code-generation algorithms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Nodes in the flow graph represent computations and the edges represent the flow of control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3305" y="1306043"/>
            <a:ext cx="4748464" cy="4245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Basic Blocks 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basic block is a sequence of consecutive statements in which flow of control enters at the beginning and leaves at the end without halt or possibility of branching except at the end.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following three-address statements forms a basic block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t1 := a * 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t2 := a * 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t3 := 2 * t2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t4 := t1 + t3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t5 := b * 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t6 := t4 + t5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three-address statement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 := y + z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is said to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define x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and to use or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reference y and z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name in a basic block is said to be live at a given point if its value is used after that point in the program, perhaps in another basic block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48886" y="0"/>
            <a:ext cx="11853949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Algorithm: Partition a sequence of three-address statements into basic blocks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Determine the set of leaders, the first statement of basic blocks, using the rules</a:t>
            </a:r>
            <a:endParaRPr/>
          </a:p>
          <a:p>
            <a:pPr indent="-400050" lvl="1" marL="8572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first statement is a leader</a:t>
            </a:r>
            <a:endParaRPr/>
          </a:p>
          <a:p>
            <a:pPr indent="-400050" lvl="1" marL="8572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Any statement that is a target of a conditional or unconditional goto is a leader</a:t>
            </a:r>
            <a:endParaRPr/>
          </a:p>
          <a:p>
            <a:pPr indent="-400050" lvl="1" marL="8572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Any statement that immediately follows a goto or conditional goto statement is a leader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each leader, its basic block consists of the leader and all statements upto but not including the next leader or the end of the program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Source Code:				Three address code: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222" y="4030653"/>
            <a:ext cx="3599580" cy="2018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7163" y="3915631"/>
            <a:ext cx="2861579" cy="2188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14648" y="3970876"/>
            <a:ext cx="3990743" cy="218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Basic Blocks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4491789" y="529389"/>
            <a:ext cx="7135615" cy="597510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Statement (1) is a leader by rule (i)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Statement (3) is a leader by rule (ii)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Statement following (12) is a leader by rule (iii)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basic blocks are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First basic block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Second basic block 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036" y="1346026"/>
            <a:ext cx="3819427" cy="4165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82599" l="0" r="0" t="0"/>
          <a:stretch/>
        </p:blipFill>
        <p:spPr>
          <a:xfrm>
            <a:off x="7668128" y="2138599"/>
            <a:ext cx="3565861" cy="676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15668"/>
          <a:stretch/>
        </p:blipFill>
        <p:spPr>
          <a:xfrm>
            <a:off x="7668128" y="2991272"/>
            <a:ext cx="3628214" cy="3337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Transformation on Basic Blocks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basic block computes a set of expressions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Two basic blocks are said to be equivalent if they compute the same set of expressions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number of transformations can be applied to a basic block without changing the set of expressions computed by the block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There are two types of transformations: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Structure-preserving transformations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Algebraic transformation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Structure Preserving Transformations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Common subexpression Elimination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Consider the basic block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a := b + c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b :=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– 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 := b + c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d :=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– 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The second and fourth statements compute the same expression.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So we can change the basic block as follows: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a := b + c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b := a – 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 := b + c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 := b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