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6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6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4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4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7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2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mosaic of colorful geometric shapes">
            <a:extLst>
              <a:ext uri="{FF2B5EF4-FFF2-40B4-BE49-F238E27FC236}">
                <a16:creationId xmlns:a16="http://schemas.microsoft.com/office/drawing/2014/main" id="{FF4EC72F-A017-D46E-2A89-9E1F3BC1D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18023" b="33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C880D1-7443-E1A7-8D10-15EFCD36C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766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38661-ED1B-4DDA-3461-EF987BBAF057}"/>
              </a:ext>
            </a:extLst>
          </p:cNvPr>
          <p:cNvSpPr txBox="1"/>
          <p:nvPr/>
        </p:nvSpPr>
        <p:spPr>
          <a:xfrm>
            <a:off x="1922929" y="1493552"/>
            <a:ext cx="83461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sz="6000" b="1" i="0" cap="all" dirty="0">
                <a:effectLst/>
                <a:latin typeface="Raleway" panose="020F0502020204030204" pitchFamily="2" charset="0"/>
              </a:rPr>
              <a:t>SQL CASE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A9743-7DF9-BC69-C79C-CEEEE4568346}"/>
              </a:ext>
            </a:extLst>
          </p:cNvPr>
          <p:cNvSpPr txBox="1"/>
          <p:nvPr/>
        </p:nvSpPr>
        <p:spPr>
          <a:xfrm>
            <a:off x="1922928" y="2767280"/>
            <a:ext cx="83461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sz="4000" b="1" i="0" cap="all" dirty="0">
                <a:solidFill>
                  <a:srgbClr val="0070C0"/>
                </a:solidFill>
                <a:effectLst/>
                <a:latin typeface="Raleway" pitchFamily="2" charset="0"/>
              </a:rPr>
              <a:t>MALDIVES VS LAKSHADWEEP SQL ANALYSIS</a:t>
            </a:r>
          </a:p>
        </p:txBody>
      </p:sp>
    </p:spTree>
    <p:extLst>
      <p:ext uri="{BB962C8B-B14F-4D97-AF65-F5344CB8AC3E}">
        <p14:creationId xmlns:p14="http://schemas.microsoft.com/office/powerpoint/2010/main" val="151317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830256-B921-9AFD-D182-3A0A490FA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C880D1-7443-E1A7-8D10-15EFCD36C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766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912544-0008-63AB-7839-3420555EDDC7}"/>
              </a:ext>
            </a:extLst>
          </p:cNvPr>
          <p:cNvSpPr txBox="1"/>
          <p:nvPr/>
        </p:nvSpPr>
        <p:spPr>
          <a:xfrm>
            <a:off x="3254189" y="1327700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fr-FR" sz="4000" b="1" i="0" cap="all" dirty="0">
                <a:solidFill>
                  <a:srgbClr val="0070C0"/>
                </a:solidFill>
                <a:effectLst/>
                <a:latin typeface="Raleway" pitchFamily="2" charset="0"/>
              </a:rPr>
              <a:t>TABLES</a:t>
            </a:r>
          </a:p>
          <a:p>
            <a:pPr algn="l" fontAlgn="base"/>
            <a:endParaRPr lang="fr-FR" sz="4000" b="1" i="0" cap="all" dirty="0">
              <a:solidFill>
                <a:srgbClr val="0070C0"/>
              </a:solidFill>
              <a:effectLst/>
              <a:latin typeface="Raleway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sz="4000" b="0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Destination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sz="4000" b="0" i="0" dirty="0" err="1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TouristAttractions</a:t>
            </a:r>
            <a:endParaRPr lang="fr-FR" sz="4000" b="0" i="0" dirty="0">
              <a:solidFill>
                <a:srgbClr val="0070C0"/>
              </a:solidFill>
              <a:effectLst/>
              <a:latin typeface="Source Sans Pro" panose="020B0503030403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sz="4000" b="0" i="0" dirty="0" err="1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TouristArrivals</a:t>
            </a:r>
            <a:endParaRPr lang="fr-FR" sz="4000" b="0" i="0" dirty="0">
              <a:solidFill>
                <a:srgbClr val="0070C0"/>
              </a:solidFill>
              <a:effectLst/>
              <a:latin typeface="Source Sans Pro" panose="020B0503030403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sz="4000" b="0" i="0" dirty="0" err="1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IndianTourists</a:t>
            </a:r>
            <a:endParaRPr lang="fr-FR" sz="4000" b="0" i="0" dirty="0">
              <a:solidFill>
                <a:srgbClr val="0070C0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7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A86BD-79CF-8EA1-33C0-7EEB0DCBA90E}"/>
              </a:ext>
            </a:extLst>
          </p:cNvPr>
          <p:cNvSpPr txBox="1"/>
          <p:nvPr/>
        </p:nvSpPr>
        <p:spPr>
          <a:xfrm>
            <a:off x="376517" y="41602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--1)Retrieve the number of visitors to the Maldives in 2019?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[name]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ta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NumberofVisitors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totalnumberofvisitors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Destination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TouristArrivals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ta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[name]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'Maldives'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[year]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2019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[name]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ta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8139BE-299C-9886-0A4F-E3DB27C96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t="51843" r="66250" b="37361"/>
          <a:stretch/>
        </p:blipFill>
        <p:spPr>
          <a:xfrm>
            <a:off x="5476874" y="3622018"/>
            <a:ext cx="6042997" cy="22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4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ABCB9B-F40B-E4C6-EC56-F56D487026F4}"/>
              </a:ext>
            </a:extLst>
          </p:cNvPr>
          <p:cNvSpPr txBox="1"/>
          <p:nvPr/>
        </p:nvSpPr>
        <p:spPr>
          <a:xfrm>
            <a:off x="242046" y="334940"/>
            <a:ext cx="62125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---2)Retrieve the average budget per day and best time to visit for destinations with more than 10,000 tourists in 2022?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AverageBudgetPerDay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BestTimeToVisit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NumberofTourists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Destination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IndianTourists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NumberofTourists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10000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2022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---or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[Name]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AverageBudgetPerDay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avgbudget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BestTimeToVisit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Destination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IndianTourists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NumberofTourists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10000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2022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BestTimeToVisit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[Name]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99457D-CE31-0A9C-D6B5-BB7D9FC25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8" t="52222" r="50000" b="19028"/>
          <a:stretch/>
        </p:blipFill>
        <p:spPr>
          <a:xfrm>
            <a:off x="6055717" y="2076450"/>
            <a:ext cx="5973851" cy="28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3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3F91D7-BD24-5AAB-E3FA-523869EDCDBD}"/>
              </a:ext>
            </a:extLst>
          </p:cNvPr>
          <p:cNvSpPr txBox="1"/>
          <p:nvPr/>
        </p:nvSpPr>
        <p:spPr>
          <a:xfrm>
            <a:off x="564777" y="73381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--3)Retrieve the unique features of tourist attractions in Lakshadweep?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ta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[Description]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[Name]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ta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[Name]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Destination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TouristAttractions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ta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[name]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'Lakshadweep'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E852D0E-B645-5CB6-AFF3-F840CEDC8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3" t="53611" r="51641" b="33750"/>
          <a:stretch/>
        </p:blipFill>
        <p:spPr>
          <a:xfrm>
            <a:off x="1422130" y="4086225"/>
            <a:ext cx="10477293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3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709CB6-C602-9F3A-4554-87004A234C79}"/>
              </a:ext>
            </a:extLst>
          </p:cNvPr>
          <p:cNvSpPr txBox="1"/>
          <p:nvPr/>
        </p:nvSpPr>
        <p:spPr>
          <a:xfrm>
            <a:off x="457200" y="84367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--4)Retrieve the number of Indian tourists who visited the Maldives in 2021?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[name]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NumberofTourists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totaltourists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Destination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IndianTourists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[Name]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'Maldives'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2021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[name]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11" name="Picture 10" descr="A computer screen with text boxes&#10;&#10;Description automatically generated">
            <a:extLst>
              <a:ext uri="{FF2B5EF4-FFF2-40B4-BE49-F238E27FC236}">
                <a16:creationId xmlns:a16="http://schemas.microsoft.com/office/drawing/2014/main" id="{D8B0EF0E-105A-F9A6-644F-E9E21C8EA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6" t="52869" r="63921" b="37204"/>
          <a:stretch/>
        </p:blipFill>
        <p:spPr>
          <a:xfrm>
            <a:off x="2533650" y="3609976"/>
            <a:ext cx="5591175" cy="18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9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70A219-AA90-6F8C-ABA2-69483EF01808}"/>
              </a:ext>
            </a:extLst>
          </p:cNvPr>
          <p:cNvSpPr txBox="1"/>
          <p:nvPr/>
        </p:nvSpPr>
        <p:spPr>
          <a:xfrm>
            <a:off x="295836" y="66703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--5)Find the destinations with the highest tourism revenue in 2022?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[name]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TourismRevenue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Destination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IndianTourists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2022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TourismRevenue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TourismRevenue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TourismRevenue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84EB3C47-B598-0D07-7197-AEFD38299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50000" r="66094" b="36667"/>
          <a:stretch/>
        </p:blipFill>
        <p:spPr>
          <a:xfrm>
            <a:off x="4371974" y="3429000"/>
            <a:ext cx="6562725" cy="28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77569-29B1-43A7-8AED-1D57116B4FCE}"/>
              </a:ext>
            </a:extLst>
          </p:cNvPr>
          <p:cNvSpPr txBox="1"/>
          <p:nvPr/>
        </p:nvSpPr>
        <p:spPr>
          <a:xfrm>
            <a:off x="2106706" y="2779058"/>
            <a:ext cx="7368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472402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414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Raleway</vt:lpstr>
      <vt:lpstr>Source Sans Pro</vt:lpstr>
      <vt:lpstr>Trade Gothic Next Cond</vt:lpstr>
      <vt:lpstr>Trade Gothic Next Light</vt:lpstr>
      <vt:lpstr>AfterglowVTI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bhoyar</dc:creator>
  <cp:lastModifiedBy>sahil bhoyar</cp:lastModifiedBy>
  <cp:revision>1</cp:revision>
  <dcterms:created xsi:type="dcterms:W3CDTF">2024-02-11T13:38:17Z</dcterms:created>
  <dcterms:modified xsi:type="dcterms:W3CDTF">2024-02-11T14:06:09Z</dcterms:modified>
</cp:coreProperties>
</file>