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0216-53FE-7960-A452-1C4FAD1C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12812-4806-5291-BED9-44B4C848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0769-05BF-717C-293B-A6B9D413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B158-E187-651F-F2D5-7C3F2067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D3B8-C486-F9AB-93F7-41212AC7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1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7F4D-3F39-1CD2-791E-37970AC6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F7E9-8878-70B2-B2A2-7F8C19EE6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888B0-791A-A524-1591-E134E51E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0821-BA87-AAF0-5F82-6C676173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E118-1C2E-AB47-BA5A-FC700B14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4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45A28-51E0-DC28-41D2-D88AA0474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A9081-6755-849E-576B-E9A02AC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947F-6895-0682-ABDF-AF5C1C99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4C35-4B88-456F-3B68-496FCC73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8EC5-DB17-0C0D-3306-FC6A5A6E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4CBC-CAB9-A1CE-02EE-45EB9065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6253-494A-276B-8748-5D688F10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BA32-0D8A-BA60-3BA0-5B80CE43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8333-3BC5-2ECC-B8C5-9098D0F5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2E90-2C48-B92D-39E8-4AEF9B0D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4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831E-5660-9614-A7B0-0F23D9DD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C308E-2BC6-84A3-1CAD-ACF5424D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A4E4-E9D2-EB37-CB91-B83CC727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765B-7257-890D-6951-5D728A60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44D2-9DF4-0431-D0F3-342E7E6A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1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9BB-44EF-1B05-CE1F-B5F8A094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CC45-946D-91C6-2CCF-79569679E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0FC12-598A-6BD2-9F03-21908D94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21528-C4D3-E387-6A72-E68041B9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30669-96A6-B896-B69A-F96B9C4A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A53E-29CF-7511-2912-2D97EEDF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1463-ED50-F143-DA1F-1C5D4CE5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0B0AC-5191-C656-3D1F-02F0F0BD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F925-A166-B81B-AA2D-2711CD220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64758-9A0D-4977-60CD-BC26A2703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62B89-DE7D-0724-30D3-ACFC758B3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FED3B-5E1F-BDD8-BEAD-55B72123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93F96-19EA-679D-8FD6-86B19055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05CA-4CD7-34A1-492F-88540C54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90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E336-DBF7-3979-264A-A5041924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36B42-5766-10E3-498D-E1398E4B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3635F-E5D1-0EC4-DEC8-4A19A34C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0E7AA-E294-8E44-34E1-05CC6C0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7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D7FE1-CA0E-188B-F839-E352502B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04E2-5CD9-9DAE-A39E-AE29BE1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7B93A-5BFE-E952-75A2-58550857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7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DACD-A01E-DBE6-2A8E-FA459EEF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C3BF-3B95-E1AB-B12E-18B6639A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2DC01-1930-A393-F1B3-61D21AE0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6B6F-BB14-39E9-7421-34FC613B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726F3-D528-7795-9D2D-4398532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B56D-FC7B-75D8-F14F-860D7BBC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2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B5C8-293D-3996-903C-3777309C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89592-539D-511D-CE3E-05ECC55A0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C6B7A-3ED6-5C6A-6658-34A3B468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5029-8255-34E2-9C83-AB010C89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7C919-B39E-F0AE-52C5-416C9D87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A2732-5CB1-887D-FD4C-649CE6DF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3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BE23F-05D9-31BA-BAA9-51291D6B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E58ED-2F7D-4F3E-8DB2-4B211895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74F5-1537-D3F9-F2DC-BB66249DE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7B70-C410-4D90-BA52-C8E61A17B00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50B7-1EEC-2AD1-DF5A-EA64C5F3B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4037-6F11-A0FF-7D95-90F5C47D2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309B-BF0F-4BC8-BE40-5222F52C7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32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C5FC1-B16C-26A9-EEB8-2F8DB5598263}"/>
              </a:ext>
            </a:extLst>
          </p:cNvPr>
          <p:cNvSpPr txBox="1"/>
          <p:nvPr/>
        </p:nvSpPr>
        <p:spPr>
          <a:xfrm>
            <a:off x="1713390" y="396821"/>
            <a:ext cx="7730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Project: Loan Status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DD8CD-344C-FBCA-35CB-7CA13B01D916}"/>
              </a:ext>
            </a:extLst>
          </p:cNvPr>
          <p:cNvSpPr txBox="1"/>
          <p:nvPr/>
        </p:nvSpPr>
        <p:spPr>
          <a:xfrm>
            <a:off x="701335" y="1207363"/>
            <a:ext cx="1104382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supervised machine learning. Where you will be predicting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person is eligible for a loan or not based on various parameters. This is 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following steps to complete the project: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Data cleaning or pre-processing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Exploratory data analysis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Feature selection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Modelling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Deployment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various classification algorithms like logistic regression, SVM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 decision tree classifier, random forest classifier etc, and compare performance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correct evaluation metric. In those algorithms, you get good results and use that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184152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sahilbhoyar777hp@gmail.com</dc:creator>
  <cp:lastModifiedBy>sahilbhoyar777hp@gmail.com</cp:lastModifiedBy>
  <cp:revision>1</cp:revision>
  <dcterms:created xsi:type="dcterms:W3CDTF">2022-09-07T04:02:53Z</dcterms:created>
  <dcterms:modified xsi:type="dcterms:W3CDTF">2022-09-07T04:06:58Z</dcterms:modified>
</cp:coreProperties>
</file>