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226" y="77"/>
      </p:cViewPr>
      <p:guideLst>
        <p:guide orient="horz" pos="1620"/>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86775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65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ceb3dc70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ceb3dc70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99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ceb3dc70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ceb3dc70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25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eb3dc70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eb3dc70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8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ceb3dc70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ceb3dc70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3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438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29330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04635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01611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58162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920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14947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50597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977105C-EBAD-49A5-B276-B22DC497508D}"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4329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977105C-EBAD-49A5-B276-B22DC497508D}" type="datetimeFigureOut">
              <a:rPr lang="en-IN" smtClean="0"/>
              <a:t>23-03-2020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2114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77105C-EBAD-49A5-B276-B22DC497508D}" type="datetimeFigureOut">
              <a:rPr lang="en-IN" smtClean="0"/>
              <a:t>23-03-2020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85538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7105C-EBAD-49A5-B276-B22DC497508D}" type="datetimeFigureOut">
              <a:rPr lang="en-IN" smtClean="0"/>
              <a:t>23-03-2020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084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77105C-EBAD-49A5-B276-B22DC497508D}"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7267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77105C-EBAD-49A5-B276-B22DC497508D}"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92647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977105C-EBAD-49A5-B276-B22DC497508D}" type="datetimeFigureOut">
              <a:rPr lang="en-IN" smtClean="0"/>
              <a:t>23-03-2020</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009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900825"/>
            <a:ext cx="8520600" cy="2052600"/>
          </a:xfrm>
          <a:prstGeom prst="rect">
            <a:avLst/>
          </a:prstGeom>
        </p:spPr>
        <p:txBody>
          <a:bodyPr spcFirstLastPara="1" wrap="square" lIns="91425" tIns="91425" rIns="91425" bIns="91425" anchor="b" anchorCtr="0">
            <a:noAutofit/>
          </a:bodyPr>
          <a:lstStyle/>
          <a:p>
            <a:pPr lvl="0">
              <a:spcBef>
                <a:spcPts val="0"/>
              </a:spcBef>
            </a:pPr>
            <a:r>
              <a:rPr lang="en-IN" dirty="0" err="1"/>
              <a:t>CrowdStrike</a:t>
            </a:r>
            <a:r>
              <a:rPr lang="en-IN" dirty="0"/>
              <a:t> Hackathon - Every Second Counts</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Team Name: </a:t>
            </a:r>
            <a:r>
              <a:rPr lang="en-IN" sz="2400" dirty="0"/>
              <a:t>Hash21</a:t>
            </a:r>
            <a:endParaRPr sz="2400" dirty="0"/>
          </a:p>
          <a:p>
            <a:pPr marL="0" lvl="0" indent="0" algn="l" rtl="0">
              <a:spcBef>
                <a:spcPts val="0"/>
              </a:spcBef>
              <a:spcAft>
                <a:spcPts val="0"/>
              </a:spcAft>
              <a:buNone/>
            </a:pPr>
            <a:r>
              <a:rPr lang="en" sz="2400" dirty="0"/>
              <a:t>Theme Name: </a:t>
            </a:r>
            <a:r>
              <a:rPr lang="en-IN" sz="2400" dirty="0"/>
              <a:t>Hop  Count</a:t>
            </a:r>
            <a:endParaRPr sz="2400" dirty="0"/>
          </a:p>
          <a:p>
            <a:pPr marL="0" lvl="0" indent="0" algn="l" rtl="0">
              <a:spcBef>
                <a:spcPts val="0"/>
              </a:spcBef>
              <a:spcAft>
                <a:spcPts val="0"/>
              </a:spcAft>
              <a:buNone/>
            </a:pPr>
            <a:r>
              <a:rPr lang="en" sz="2400" dirty="0"/>
              <a:t>Team Members:</a:t>
            </a:r>
            <a:r>
              <a:rPr lang="en-IN" sz="2400" dirty="0"/>
              <a:t>Ishan Singhal</a:t>
            </a:r>
            <a:br>
              <a:rPr lang="en-IN" sz="2400" dirty="0"/>
            </a:br>
            <a:r>
              <a:rPr lang="en-IN" sz="2400" dirty="0"/>
              <a:t>			Sahil Agarwal</a:t>
            </a:r>
            <a:br>
              <a:rPr lang="en-IN" sz="2400" dirty="0"/>
            </a:br>
            <a:r>
              <a:rPr lang="en-IN" sz="2400" dirty="0"/>
              <a:t>			</a:t>
            </a:r>
            <a:r>
              <a:rPr lang="en-IN" sz="2400" dirty="0" err="1"/>
              <a:t>Gaurang</a:t>
            </a:r>
            <a:r>
              <a:rPr lang="en-IN" sz="2400" dirty="0"/>
              <a:t> Mittal</a:t>
            </a:r>
            <a:br>
              <a:rPr lang="en-IN" sz="2400" dirty="0"/>
            </a:br>
            <a:r>
              <a:rPr lang="en-IN" sz="2400" dirty="0"/>
              <a:t>			Akash Chaturvedi</a:t>
            </a:r>
            <a:endParaRP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Background: Identify the problem</a:t>
            </a:r>
            <a:endParaRPr sz="2000" dirty="0"/>
          </a:p>
        </p:txBody>
      </p:sp>
      <p:sp>
        <p:nvSpPr>
          <p:cNvPr id="65" name="Google Shape;65;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The problem to be solved here is to find the shortest path between the source and destination.</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Definition: Which problem are you trying to solve and why?</a:t>
            </a:r>
            <a:endParaRPr sz="2000" dirty="0"/>
          </a:p>
        </p:txBody>
      </p:sp>
      <p:sp>
        <p:nvSpPr>
          <p:cNvPr id="71" name="Google Shape;71;p16"/>
          <p:cNvSpPr txBox="1">
            <a:spLocks noGrp="1"/>
          </p:cNvSpPr>
          <p:nvPr>
            <p:ph type="body" idx="1"/>
          </p:nvPr>
        </p:nvSpPr>
        <p:spPr>
          <a:xfrm>
            <a:off x="311700" y="1017725"/>
            <a:ext cx="8520600" cy="3900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We are trying to find the minimum transitions an airline has to make to reach from source to destination .The solution will help to minimize the travel time taken by the Airline to go from one point to another.</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Solution: How your idea is solving the problem and making a positive impact on customer experience</a:t>
            </a:r>
            <a:endParaRPr sz="2000" dirty="0"/>
          </a:p>
        </p:txBody>
      </p:sp>
      <p:sp>
        <p:nvSpPr>
          <p:cNvPr id="77" name="Google Shape;77;p17"/>
          <p:cNvSpPr txBox="1">
            <a:spLocks noGrp="1"/>
          </p:cNvSpPr>
          <p:nvPr>
            <p:ph type="body" idx="1"/>
          </p:nvPr>
        </p:nvSpPr>
        <p:spPr>
          <a:xfrm>
            <a:off x="311700" y="139422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IN" dirty="0"/>
              <a:t>The algorithm we used here is </a:t>
            </a:r>
            <a:r>
              <a:rPr lang="en-IN" dirty="0" err="1"/>
              <a:t>Dijkstras</a:t>
            </a:r>
            <a:r>
              <a:rPr lang="en-IN" dirty="0"/>
              <a:t> (single source shortest path algorithm ) which is a greedy approach to solve the problem.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Deliver: Share images of your solution or prototype or provide a demo video link </a:t>
            </a:r>
            <a:endParaRPr sz="2000" dirty="0"/>
          </a:p>
        </p:txBody>
      </p:sp>
      <p:pic>
        <p:nvPicPr>
          <p:cNvPr id="2" name="Picture 1">
            <a:extLst>
              <a:ext uri="{FF2B5EF4-FFF2-40B4-BE49-F238E27FC236}">
                <a16:creationId xmlns:a16="http://schemas.microsoft.com/office/drawing/2014/main" id="{8386CE11-F4BD-4489-8D3F-7C9758B00CE3}"/>
              </a:ext>
            </a:extLst>
          </p:cNvPr>
          <p:cNvPicPr>
            <a:picLocks noChangeAspect="1"/>
          </p:cNvPicPr>
          <p:nvPr/>
        </p:nvPicPr>
        <p:blipFill>
          <a:blip r:embed="rId3"/>
          <a:stretch>
            <a:fillRect/>
          </a:stretch>
        </p:blipFill>
        <p:spPr>
          <a:xfrm>
            <a:off x="412140" y="1505712"/>
            <a:ext cx="3293257" cy="2759964"/>
          </a:xfrm>
          <a:prstGeom prst="rect">
            <a:avLst/>
          </a:prstGeom>
        </p:spPr>
      </p:pic>
      <p:pic>
        <p:nvPicPr>
          <p:cNvPr id="3" name="Picture 2">
            <a:extLst>
              <a:ext uri="{FF2B5EF4-FFF2-40B4-BE49-F238E27FC236}">
                <a16:creationId xmlns:a16="http://schemas.microsoft.com/office/drawing/2014/main" id="{86EBFD3D-4AE3-4C61-927B-A50B27383198}"/>
              </a:ext>
            </a:extLst>
          </p:cNvPr>
          <p:cNvPicPr>
            <a:picLocks noChangeAspect="1"/>
          </p:cNvPicPr>
          <p:nvPr/>
        </p:nvPicPr>
        <p:blipFill>
          <a:blip r:embed="rId4"/>
          <a:stretch>
            <a:fillRect/>
          </a:stretch>
        </p:blipFill>
        <p:spPr>
          <a:xfrm>
            <a:off x="3655850" y="1575682"/>
            <a:ext cx="3044893" cy="2620024"/>
          </a:xfrm>
          <a:prstGeom prst="rect">
            <a:avLst/>
          </a:prstGeom>
        </p:spPr>
      </p:pic>
      <p:sp>
        <p:nvSpPr>
          <p:cNvPr id="83" name="Google Shape;83;p18"/>
          <p:cNvSpPr txBox="1">
            <a:spLocks noGrp="1"/>
          </p:cNvSpPr>
          <p:nvPr>
            <p:ph type="body" idx="1"/>
          </p:nvPr>
        </p:nvSpPr>
        <p:spPr>
          <a:xfrm>
            <a:off x="311700" y="1425387"/>
            <a:ext cx="8520600" cy="314348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pic>
        <p:nvPicPr>
          <p:cNvPr id="5" name="Picture 4">
            <a:extLst>
              <a:ext uri="{FF2B5EF4-FFF2-40B4-BE49-F238E27FC236}">
                <a16:creationId xmlns:a16="http://schemas.microsoft.com/office/drawing/2014/main" id="{A39FE4F2-9892-490C-B8A1-85AF09AD67ED}"/>
              </a:ext>
            </a:extLst>
          </p:cNvPr>
          <p:cNvPicPr>
            <a:picLocks noChangeAspect="1"/>
          </p:cNvPicPr>
          <p:nvPr/>
        </p:nvPicPr>
        <p:blipFill>
          <a:blip r:embed="rId6"/>
          <a:stretch>
            <a:fillRect/>
          </a:stretch>
        </p:blipFill>
        <p:spPr>
          <a:xfrm>
            <a:off x="6133787" y="2478646"/>
            <a:ext cx="2650386" cy="17520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170</Words>
  <Application>Microsoft Office PowerPoint</Application>
  <PresentationFormat>On-screen Show (16:9)</PresentationFormat>
  <Paragraphs>11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CrowdStrike Hackathon - Every Second Counts</vt:lpstr>
      <vt:lpstr>Team Name: Hash21 Theme Name: Hop  Count Team Members:Ishan Singhal    Sahil Agarwal    Gaurang Mittal    Akash Chaturvedi</vt:lpstr>
      <vt:lpstr>Background: Identify the problem</vt:lpstr>
      <vt:lpstr>Definition: Which problem are you trying to solve and why?</vt:lpstr>
      <vt:lpstr>Solution: How your idea is solving the problem and making a positive impact on customer experience</vt:lpstr>
      <vt:lpstr>Deliver: Share images of your solution or prototype or provide a demo video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 Hackathon: Transport</dc:title>
  <dc:creator>Mohor Basu</dc:creator>
  <cp:lastModifiedBy>Sahil Agarwal</cp:lastModifiedBy>
  <cp:revision>18</cp:revision>
  <dcterms:modified xsi:type="dcterms:W3CDTF">2020-03-23T16:12:42Z</dcterms:modified>
</cp:coreProperties>
</file>