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226" y="77"/>
      </p:cViewPr>
      <p:guideLst>
        <p:guide orient="horz" pos="1620"/>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86775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765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ceb3dc704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ceb3dc70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99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ceb3dc70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ceb3dc70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255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ceb3dc70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ceb3dc70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8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ceb3dc70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ceb3dc70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13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ceb3dc7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ceb3dc7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5438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29330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04635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01611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58162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920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77105C-EBAD-49A5-B276-B22DC497508D}"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14947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7105C-EBAD-49A5-B276-B22DC497508D}"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50597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977105C-EBAD-49A5-B276-B22DC497508D}"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4329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977105C-EBAD-49A5-B276-B22DC497508D}" type="datetimeFigureOut">
              <a:rPr lang="en-IN" smtClean="0"/>
              <a:t>21-03-2020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2114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77105C-EBAD-49A5-B276-B22DC497508D}" type="datetimeFigureOut">
              <a:rPr lang="en-IN" smtClean="0"/>
              <a:t>21-03-2020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855383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7105C-EBAD-49A5-B276-B22DC497508D}" type="datetimeFigureOut">
              <a:rPr lang="en-IN" smtClean="0"/>
              <a:t>21-03-2020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084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77105C-EBAD-49A5-B276-B22DC497508D}"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72677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77105C-EBAD-49A5-B276-B22DC497508D}"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92647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977105C-EBAD-49A5-B276-B22DC497508D}" type="datetimeFigureOut">
              <a:rPr lang="en-IN" smtClean="0"/>
              <a:t>21-03-2020</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009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900825"/>
            <a:ext cx="8520600" cy="2052600"/>
          </a:xfrm>
          <a:prstGeom prst="rect">
            <a:avLst/>
          </a:prstGeom>
        </p:spPr>
        <p:txBody>
          <a:bodyPr spcFirstLastPara="1" wrap="square" lIns="91425" tIns="91425" rIns="91425" bIns="91425" anchor="b" anchorCtr="0">
            <a:noAutofit/>
          </a:bodyPr>
          <a:lstStyle/>
          <a:p>
            <a:pPr lvl="0">
              <a:spcBef>
                <a:spcPts val="0"/>
              </a:spcBef>
            </a:pPr>
            <a:r>
              <a:rPr lang="en-IN" dirty="0" err="1"/>
              <a:t>CrowdStrike</a:t>
            </a:r>
            <a:r>
              <a:rPr lang="en-IN" dirty="0"/>
              <a:t> Hackathon - Every Second Counts</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Team Name: </a:t>
            </a:r>
            <a:r>
              <a:rPr lang="en-IN" sz="2400" dirty="0"/>
              <a:t>Hash21</a:t>
            </a:r>
            <a:endParaRPr sz="2400" dirty="0"/>
          </a:p>
          <a:p>
            <a:pPr marL="0" lvl="0" indent="0" algn="l" rtl="0">
              <a:spcBef>
                <a:spcPts val="0"/>
              </a:spcBef>
              <a:spcAft>
                <a:spcPts val="0"/>
              </a:spcAft>
              <a:buNone/>
            </a:pPr>
            <a:r>
              <a:rPr lang="en" sz="2400" dirty="0"/>
              <a:t>Theme Name: </a:t>
            </a:r>
            <a:r>
              <a:rPr lang="en-IN" sz="2400" dirty="0"/>
              <a:t>Passenger Prediction</a:t>
            </a:r>
            <a:endParaRPr sz="2400" dirty="0"/>
          </a:p>
          <a:p>
            <a:pPr marL="0" lvl="0" indent="0" algn="l" rtl="0">
              <a:spcBef>
                <a:spcPts val="0"/>
              </a:spcBef>
              <a:spcAft>
                <a:spcPts val="0"/>
              </a:spcAft>
              <a:buNone/>
            </a:pPr>
            <a:r>
              <a:rPr lang="en" sz="2400" dirty="0"/>
              <a:t>Team Members: </a:t>
            </a:r>
            <a:r>
              <a:rPr lang="en-IN" sz="2400" dirty="0"/>
              <a:t>Ishan Singhal</a:t>
            </a:r>
            <a:br>
              <a:rPr lang="en-IN" sz="2400" dirty="0"/>
            </a:br>
            <a:r>
              <a:rPr lang="en-IN" sz="2400" dirty="0"/>
              <a:t>			Sahil Agarwal</a:t>
            </a:r>
            <a:br>
              <a:rPr lang="en-IN" sz="2400" dirty="0"/>
            </a:br>
            <a:r>
              <a:rPr lang="en-IN" sz="2400" dirty="0"/>
              <a:t>			</a:t>
            </a:r>
            <a:r>
              <a:rPr lang="en-IN" sz="2400" dirty="0" err="1"/>
              <a:t>Gaurang</a:t>
            </a:r>
            <a:r>
              <a:rPr lang="en-IN" sz="2400" dirty="0"/>
              <a:t> Mittal</a:t>
            </a:r>
            <a:br>
              <a:rPr lang="en-IN" sz="2400" dirty="0"/>
            </a:br>
            <a:r>
              <a:rPr lang="en-IN" sz="2400" dirty="0"/>
              <a:t>			Akash Chaturvedi</a:t>
            </a:r>
            <a:endParaRP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Background: Identify the problem</a:t>
            </a:r>
            <a:endParaRPr sz="2000" dirty="0"/>
          </a:p>
        </p:txBody>
      </p:sp>
      <p:sp>
        <p:nvSpPr>
          <p:cNvPr id="65" name="Google Shape;65;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Aft>
                <a:spcPts val="1600"/>
              </a:spcAft>
              <a:buNone/>
            </a:pPr>
            <a:r>
              <a:rPr lang="en-IN" dirty="0"/>
              <a:t>The problem is to find the passengers going to India during the first quarter of every year. </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Definition: Which problem are you trying to solve and why?</a:t>
            </a:r>
            <a:endParaRPr sz="2000" dirty="0"/>
          </a:p>
        </p:txBody>
      </p:sp>
      <p:sp>
        <p:nvSpPr>
          <p:cNvPr id="71" name="Google Shape;71;p16"/>
          <p:cNvSpPr txBox="1">
            <a:spLocks noGrp="1"/>
          </p:cNvSpPr>
          <p:nvPr>
            <p:ph type="body" idx="1"/>
          </p:nvPr>
        </p:nvSpPr>
        <p:spPr>
          <a:xfrm>
            <a:off x="311700" y="1017725"/>
            <a:ext cx="8520600" cy="3900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We are trying to predict the number of passengers going to </a:t>
            </a:r>
            <a:r>
              <a:rPr lang="en-IN" dirty="0" err="1"/>
              <a:t>india</a:t>
            </a:r>
            <a:r>
              <a:rPr lang="en-IN" dirty="0"/>
              <a:t> from a particular country to keep track of the total passengers travelling to and </a:t>
            </a:r>
            <a:r>
              <a:rPr lang="en-IN" dirty="0" err="1"/>
              <a:t>fro</a:t>
            </a:r>
            <a:r>
              <a:rPr lang="en-IN" dirty="0"/>
              <a:t>. </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Solution: How your idea is solving the problem and making a positive impact on customer experience</a:t>
            </a:r>
            <a:endParaRPr sz="2000" dirty="0"/>
          </a:p>
        </p:txBody>
      </p:sp>
      <p:sp>
        <p:nvSpPr>
          <p:cNvPr id="77" name="Google Shape;77;p17"/>
          <p:cNvSpPr txBox="1">
            <a:spLocks noGrp="1"/>
          </p:cNvSpPr>
          <p:nvPr>
            <p:ph type="body" idx="1"/>
          </p:nvPr>
        </p:nvSpPr>
        <p:spPr>
          <a:xfrm>
            <a:off x="311700" y="13942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The model we used to solve this problem is Linear Regression where we considered two parameters, one predictor variable which are intercept, bias and quarters of the year respectively. So for every country we are using this model to predict the passengers going to </a:t>
            </a:r>
            <a:r>
              <a:rPr lang="en-IN" dirty="0" err="1"/>
              <a:t>india</a:t>
            </a:r>
            <a:r>
              <a:rPr lang="en-IN" dirty="0"/>
              <a:t>.   </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Deliver: Share images of your solution or prototype or provide a demo video link </a:t>
            </a:r>
            <a:endParaRPr sz="2000" dirty="0"/>
          </a:p>
        </p:txBody>
      </p:sp>
      <p:pic>
        <p:nvPicPr>
          <p:cNvPr id="3" name="Picture 2">
            <a:extLst>
              <a:ext uri="{FF2B5EF4-FFF2-40B4-BE49-F238E27FC236}">
                <a16:creationId xmlns:a16="http://schemas.microsoft.com/office/drawing/2014/main" id="{8DBAD648-7ED1-4CB1-AEDA-66032C514E54}"/>
              </a:ext>
            </a:extLst>
          </p:cNvPr>
          <p:cNvPicPr>
            <a:picLocks noChangeAspect="1"/>
          </p:cNvPicPr>
          <p:nvPr/>
        </p:nvPicPr>
        <p:blipFill>
          <a:blip r:embed="rId3"/>
          <a:stretch>
            <a:fillRect/>
          </a:stretch>
        </p:blipFill>
        <p:spPr>
          <a:xfrm>
            <a:off x="323956" y="1425386"/>
            <a:ext cx="5046620" cy="3195382"/>
          </a:xfrm>
          <a:prstGeom prst="rect">
            <a:avLst/>
          </a:prstGeom>
        </p:spPr>
      </p:pic>
      <p:sp>
        <p:nvSpPr>
          <p:cNvPr id="83" name="Google Shape;83;p18"/>
          <p:cNvSpPr txBox="1">
            <a:spLocks noGrp="1"/>
          </p:cNvSpPr>
          <p:nvPr>
            <p:ph type="body" idx="1"/>
          </p:nvPr>
        </p:nvSpPr>
        <p:spPr>
          <a:xfrm>
            <a:off x="311700" y="1425387"/>
            <a:ext cx="8520600" cy="314348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5697" y="4517224"/>
            <a:ext cx="2019582" cy="485843"/>
          </a:xfrm>
          <a:prstGeom prst="rect">
            <a:avLst/>
          </a:prstGeom>
        </p:spPr>
      </p:pic>
      <p:pic>
        <p:nvPicPr>
          <p:cNvPr id="5" name="Picture 4">
            <a:extLst>
              <a:ext uri="{FF2B5EF4-FFF2-40B4-BE49-F238E27FC236}">
                <a16:creationId xmlns:a16="http://schemas.microsoft.com/office/drawing/2014/main" id="{7D39EFCD-4D59-4BBB-A05D-C0D9A701D017}"/>
              </a:ext>
            </a:extLst>
          </p:cNvPr>
          <p:cNvPicPr>
            <a:picLocks noChangeAspect="1"/>
          </p:cNvPicPr>
          <p:nvPr/>
        </p:nvPicPr>
        <p:blipFill>
          <a:blip r:embed="rId5"/>
          <a:stretch>
            <a:fillRect/>
          </a:stretch>
        </p:blipFill>
        <p:spPr>
          <a:xfrm>
            <a:off x="5785627" y="1454490"/>
            <a:ext cx="2273285" cy="306273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182</Words>
  <Application>Microsoft Office PowerPoint</Application>
  <PresentationFormat>On-screen Show (16:9)</PresentationFormat>
  <Paragraphs>11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CrowdStrike Hackathon - Every Second Counts</vt:lpstr>
      <vt:lpstr>Team Name: Hash21 Theme Name: Passenger Prediction Team Members: Ishan Singhal    Sahil Agarwal    Gaurang Mittal    Akash Chaturvedi</vt:lpstr>
      <vt:lpstr>Background: Identify the problem</vt:lpstr>
      <vt:lpstr>Definition: Which problem are you trying to solve and why?</vt:lpstr>
      <vt:lpstr>Solution: How your idea is solving the problem and making a positive impact on customer experience</vt:lpstr>
      <vt:lpstr>Deliver: Share images of your solution or prototype or provide a demo video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 Hackathon: Transport</dc:title>
  <dc:creator>Mohor Basu</dc:creator>
  <cp:lastModifiedBy>Sahil Agarwal</cp:lastModifiedBy>
  <cp:revision>22</cp:revision>
  <dcterms:modified xsi:type="dcterms:W3CDTF">2020-03-21T14:06:35Z</dcterms:modified>
</cp:coreProperties>
</file>