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0152-DD4E-567F-CD9B-54B174383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5EE65-7047-93BB-CB76-A6EE8A432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6C993-BD8E-1B51-92C6-D7C58DCC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FAF8-A806-4B5A-84F6-115498F311E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23CF-DD0A-EFBE-916A-F267DA9A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B6EB9-FC25-70F8-58BC-44C2855D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F1C53-924A-4607-8941-E3D4EE977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63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1742-C469-CA9E-1639-0D126094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5EFCA-0F4F-AD23-5B40-E5CB27C90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DB2B9-C19B-532B-C60B-1B34B6BE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FAF8-A806-4B5A-84F6-115498F311E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F8569-D53F-81ED-AC42-1A19D835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B6C6-1DE2-5474-D05D-5CE97D90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F1C53-924A-4607-8941-E3D4EE977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30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EFCD5-266E-10FD-D330-B6B8B5BFE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124BD-6170-1D24-FA14-5E611FE0B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F5BA7-6B62-E936-9CDF-A36F1112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FAF8-A806-4B5A-84F6-115498F311E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DAAFA-F8A7-ED6A-4992-2E95F3E8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531BF-E9C0-A7C5-DC45-5741E0EC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F1C53-924A-4607-8941-E3D4EE977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5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3B2A-43B0-B587-352D-49BE422C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CFF0-0060-D940-0679-47026C37F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F057-19BC-59A6-8BD3-D363D7A3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FAF8-A806-4B5A-84F6-115498F311E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0F1D7-7FAA-04C1-81AD-358BF088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B1A3A-1B91-DA40-C07D-BC62AAE5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F1C53-924A-4607-8941-E3D4EE977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39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92BB-ED55-F965-80A6-D3328CCC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B85B1-10DB-4D70-2763-21A5F3BB9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C4125-7093-1060-101D-24057A5E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FAF8-A806-4B5A-84F6-115498F311E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1D5AB-F7F6-E157-3AC8-C68E1487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9B28B-FFC7-F6EA-3A11-A6AE4666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F1C53-924A-4607-8941-E3D4EE977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99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D671-AA27-99D1-A1D7-7FBD75F2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75ACC-B919-D3DF-5B86-8C5EA6B16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0FD50-90DB-4AB7-BE3E-744803AD6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D3974-F7EC-3D2D-7D66-3106B473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FAF8-A806-4B5A-84F6-115498F311E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43C9-FE91-B4D2-79A7-0C5C7909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8DB51-F492-8BF5-5456-4CB21C20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F1C53-924A-4607-8941-E3D4EE977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15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368A-B56F-D998-4A17-31A70F9F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5DF82-37BC-915D-C2BF-8EE09F579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20CFE-8BDE-1781-5A7E-18C51C19C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E8EFD-F4F5-21A1-DEA8-27CFE089C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2C2FD-58A8-EA84-98BB-3F33A705C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3C4EF-CB79-4B2C-95DB-415B3633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FAF8-A806-4B5A-84F6-115498F311E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597D1-A530-3CDA-D419-D7CB9C5E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CF08FD-5152-1565-2B9A-B15768DE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F1C53-924A-4607-8941-E3D4EE977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58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5A92-0A48-BA05-0A7E-E1E1DAC4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4D2CC-0176-9463-54A9-C8F92916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FAF8-A806-4B5A-84F6-115498F311E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69BA3-29C2-2515-18D9-3D64375F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2AAC6-B65D-98B2-E04F-455CBDED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F1C53-924A-4607-8941-E3D4EE977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17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71171-9041-65E4-59A1-039A7EAC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FAF8-A806-4B5A-84F6-115498F311E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72411-B8A1-722D-59EB-BCAA0901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FE7E9-564D-B8D1-84A0-6F40FB9A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F1C53-924A-4607-8941-E3D4EE977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96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5E85-9B2D-439D-508B-0233B197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C0AF-435E-16E6-7DD3-D73B56A2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04DF5-C4BA-70AB-0AD6-B51F664B1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AA0FA-5164-B27B-F3DD-8AB22D92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FAF8-A806-4B5A-84F6-115498F311E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7FC31-B873-1851-F4BD-46CFC7AE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78E82-A5E9-8141-9344-8EFB16EE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F1C53-924A-4607-8941-E3D4EE977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81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F9A1-10DF-97E8-4C61-B44A040B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D79FF-FBFC-9EBF-8DAA-55AEDDFF8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C3BAE-FA80-3C27-3A1A-B0C687C67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DE415-4BB3-6AE6-79A2-1E52E779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FAF8-A806-4B5A-84F6-115498F311E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CD22D-CD21-B07D-58DB-5A11F7BD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6DF0-D224-C5BF-95F2-F6D1FCDE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F1C53-924A-4607-8941-E3D4EE977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22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8A12B-1E57-1138-D70A-8C4A457F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8D395-3710-3B69-524A-78ADF7635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AC31-D22A-7FF7-1014-43FFAE12F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CFAF8-A806-4B5A-84F6-115498F311E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04B0F-9AE9-FB9B-3D8A-B4AFD8F62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A34DF-170B-5697-D5F2-88E908FF8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F1C53-924A-4607-8941-E3D4EE977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5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3EA3-9802-F1D1-D320-175F0E96E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1FF17-97C0-8574-2D63-E1D033D39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9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50D211-9320-91D1-6D14-00ECB55E0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542522"/>
            <a:ext cx="9145276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4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B8F5CD-EC31-2703-5A8A-C0EFF8CB1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757" y="447259"/>
            <a:ext cx="8678486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8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7B773B-2B1E-34AE-EA16-ABC924F1F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088086" cy="6607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B76B52-C271-777E-C840-6D70E8371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086" y="2781209"/>
            <a:ext cx="3995057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774237-9D2E-1BA6-E0A6-F76B66A7D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72" y="111129"/>
            <a:ext cx="8851357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9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980CFA-AA7D-34A8-7F1C-B7A296F37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85" y="481981"/>
            <a:ext cx="9198429" cy="604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8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CB95F4-F5CE-6C73-27DE-4BE96DE41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71" y="174171"/>
            <a:ext cx="10078857" cy="63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4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7B2C84-76DF-6255-F9B3-A8D08359D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72" y="174171"/>
            <a:ext cx="9535856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9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EEC8-9972-82F0-7AA3-AAAA2B8DF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25" y="337706"/>
            <a:ext cx="9316750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4C4C93-04AF-6A85-DBB0-FC2965DE1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40" y="500744"/>
            <a:ext cx="9269119" cy="621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3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956105-5FBF-8ECB-DE6F-406E8BB2C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71" y="228600"/>
            <a:ext cx="10983858" cy="62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Kumar</dc:creator>
  <cp:lastModifiedBy>Sahil Kumar</cp:lastModifiedBy>
  <cp:revision>1</cp:revision>
  <dcterms:created xsi:type="dcterms:W3CDTF">2025-01-19T06:23:54Z</dcterms:created>
  <dcterms:modified xsi:type="dcterms:W3CDTF">2025-01-19T06:24:23Z</dcterms:modified>
</cp:coreProperties>
</file>