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2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0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1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9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9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3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2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5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963B-21CB-41B5-A6B7-C9C634A64BC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CFE4F7-E686-4472-8A3E-7DC93995E24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1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DE9D0E-C638-4470-A425-A312F6514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5E68C2-DCCC-4202-9B0B-165BA46C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1938130"/>
            <a:ext cx="8453908" cy="36153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1003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335F0-930C-27F4-9A9B-7170FBCF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2067340"/>
            <a:ext cx="6829044" cy="242173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Project-1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7D1AEC-1823-4871-91B6-66548514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A90AB5A-C584-0E28-5B37-39B1F68EE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669144"/>
            <a:ext cx="6829043" cy="71652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Project 1: Building Basic Calculator</a:t>
            </a:r>
            <a:r>
              <a:rPr lang="en-IN" sz="1600" dirty="0"/>
              <a:t> </a:t>
            </a:r>
            <a:r>
              <a:rPr lang="en-IN" sz="1600" dirty="0">
                <a:solidFill>
                  <a:srgbClr val="FFFFFF"/>
                </a:solidFill>
              </a:rPr>
              <a:t>Using </a:t>
            </a:r>
            <a:r>
              <a:rPr lang="en-IN" sz="1600" dirty="0" err="1">
                <a:solidFill>
                  <a:srgbClr val="FFFFFF"/>
                </a:solidFill>
              </a:rPr>
              <a:t>PyQt</a:t>
            </a: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dirty="0">
                <a:solidFill>
                  <a:srgbClr val="FFFFFF"/>
                </a:solidFill>
              </a:rPr>
              <a:t>By Sahil </a:t>
            </a:r>
            <a:r>
              <a:rPr lang="en-IN" sz="1600" dirty="0" err="1">
                <a:solidFill>
                  <a:srgbClr val="FFFFFF"/>
                </a:solidFill>
              </a:rPr>
              <a:t>marwaha</a:t>
            </a:r>
            <a:endParaRPr lang="en-IN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03A-6932-D633-B5D1-D2E20AEE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438951"/>
          </a:xfrm>
        </p:spPr>
        <p:txBody>
          <a:bodyPr>
            <a:normAutofit/>
          </a:bodyPr>
          <a:lstStyle/>
          <a:p>
            <a:r>
              <a:rPr lang="en-IN" sz="1800" b="1" dirty="0"/>
              <a:t>                                                        Buttons Setup:</a:t>
            </a:r>
            <a:br>
              <a:rPr lang="en-IN" sz="1800" dirty="0"/>
            </a:br>
            <a:r>
              <a:rPr lang="fr-FR" sz="1200" dirty="0"/>
              <a:t>buttons = [</a:t>
            </a:r>
            <a:br>
              <a:rPr lang="fr-FR" sz="1200" dirty="0"/>
            </a:br>
            <a:r>
              <a:rPr lang="fr-FR" sz="1200" dirty="0"/>
              <a:t>    ('7', 0, 0), ('8', 0, 1), ('9', 0, 2), ('+', 0, 3),</a:t>
            </a:r>
            <a:br>
              <a:rPr lang="fr-FR" sz="1200" dirty="0"/>
            </a:br>
            <a:r>
              <a:rPr lang="fr-FR" sz="1200" dirty="0"/>
              <a:t>    ('4', 1, 0), ('5', 1, 1), ('6', 1, 2), ('-', 1, 3),</a:t>
            </a:r>
            <a:br>
              <a:rPr lang="fr-FR" sz="1200" dirty="0"/>
            </a:br>
            <a:r>
              <a:rPr lang="fr-FR" sz="1200" dirty="0"/>
              <a:t>    ('1', 2, 0), ('2', 2, 1), ('3', 2, 2), ('*', 2, 3),</a:t>
            </a:r>
            <a:br>
              <a:rPr lang="fr-FR" sz="1200" dirty="0"/>
            </a:br>
            <a:r>
              <a:rPr lang="fr-FR" sz="1200" dirty="0"/>
              <a:t>    ('C', 3, 0), ('0', 3, 1), ('=', 3, 2), ('/', 3, 3)</a:t>
            </a:r>
            <a:br>
              <a:rPr lang="fr-FR" sz="1200" dirty="0"/>
            </a:br>
            <a:r>
              <a:rPr lang="fr-FR" sz="1200" dirty="0"/>
              <a:t>]</a:t>
            </a:r>
            <a:endParaRPr lang="en-IN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3DBE-EC05-94AB-E829-47658D5B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Button Definitions:</a:t>
            </a:r>
          </a:p>
          <a:p>
            <a:r>
              <a:rPr lang="en-US" dirty="0"/>
              <a:t>This list defines each button's text (e.g., '7', '8', '9', etc.) and their positions in the grid (row, column). The format ('Button Text', row, column) is used.</a:t>
            </a:r>
          </a:p>
          <a:p>
            <a:r>
              <a:rPr lang="en-US" dirty="0"/>
              <a:t>For example, ('7', 0, 0) means the button labeled '7' will be placed at row 0, column 0 in the grid.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6966-3509-43F1-132A-706D658E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25303"/>
            <a:ext cx="9603275" cy="1428452"/>
          </a:xfrm>
        </p:spPr>
        <p:txBody>
          <a:bodyPr>
            <a:normAutofit/>
          </a:bodyPr>
          <a:lstStyle/>
          <a:p>
            <a:r>
              <a:rPr lang="en-US" sz="1200" dirty="0"/>
              <a:t>                                                                     </a:t>
            </a:r>
            <a:r>
              <a:rPr lang="en-US" sz="1600" b="1" dirty="0"/>
              <a:t>Adding Buttons to the Grid</a:t>
            </a:r>
            <a:br>
              <a:rPr lang="en-IN" sz="1000" dirty="0"/>
            </a:br>
            <a:br>
              <a:rPr lang="en-IN" sz="1000" dirty="0"/>
            </a:br>
            <a:br>
              <a:rPr lang="en-IN" sz="1000" dirty="0"/>
            </a:br>
            <a:r>
              <a:rPr lang="en-IN" sz="1000" dirty="0"/>
              <a:t>for text, row, col in buttons:</a:t>
            </a:r>
            <a:br>
              <a:rPr lang="en-IN" sz="1000" dirty="0"/>
            </a:br>
            <a:r>
              <a:rPr lang="en-IN" sz="1000" dirty="0"/>
              <a:t>    button = </a:t>
            </a:r>
            <a:r>
              <a:rPr lang="en-IN" sz="1000" dirty="0" err="1"/>
              <a:t>QPushButton</a:t>
            </a:r>
            <a:r>
              <a:rPr lang="en-IN" sz="1000" dirty="0"/>
              <a:t>(text)</a:t>
            </a:r>
            <a:br>
              <a:rPr lang="en-IN" sz="1000" dirty="0"/>
            </a:br>
            <a:r>
              <a:rPr lang="en-IN" sz="1000" dirty="0"/>
              <a:t>    </a:t>
            </a:r>
            <a:r>
              <a:rPr lang="en-IN" sz="1000" dirty="0" err="1"/>
              <a:t>button.clicked.connect</a:t>
            </a:r>
            <a:r>
              <a:rPr lang="en-IN" sz="1000" dirty="0"/>
              <a:t>(</a:t>
            </a:r>
            <a:r>
              <a:rPr lang="en-IN" sz="1000" dirty="0" err="1"/>
              <a:t>self.on_button_click</a:t>
            </a:r>
            <a:r>
              <a:rPr lang="en-IN" sz="1000" dirty="0"/>
              <a:t>)</a:t>
            </a:r>
            <a:br>
              <a:rPr lang="en-IN" sz="1000" dirty="0"/>
            </a:br>
            <a:r>
              <a:rPr lang="en-IN" sz="1000" dirty="0"/>
              <a:t>    </a:t>
            </a:r>
            <a:r>
              <a:rPr lang="en-IN" sz="1000" dirty="0" err="1"/>
              <a:t>grid.addWidget</a:t>
            </a:r>
            <a:r>
              <a:rPr lang="en-IN" sz="1000" dirty="0"/>
              <a:t>(button, row, col)</a:t>
            </a:r>
            <a:br>
              <a:rPr lang="en-IN" sz="1000" dirty="0"/>
            </a:b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05EA-64CA-2C76-3679-DCC75B20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Adding Buttons:</a:t>
            </a:r>
          </a:p>
          <a:p>
            <a:r>
              <a:rPr lang="en-US" dirty="0"/>
              <a:t>This loop iterates over the buttons list and for each button:</a:t>
            </a:r>
          </a:p>
          <a:p>
            <a:r>
              <a:rPr lang="en-US" b="1" dirty="0"/>
              <a:t>button = </a:t>
            </a:r>
            <a:r>
              <a:rPr lang="en-US" b="1" dirty="0" err="1"/>
              <a:t>QPushButton</a:t>
            </a:r>
            <a:r>
              <a:rPr lang="en-US" b="1" dirty="0"/>
              <a:t>(text) </a:t>
            </a:r>
            <a:r>
              <a:rPr lang="en-US" dirty="0"/>
              <a:t>creates a new button with the given text (like '7', '8', etc.).</a:t>
            </a:r>
          </a:p>
          <a:p>
            <a:r>
              <a:rPr lang="en-US" b="1" dirty="0" err="1"/>
              <a:t>button.clicked.connect</a:t>
            </a:r>
            <a:r>
              <a:rPr lang="en-US" b="1" dirty="0"/>
              <a:t>(</a:t>
            </a:r>
            <a:r>
              <a:rPr lang="en-US" b="1" dirty="0" err="1"/>
              <a:t>self.on_button_click</a:t>
            </a:r>
            <a:r>
              <a:rPr lang="en-US" b="1" dirty="0"/>
              <a:t>) </a:t>
            </a:r>
            <a:r>
              <a:rPr lang="en-US" dirty="0"/>
              <a:t>connects the button's click event to the </a:t>
            </a:r>
            <a:r>
              <a:rPr lang="en-US" dirty="0" err="1"/>
              <a:t>on_button_click</a:t>
            </a:r>
            <a:r>
              <a:rPr lang="en-US" dirty="0"/>
              <a:t> method, meaning whenever the button is clicked, </a:t>
            </a:r>
            <a:r>
              <a:rPr lang="en-US" dirty="0" err="1"/>
              <a:t>on_button_click</a:t>
            </a:r>
            <a:r>
              <a:rPr lang="en-US" dirty="0"/>
              <a:t>() will be executed.</a:t>
            </a:r>
          </a:p>
          <a:p>
            <a:r>
              <a:rPr lang="en-US" b="1" dirty="0" err="1"/>
              <a:t>grid.addWidget</a:t>
            </a:r>
            <a:r>
              <a:rPr lang="en-US" b="1" dirty="0"/>
              <a:t>(button, row, col) </a:t>
            </a:r>
            <a:r>
              <a:rPr lang="en-US" dirty="0"/>
              <a:t>adds the button to the grid at the specified row and col.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59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CBF8-0BE9-F804-0C5F-52A85414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dirty="0"/>
              <a:t>                                     </a:t>
            </a:r>
            <a:r>
              <a:rPr lang="en-IN" sz="2400" b="1" dirty="0"/>
              <a:t>Final Layout Setup</a:t>
            </a:r>
            <a:br>
              <a:rPr lang="en-IN" sz="2400" dirty="0"/>
            </a:br>
            <a:r>
              <a:rPr lang="en-US" sz="1300" dirty="0" err="1"/>
              <a:t>layout.addLayout</a:t>
            </a:r>
            <a:r>
              <a:rPr lang="en-US" sz="1300" dirty="0"/>
              <a:t>(grid)</a:t>
            </a:r>
            <a:br>
              <a:rPr lang="en-US" sz="1300" dirty="0"/>
            </a:br>
            <a:r>
              <a:rPr lang="en-US" sz="1300" dirty="0" err="1"/>
              <a:t>self.setLayout</a:t>
            </a:r>
            <a:r>
              <a:rPr lang="en-US" sz="1300" dirty="0"/>
              <a:t>(layout)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21CD-4817-8025-24EF-D8BDC1CB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Layout Setup:</a:t>
            </a:r>
          </a:p>
          <a:p>
            <a:r>
              <a:rPr lang="en-US" b="1" dirty="0" err="1"/>
              <a:t>layout.addLayout</a:t>
            </a:r>
            <a:r>
              <a:rPr lang="en-US" b="1" dirty="0"/>
              <a:t>(grid)</a:t>
            </a:r>
            <a:r>
              <a:rPr lang="en-US" dirty="0"/>
              <a:t> adds the grid layout (containing the buttons) to the vertical layout.</a:t>
            </a:r>
          </a:p>
          <a:p>
            <a:r>
              <a:rPr lang="en-US" b="1" dirty="0" err="1"/>
              <a:t>self.setLayout</a:t>
            </a:r>
            <a:r>
              <a:rPr lang="en-US" b="1" dirty="0"/>
              <a:t>(layout) </a:t>
            </a:r>
            <a:r>
              <a:rPr lang="en-US" dirty="0"/>
              <a:t>sets the final layout for the main window, combining both the display and the grid layout with buttons.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38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00CB-391A-1389-BB7E-1AFB3147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2806995"/>
          </a:xfrm>
        </p:spPr>
        <p:txBody>
          <a:bodyPr>
            <a:normAutofit/>
          </a:bodyPr>
          <a:lstStyle/>
          <a:p>
            <a:r>
              <a:rPr lang="en-IN" sz="1200" b="1" dirty="0"/>
              <a:t>                                                                        Button Click Handling</a:t>
            </a:r>
            <a:br>
              <a:rPr lang="en-IN" sz="1200" dirty="0"/>
            </a:br>
            <a:r>
              <a:rPr lang="en-IN" sz="800" dirty="0"/>
              <a:t>def </a:t>
            </a:r>
            <a:r>
              <a:rPr lang="en-IN" sz="800" dirty="0" err="1"/>
              <a:t>on_button_click</a:t>
            </a:r>
            <a:r>
              <a:rPr lang="en-IN" sz="800" dirty="0"/>
              <a:t>(self):</a:t>
            </a:r>
            <a:br>
              <a:rPr lang="en-IN" sz="800" dirty="0"/>
            </a:br>
            <a:r>
              <a:rPr lang="en-IN" sz="800" dirty="0"/>
              <a:t>    sender = </a:t>
            </a:r>
            <a:r>
              <a:rPr lang="en-IN" sz="800" dirty="0" err="1"/>
              <a:t>self.sender</a:t>
            </a:r>
            <a:r>
              <a:rPr lang="en-IN" sz="800" dirty="0"/>
              <a:t>()</a:t>
            </a:r>
            <a:br>
              <a:rPr lang="en-IN" sz="800" dirty="0"/>
            </a:br>
            <a:r>
              <a:rPr lang="en-IN" sz="800" dirty="0"/>
              <a:t>    text = </a:t>
            </a:r>
            <a:r>
              <a:rPr lang="en-IN" sz="800" dirty="0" err="1"/>
              <a:t>sender.text</a:t>
            </a:r>
            <a:r>
              <a:rPr lang="en-IN" sz="800" dirty="0"/>
              <a:t>()</a:t>
            </a:r>
            <a:br>
              <a:rPr lang="en-IN" sz="800" dirty="0"/>
            </a:br>
            <a:br>
              <a:rPr lang="en-IN" sz="800" dirty="0"/>
            </a:br>
            <a:r>
              <a:rPr lang="en-IN" sz="800" dirty="0"/>
              <a:t>    if text == 'C':</a:t>
            </a:r>
            <a:br>
              <a:rPr lang="en-IN" sz="800" dirty="0"/>
            </a:br>
            <a:r>
              <a:rPr lang="en-IN" sz="800" dirty="0"/>
              <a:t>        </a:t>
            </a:r>
            <a:r>
              <a:rPr lang="en-IN" sz="800" dirty="0" err="1"/>
              <a:t>self.display.clear</a:t>
            </a:r>
            <a:r>
              <a:rPr lang="en-IN" sz="800" dirty="0"/>
              <a:t>()</a:t>
            </a:r>
            <a:br>
              <a:rPr lang="en-IN" sz="800" dirty="0"/>
            </a:br>
            <a:r>
              <a:rPr lang="en-IN" sz="800" dirty="0"/>
              <a:t>    </a:t>
            </a:r>
            <a:r>
              <a:rPr lang="en-IN" sz="800" dirty="0" err="1"/>
              <a:t>elif</a:t>
            </a:r>
            <a:r>
              <a:rPr lang="en-IN" sz="800" dirty="0"/>
              <a:t> text == '=':</a:t>
            </a:r>
            <a:br>
              <a:rPr lang="en-IN" sz="800" dirty="0"/>
            </a:br>
            <a:r>
              <a:rPr lang="en-IN" sz="800" dirty="0"/>
              <a:t>        try:</a:t>
            </a:r>
            <a:br>
              <a:rPr lang="en-IN" sz="800" dirty="0"/>
            </a:br>
            <a:r>
              <a:rPr lang="en-IN" sz="800" dirty="0"/>
              <a:t>            result = str(eval(</a:t>
            </a:r>
            <a:r>
              <a:rPr lang="en-IN" sz="800" dirty="0" err="1"/>
              <a:t>self.display.text</a:t>
            </a:r>
            <a:r>
              <a:rPr lang="en-IN" sz="800" dirty="0"/>
              <a:t>()))</a:t>
            </a:r>
            <a:br>
              <a:rPr lang="en-IN" sz="800" dirty="0"/>
            </a:br>
            <a:r>
              <a:rPr lang="en-IN" sz="800" dirty="0"/>
              <a:t>            </a:t>
            </a:r>
            <a:r>
              <a:rPr lang="en-IN" sz="800" dirty="0" err="1"/>
              <a:t>self.display.setText</a:t>
            </a:r>
            <a:r>
              <a:rPr lang="en-IN" sz="800" dirty="0"/>
              <a:t>(result)</a:t>
            </a:r>
            <a:br>
              <a:rPr lang="en-IN" sz="800" dirty="0"/>
            </a:br>
            <a:r>
              <a:rPr lang="en-IN" sz="800" dirty="0"/>
              <a:t>        except:</a:t>
            </a:r>
            <a:br>
              <a:rPr lang="en-IN" sz="800" dirty="0"/>
            </a:br>
            <a:r>
              <a:rPr lang="en-IN" sz="800" dirty="0"/>
              <a:t>            </a:t>
            </a:r>
            <a:r>
              <a:rPr lang="en-IN" sz="800" dirty="0" err="1"/>
              <a:t>self.display.setText</a:t>
            </a:r>
            <a:r>
              <a:rPr lang="en-IN" sz="800" dirty="0"/>
              <a:t>('Error')</a:t>
            </a:r>
            <a:br>
              <a:rPr lang="en-IN" sz="800" dirty="0"/>
            </a:br>
            <a:r>
              <a:rPr lang="en-IN" sz="800" dirty="0"/>
              <a:t>    else:</a:t>
            </a:r>
            <a:br>
              <a:rPr lang="en-IN" sz="800" dirty="0"/>
            </a:br>
            <a:r>
              <a:rPr lang="en-IN" sz="800" dirty="0"/>
              <a:t>        </a:t>
            </a:r>
            <a:r>
              <a:rPr lang="en-IN" sz="800" dirty="0" err="1"/>
              <a:t>self.display.setText</a:t>
            </a:r>
            <a:r>
              <a:rPr lang="en-IN" sz="800" dirty="0"/>
              <a:t>(</a:t>
            </a:r>
            <a:r>
              <a:rPr lang="en-IN" sz="800" dirty="0" err="1"/>
              <a:t>self.display.text</a:t>
            </a:r>
            <a:r>
              <a:rPr lang="en-IN" sz="800" dirty="0"/>
              <a:t>() + text)</a:t>
            </a:r>
            <a:br>
              <a:rPr lang="en-IN" sz="800" dirty="0"/>
            </a:b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6A4F-52CC-E359-E040-F1C0002A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Button Click Handling:</a:t>
            </a:r>
          </a:p>
          <a:p>
            <a:r>
              <a:rPr lang="en-US" b="1" dirty="0"/>
              <a:t>sender =</a:t>
            </a:r>
            <a:r>
              <a:rPr lang="en-US" dirty="0"/>
              <a:t> </a:t>
            </a:r>
            <a:r>
              <a:rPr lang="en-US" dirty="0" err="1"/>
              <a:t>self.sender</a:t>
            </a:r>
            <a:r>
              <a:rPr lang="en-US" dirty="0"/>
              <a:t>() retrieves the button that was clicked.</a:t>
            </a:r>
          </a:p>
          <a:p>
            <a:r>
              <a:rPr lang="en-US" b="1" dirty="0"/>
              <a:t>text =</a:t>
            </a:r>
            <a:r>
              <a:rPr lang="en-US" dirty="0"/>
              <a:t> </a:t>
            </a:r>
            <a:r>
              <a:rPr lang="en-US" dirty="0" err="1"/>
              <a:t>sender.text</a:t>
            </a:r>
            <a:r>
              <a:rPr lang="en-US" dirty="0"/>
              <a:t>() gets the text of the clicked button (e.g., '7', 'C', '=', etc.).</a:t>
            </a:r>
          </a:p>
          <a:p>
            <a:r>
              <a:rPr lang="en-US" dirty="0"/>
              <a:t>The logic in the if-</a:t>
            </a:r>
            <a:r>
              <a:rPr lang="en-US" dirty="0" err="1"/>
              <a:t>elif</a:t>
            </a:r>
            <a:r>
              <a:rPr lang="en-US" dirty="0"/>
              <a:t>-else block determines what happens when a button is clicked:</a:t>
            </a:r>
          </a:p>
          <a:p>
            <a:r>
              <a:rPr lang="en-US" dirty="0"/>
              <a:t>If the button is 'C', the display is cleared (</a:t>
            </a:r>
            <a:r>
              <a:rPr lang="en-US" dirty="0" err="1"/>
              <a:t>self.display.clear</a:t>
            </a:r>
            <a:r>
              <a:rPr lang="en-US" dirty="0"/>
              <a:t>()).</a:t>
            </a:r>
          </a:p>
          <a:p>
            <a:r>
              <a:rPr lang="en-US" dirty="0"/>
              <a:t>If the button is '=', the text from the display is evaluated as an arithmetic expression using eval(</a:t>
            </a:r>
            <a:r>
              <a:rPr lang="en-US" dirty="0" err="1"/>
              <a:t>self.display.text</a:t>
            </a:r>
            <a:r>
              <a:rPr lang="en-US" dirty="0"/>
              <a:t>()). The result is then displayed. If there's an error, 'Error' is shown on the display.</a:t>
            </a:r>
          </a:p>
          <a:p>
            <a:r>
              <a:rPr lang="en-US" dirty="0"/>
              <a:t>For other buttons (numbers and operators), the button's text is appended to the current text in the display.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3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641-58ED-AF22-BBE0-6890C1ED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/>
              <a:t>                   </a:t>
            </a:r>
            <a:r>
              <a:rPr lang="en-IN" sz="2700" b="1" dirty="0"/>
              <a:t>Running the Application</a:t>
            </a:r>
            <a:br>
              <a:rPr lang="en-IN" dirty="0"/>
            </a:br>
            <a:r>
              <a:rPr lang="en-IN" sz="1100" dirty="0"/>
              <a:t>app = </a:t>
            </a:r>
            <a:r>
              <a:rPr lang="en-IN" sz="1100" dirty="0" err="1"/>
              <a:t>QApplication</a:t>
            </a:r>
            <a:r>
              <a:rPr lang="en-IN" sz="1100" dirty="0"/>
              <a:t>(</a:t>
            </a:r>
            <a:r>
              <a:rPr lang="en-IN" sz="1100" dirty="0" err="1"/>
              <a:t>sys.argv</a:t>
            </a:r>
            <a:r>
              <a:rPr lang="en-IN" sz="1100" dirty="0"/>
              <a:t>)</a:t>
            </a:r>
            <a:br>
              <a:rPr lang="en-IN" sz="1100" dirty="0"/>
            </a:br>
            <a:r>
              <a:rPr lang="en-IN" sz="1100" dirty="0"/>
              <a:t>window = Calculator()</a:t>
            </a:r>
            <a:br>
              <a:rPr lang="en-IN" sz="1100" dirty="0"/>
            </a:br>
            <a:r>
              <a:rPr lang="en-IN" sz="1100" dirty="0" err="1"/>
              <a:t>window.show</a:t>
            </a:r>
            <a:r>
              <a:rPr lang="en-IN" sz="1100" dirty="0"/>
              <a:t>()</a:t>
            </a:r>
            <a:br>
              <a:rPr lang="en-IN" sz="1100" dirty="0"/>
            </a:br>
            <a:r>
              <a:rPr lang="en-IN" sz="1100" dirty="0" err="1"/>
              <a:t>sys.exit</a:t>
            </a:r>
            <a:r>
              <a:rPr lang="en-IN" sz="1100" dirty="0"/>
              <a:t>(</a:t>
            </a:r>
            <a:r>
              <a:rPr lang="en-IN" sz="1100" dirty="0" err="1"/>
              <a:t>app.exec</a:t>
            </a:r>
            <a:r>
              <a:rPr lang="en-IN" sz="1100" dirty="0"/>
              <a:t>_())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8BB4-6A55-DD00-59CC-882DD3BC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Running the Application:</a:t>
            </a:r>
          </a:p>
          <a:p>
            <a:r>
              <a:rPr lang="en-US" b="1" dirty="0"/>
              <a:t>app =</a:t>
            </a:r>
            <a:r>
              <a:rPr lang="en-US" dirty="0"/>
              <a:t>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 creates an instance of the </a:t>
            </a:r>
            <a:r>
              <a:rPr lang="en-US" dirty="0" err="1"/>
              <a:t>QApplication</a:t>
            </a:r>
            <a:r>
              <a:rPr lang="en-US" dirty="0"/>
              <a:t>, which is necessary for running a </a:t>
            </a:r>
            <a:r>
              <a:rPr lang="en-US" dirty="0" err="1"/>
              <a:t>PyQt</a:t>
            </a:r>
            <a:r>
              <a:rPr lang="en-US" dirty="0"/>
              <a:t> application.</a:t>
            </a:r>
          </a:p>
          <a:p>
            <a:r>
              <a:rPr lang="en-US" b="1" dirty="0"/>
              <a:t>window = </a:t>
            </a:r>
            <a:r>
              <a:rPr lang="en-US" dirty="0"/>
              <a:t>Calculator() creates an instance of the Calculator class.</a:t>
            </a:r>
          </a:p>
          <a:p>
            <a:r>
              <a:rPr lang="en-US" dirty="0" err="1"/>
              <a:t>window.show</a:t>
            </a:r>
            <a:r>
              <a:rPr lang="en-US" dirty="0"/>
              <a:t>() displays the window.</a:t>
            </a:r>
          </a:p>
          <a:p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app.exec</a:t>
            </a:r>
            <a:r>
              <a:rPr lang="en-US" dirty="0"/>
              <a:t>_()) starts the application's event loop, waiting for events like button clicks.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1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F9BA-9E37-77EE-4817-1A13F9FA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07D7-6139-060E-FDE0-0C8FBA61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calculator app provides basic functionality like:</a:t>
            </a:r>
          </a:p>
          <a:p>
            <a:r>
              <a:rPr lang="en-US" dirty="0"/>
              <a:t>Simple arithmetic operations (+, -, *, /).</a:t>
            </a:r>
          </a:p>
          <a:p>
            <a:r>
              <a:rPr lang="en-US" dirty="0"/>
              <a:t>Clear functionality (C).</a:t>
            </a:r>
          </a:p>
          <a:p>
            <a:r>
              <a:rPr lang="en-US" dirty="0"/>
              <a:t>Result calculation (=).</a:t>
            </a:r>
          </a:p>
          <a:p>
            <a:r>
              <a:rPr lang="en-US" dirty="0"/>
              <a:t>The layout is designed using PyQt5's </a:t>
            </a:r>
            <a:r>
              <a:rPr lang="en-US" dirty="0" err="1"/>
              <a:t>QGridLayout</a:t>
            </a:r>
            <a:r>
              <a:rPr lang="en-US" dirty="0"/>
              <a:t> for arranging buttons and </a:t>
            </a:r>
            <a:r>
              <a:rPr lang="en-US" dirty="0" err="1"/>
              <a:t>QVBoxLayout</a:t>
            </a:r>
            <a:r>
              <a:rPr lang="en-US" dirty="0"/>
              <a:t> for the overall window layout.</a:t>
            </a:r>
          </a:p>
          <a:p>
            <a:r>
              <a:rPr lang="en-US" dirty="0"/>
              <a:t>The code uses basic Python functions, such as eval(), to evaluate the arithmetic expressions entered by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72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299C-9308-1EFF-A87C-3FF89201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BA14-E2AD-5BC1-899E-97F02C04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creates a basic calculator using PyQt5 with a grid of buttons for numbers, operators, and a display for input and output.</a:t>
            </a:r>
          </a:p>
          <a:p>
            <a:r>
              <a:rPr lang="en-US" dirty="0"/>
              <a:t>The button clicks are handled in the </a:t>
            </a:r>
            <a:r>
              <a:rPr lang="en-US" dirty="0" err="1"/>
              <a:t>on_button_click</a:t>
            </a:r>
            <a:r>
              <a:rPr lang="en-US" dirty="0"/>
              <a:t> method, where input is appended to the display, and calculations are performed when the '=' button is pressed.</a:t>
            </a:r>
          </a:p>
          <a:p>
            <a:r>
              <a:rPr lang="en-US" dirty="0"/>
              <a:t>The use of eval() allows for easy evaluation of arithmetic expressions entered by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5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7C9E-5B53-6862-CC45-990290EE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Calculator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3CE3-D9D4-26A8-FE44-CB60A5FD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 Python PyQt5 Calculator with a simple layout</a:t>
            </a:r>
          </a:p>
          <a:p>
            <a:r>
              <a:rPr lang="en-IN" dirty="0"/>
              <a:t>Desired Layout:</a:t>
            </a:r>
          </a:p>
          <a:p>
            <a:pPr marL="0" indent="0">
              <a:buNone/>
            </a:pPr>
            <a:r>
              <a:rPr lang="en-IN" dirty="0"/>
              <a:t>7  8  9  +     </a:t>
            </a:r>
          </a:p>
          <a:p>
            <a:pPr marL="0" indent="0">
              <a:buNone/>
            </a:pPr>
            <a:r>
              <a:rPr lang="en-IN" dirty="0"/>
              <a:t>4  5  6  -</a:t>
            </a:r>
          </a:p>
          <a:p>
            <a:pPr marL="0" indent="0">
              <a:buNone/>
            </a:pPr>
            <a:r>
              <a:rPr lang="en-IN" dirty="0"/>
              <a:t>1  2  3  *</a:t>
            </a:r>
          </a:p>
          <a:p>
            <a:pPr marL="0" indent="0">
              <a:buNone/>
            </a:pPr>
            <a:r>
              <a:rPr lang="en-IN" dirty="0"/>
              <a:t>C  0  =  /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layout is created using a grid with numbers and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display is at the top of the window.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Button functions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en-US" dirty="0"/>
              <a:t>: Clears the display.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=</a:t>
            </a:r>
            <a:r>
              <a:rPr lang="en-US" dirty="0"/>
              <a:t>: Evaluates the expression.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buttons append their value to the display.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38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6956-F4F4-2E42-CDDF-DCF1F15E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0497-E9D4-E15C-FC2D-47537B7B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: Import necessary libraries (sys, PyQt5).</a:t>
            </a:r>
          </a:p>
          <a:p>
            <a:r>
              <a:rPr lang="en-US" b="1" dirty="0"/>
              <a:t>Step 2: </a:t>
            </a:r>
            <a:r>
              <a:rPr lang="en-US" dirty="0"/>
              <a:t>Create the main window using </a:t>
            </a:r>
            <a:r>
              <a:rPr lang="en-US" i="1" u="sng" dirty="0" err="1"/>
              <a:t>QVBoxLayout</a:t>
            </a:r>
            <a:r>
              <a:rPr lang="en-US" dirty="0"/>
              <a:t> for overall layout and </a:t>
            </a:r>
            <a:r>
              <a:rPr lang="en-US" i="1" u="sng" dirty="0" err="1"/>
              <a:t>QGridLayout</a:t>
            </a:r>
            <a:r>
              <a:rPr lang="en-US" dirty="0"/>
              <a:t> for button arrangement.</a:t>
            </a:r>
          </a:p>
          <a:p>
            <a:r>
              <a:rPr lang="en-US" b="1" dirty="0"/>
              <a:t>Step 3: </a:t>
            </a:r>
            <a:r>
              <a:rPr lang="en-US" dirty="0"/>
              <a:t>Define the button labels and positions.</a:t>
            </a:r>
          </a:p>
          <a:p>
            <a:r>
              <a:rPr lang="en-US" b="1" dirty="0"/>
              <a:t>Step 4: </a:t>
            </a:r>
            <a:r>
              <a:rPr lang="en-US" dirty="0"/>
              <a:t>Implement button click functionality (e.g., clearing display, evaluating expressions).</a:t>
            </a:r>
          </a:p>
          <a:p>
            <a:r>
              <a:rPr lang="en-US" b="1" dirty="0"/>
              <a:t>Step 5: </a:t>
            </a:r>
            <a:r>
              <a:rPr lang="en-US" dirty="0"/>
              <a:t>Run the application with the </a:t>
            </a:r>
            <a:r>
              <a:rPr lang="en-US" i="1" u="sng" dirty="0" err="1"/>
              <a:t>QApplication</a:t>
            </a:r>
            <a:r>
              <a:rPr lang="en-US" dirty="0"/>
              <a:t> instance.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40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0591-9D53-6C1E-CD78-AD7244E1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477" y="2271812"/>
            <a:ext cx="9603275" cy="1049235"/>
          </a:xfrm>
        </p:spPr>
        <p:txBody>
          <a:bodyPr/>
          <a:lstStyle/>
          <a:p>
            <a:r>
              <a:rPr lang="en-IN" dirty="0"/>
              <a:t>Code Explanation:</a:t>
            </a:r>
          </a:p>
        </p:txBody>
      </p:sp>
    </p:spTree>
    <p:extLst>
      <p:ext uri="{BB962C8B-B14F-4D97-AF65-F5344CB8AC3E}">
        <p14:creationId xmlns:p14="http://schemas.microsoft.com/office/powerpoint/2010/main" val="17789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79FA-C175-0101-5D26-00426A14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3285"/>
            <a:ext cx="9603275" cy="1630470"/>
          </a:xfrm>
        </p:spPr>
        <p:txBody>
          <a:bodyPr>
            <a:normAutofit/>
          </a:bodyPr>
          <a:lstStyle/>
          <a:p>
            <a:r>
              <a:rPr lang="en-IN" sz="1800" dirty="0"/>
              <a:t>                                            </a:t>
            </a:r>
            <a:r>
              <a:rPr lang="en-IN" u="sng" dirty="0"/>
              <a:t>Code Explanation:</a:t>
            </a:r>
            <a:br>
              <a:rPr lang="en-IN" u="sng" dirty="0"/>
            </a:br>
            <a:br>
              <a:rPr lang="en-IN" sz="1800" dirty="0"/>
            </a:br>
            <a:r>
              <a:rPr lang="en-IN" sz="1800" dirty="0"/>
              <a:t>from PyQt5.QtWidgets import </a:t>
            </a:r>
            <a:r>
              <a:rPr lang="en-IN" sz="1800" dirty="0" err="1"/>
              <a:t>QApplication</a:t>
            </a:r>
            <a:r>
              <a:rPr lang="en-IN" sz="1800" dirty="0"/>
              <a:t>, </a:t>
            </a:r>
            <a:r>
              <a:rPr lang="en-IN" sz="1800" dirty="0" err="1"/>
              <a:t>QWidget</a:t>
            </a:r>
            <a:r>
              <a:rPr lang="en-IN" sz="1800" dirty="0"/>
              <a:t>, </a:t>
            </a:r>
            <a:r>
              <a:rPr lang="en-IN" sz="1800" dirty="0" err="1"/>
              <a:t>QVBoxLayout</a:t>
            </a:r>
            <a:r>
              <a:rPr lang="en-IN" sz="1800" dirty="0"/>
              <a:t>, </a:t>
            </a:r>
            <a:r>
              <a:rPr lang="en-IN" sz="1800" dirty="0" err="1"/>
              <a:t>QGridLayout</a:t>
            </a:r>
            <a:r>
              <a:rPr lang="en-IN" sz="1800" dirty="0"/>
              <a:t>, </a:t>
            </a:r>
            <a:r>
              <a:rPr lang="en-IN" sz="1800" dirty="0" err="1"/>
              <a:t>QPushButton</a:t>
            </a:r>
            <a:r>
              <a:rPr lang="en-IN" sz="1800" dirty="0"/>
              <a:t>, </a:t>
            </a:r>
            <a:r>
              <a:rPr lang="en-IN" sz="1800" dirty="0" err="1"/>
              <a:t>QLineEdit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1BE1-D64E-5271-4A14-E245D5D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Imports</a:t>
            </a:r>
            <a:r>
              <a:rPr lang="en-US" dirty="0"/>
              <a:t>: We start by importing necessary components from the </a:t>
            </a:r>
            <a:r>
              <a:rPr lang="en-US" b="1" dirty="0"/>
              <a:t>PyQt5.QtWidgets</a:t>
            </a:r>
            <a:r>
              <a:rPr lang="en-US" dirty="0"/>
              <a:t> module. These components will be used to create the graphical user interface (GUI) of our calculator.</a:t>
            </a:r>
          </a:p>
          <a:p>
            <a:r>
              <a:rPr lang="en-US" b="1" dirty="0" err="1"/>
              <a:t>QApplication</a:t>
            </a:r>
            <a:r>
              <a:rPr lang="en-US" b="1" dirty="0"/>
              <a:t>: </a:t>
            </a:r>
            <a:r>
              <a:rPr lang="en-US" dirty="0"/>
              <a:t>The class that manages the application's control flow and main settings.</a:t>
            </a:r>
          </a:p>
          <a:p>
            <a:r>
              <a:rPr lang="en-US" b="1" dirty="0" err="1"/>
              <a:t>QWidget</a:t>
            </a:r>
            <a:r>
              <a:rPr lang="en-US" b="1" dirty="0"/>
              <a:t>: </a:t>
            </a:r>
            <a:r>
              <a:rPr lang="en-US" dirty="0"/>
              <a:t>This is the base class for all UI objects. The window of our application will inherit from </a:t>
            </a:r>
            <a:r>
              <a:rPr lang="en-US" i="1" dirty="0" err="1"/>
              <a:t>QWidget</a:t>
            </a:r>
            <a:r>
              <a:rPr lang="en-US" i="1" dirty="0"/>
              <a:t>.</a:t>
            </a:r>
          </a:p>
          <a:p>
            <a:r>
              <a:rPr lang="en-US" b="1" i="1" dirty="0" err="1"/>
              <a:t>QVBoxLayout</a:t>
            </a:r>
            <a:r>
              <a:rPr lang="en-US" b="1" i="1" dirty="0"/>
              <a:t>: </a:t>
            </a:r>
            <a:r>
              <a:rPr lang="en-US" dirty="0"/>
              <a:t>A layout manager that arranges widgets in a vertical (top-to-bottom) manner.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68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A3D8-F325-63DC-A3F9-933EF51F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60" y="1828800"/>
            <a:ext cx="9598194" cy="3637545"/>
          </a:xfrm>
        </p:spPr>
        <p:txBody>
          <a:bodyPr/>
          <a:lstStyle/>
          <a:p>
            <a:r>
              <a:rPr lang="en-US" b="1" dirty="0" err="1"/>
              <a:t>QGridLayout</a:t>
            </a:r>
            <a:r>
              <a:rPr lang="en-US" b="1" dirty="0"/>
              <a:t>: </a:t>
            </a:r>
            <a:r>
              <a:rPr lang="en-US" dirty="0"/>
              <a:t>A layout manager that arranges widgets in a grid.</a:t>
            </a:r>
          </a:p>
          <a:p>
            <a:r>
              <a:rPr lang="en-US" b="1" dirty="0" err="1"/>
              <a:t>QPushButton</a:t>
            </a:r>
            <a:r>
              <a:rPr lang="en-US" b="1" dirty="0"/>
              <a:t>: </a:t>
            </a:r>
            <a:r>
              <a:rPr lang="en-US" dirty="0"/>
              <a:t>A button widget, which we will use for the calculator's buttons.</a:t>
            </a:r>
          </a:p>
          <a:p>
            <a:r>
              <a:rPr lang="en-US" b="1" dirty="0" err="1"/>
              <a:t>QLineEdit</a:t>
            </a:r>
            <a:r>
              <a:rPr lang="en-US" b="1" dirty="0"/>
              <a:t>: </a:t>
            </a:r>
            <a:r>
              <a:rPr lang="en-US" dirty="0"/>
              <a:t>A widget used for the input field (display area).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9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9D8D-95B4-6705-47C2-7D0ADE76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0243"/>
            <a:ext cx="9603275" cy="1513512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</a:t>
            </a:r>
            <a:r>
              <a:rPr lang="en-IN" u="sng" dirty="0"/>
              <a:t>Class Definition</a:t>
            </a:r>
            <a:br>
              <a:rPr lang="en-IN" dirty="0"/>
            </a:br>
            <a:r>
              <a:rPr lang="en-IN" sz="1300" dirty="0"/>
              <a:t>class Calculator(</a:t>
            </a:r>
            <a:r>
              <a:rPr lang="en-IN" sz="1300" dirty="0" err="1"/>
              <a:t>QWidget</a:t>
            </a:r>
            <a:r>
              <a:rPr lang="en-IN" sz="1300" dirty="0"/>
              <a:t>):</a:t>
            </a:r>
            <a:br>
              <a:rPr lang="en-IN" sz="1300" dirty="0"/>
            </a:br>
            <a:r>
              <a:rPr lang="en-IN" sz="1300" dirty="0"/>
              <a:t>    def __</a:t>
            </a:r>
            <a:r>
              <a:rPr lang="en-IN" sz="1300" dirty="0" err="1"/>
              <a:t>init</a:t>
            </a:r>
            <a:r>
              <a:rPr lang="en-IN" sz="1300" dirty="0"/>
              <a:t>__(self):</a:t>
            </a:r>
            <a:br>
              <a:rPr lang="en-IN" sz="1300" dirty="0"/>
            </a:br>
            <a:r>
              <a:rPr lang="en-IN" sz="1300" dirty="0"/>
              <a:t>        super().__</a:t>
            </a:r>
            <a:r>
              <a:rPr lang="en-IN" sz="1300" dirty="0" err="1"/>
              <a:t>init</a:t>
            </a:r>
            <a:r>
              <a:rPr lang="en-IN" sz="1300" dirty="0"/>
              <a:t>__()</a:t>
            </a:r>
            <a:br>
              <a:rPr lang="en-IN" sz="1300" dirty="0"/>
            </a:br>
            <a:r>
              <a:rPr lang="en-IN" sz="1300" dirty="0"/>
              <a:t>        </a:t>
            </a:r>
            <a:r>
              <a:rPr lang="en-IN" sz="1300" dirty="0" err="1"/>
              <a:t>self.setWindowTitle</a:t>
            </a:r>
            <a:r>
              <a:rPr lang="en-IN" sz="1300" dirty="0"/>
              <a:t>(Python Calculator')</a:t>
            </a:r>
            <a:br>
              <a:rPr lang="en-IN" sz="1300" dirty="0"/>
            </a:br>
            <a:r>
              <a:rPr lang="en-IN" sz="1300" dirty="0"/>
              <a:t>        </a:t>
            </a:r>
            <a:r>
              <a:rPr lang="en-IN" sz="1300" dirty="0" err="1"/>
              <a:t>self.setGeometry</a:t>
            </a:r>
            <a:r>
              <a:rPr lang="en-IN" sz="1300" dirty="0"/>
              <a:t>(100, 100, 300, 400)</a:t>
            </a:r>
            <a:br>
              <a:rPr lang="en-IN" sz="1300" dirty="0"/>
            </a:br>
            <a:endParaRPr lang="en-IN" sz="1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00B9-2720-75BF-B766-BA3977C2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Calculator Class: </a:t>
            </a:r>
            <a:r>
              <a:rPr lang="en-US" dirty="0"/>
              <a:t>We define a Calculator class that inherits from </a:t>
            </a:r>
            <a:r>
              <a:rPr lang="en-US" dirty="0" err="1"/>
              <a:t>QWidget</a:t>
            </a:r>
            <a:r>
              <a:rPr lang="en-US" dirty="0"/>
              <a:t>, making it a window that can hold widgets like buttons, labels, etc.</a:t>
            </a:r>
          </a:p>
          <a:p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__(self): </a:t>
            </a:r>
            <a:r>
              <a:rPr lang="en-US" dirty="0"/>
              <a:t>This is the constructor method that is called when an instance of Calculator is created.</a:t>
            </a:r>
          </a:p>
          <a:p>
            <a:r>
              <a:rPr lang="en-US" b="1" dirty="0"/>
              <a:t>super().__</a:t>
            </a:r>
            <a:r>
              <a:rPr lang="en-US" b="1" dirty="0" err="1"/>
              <a:t>init</a:t>
            </a:r>
            <a:r>
              <a:rPr lang="en-US" b="1" dirty="0"/>
              <a:t>__() </a:t>
            </a:r>
            <a:r>
              <a:rPr lang="en-US" dirty="0"/>
              <a:t>calls the parent class constructor (</a:t>
            </a:r>
            <a:r>
              <a:rPr lang="en-US" dirty="0" err="1"/>
              <a:t>QWidget</a:t>
            </a:r>
            <a:r>
              <a:rPr lang="en-US" dirty="0"/>
              <a:t>), which initializes the basic functionality of the window.</a:t>
            </a:r>
          </a:p>
          <a:p>
            <a:r>
              <a:rPr lang="en-US" b="1" dirty="0" err="1"/>
              <a:t>self.setWindowTitle</a:t>
            </a:r>
            <a:r>
              <a:rPr lang="en-US" b="1" dirty="0"/>
              <a:t>(Python Calculator') </a:t>
            </a:r>
            <a:r>
              <a:rPr lang="en-US" dirty="0"/>
              <a:t>sets the title of the application window.</a:t>
            </a:r>
          </a:p>
          <a:p>
            <a:r>
              <a:rPr lang="en-US" b="1" dirty="0" err="1"/>
              <a:t>self.setGeometry</a:t>
            </a:r>
            <a:r>
              <a:rPr lang="en-US" b="1" dirty="0"/>
              <a:t>(100, 100, 300, 400) </a:t>
            </a:r>
            <a:r>
              <a:rPr lang="en-US" dirty="0"/>
              <a:t>defines the window's position (x, y) on the screen and its size (width, height).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07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8203-A90E-5D64-3970-AAE7562C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50875"/>
            <a:ext cx="9603275" cy="150288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</a:t>
            </a:r>
            <a:r>
              <a:rPr lang="en-IN" b="1" u="sng" dirty="0"/>
              <a:t>Display Setup</a:t>
            </a:r>
            <a:br>
              <a:rPr lang="en-IN" dirty="0"/>
            </a:br>
            <a:br>
              <a:rPr lang="en-IN" dirty="0"/>
            </a:br>
            <a:r>
              <a:rPr lang="en-US" sz="2200" dirty="0" err="1"/>
              <a:t>self.display</a:t>
            </a:r>
            <a:r>
              <a:rPr lang="en-US" sz="2200" dirty="0"/>
              <a:t> = </a:t>
            </a:r>
            <a:r>
              <a:rPr lang="en-US" sz="2200" dirty="0" err="1"/>
              <a:t>QLineEdit</a:t>
            </a:r>
            <a:r>
              <a:rPr lang="en-US" sz="2200" dirty="0"/>
              <a:t>(self)</a:t>
            </a:r>
            <a:br>
              <a:rPr lang="en-US" sz="2200" dirty="0"/>
            </a:br>
            <a:r>
              <a:rPr lang="en-US" sz="2200" dirty="0" err="1"/>
              <a:t>self.display.setReadOnly</a:t>
            </a:r>
            <a:r>
              <a:rPr lang="en-US" sz="2200" dirty="0"/>
              <a:t>(True)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1FF4-ED97-E2D7-4740-E6CAF372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Display Area:</a:t>
            </a:r>
          </a:p>
          <a:p>
            <a:r>
              <a:rPr lang="en-US" b="1" dirty="0" err="1"/>
              <a:t>self.display</a:t>
            </a:r>
            <a:r>
              <a:rPr lang="en-US" b="1" dirty="0"/>
              <a:t> = </a:t>
            </a:r>
            <a:r>
              <a:rPr lang="en-US" dirty="0" err="1"/>
              <a:t>QLineEdit</a:t>
            </a:r>
            <a:r>
              <a:rPr lang="en-US" dirty="0"/>
              <a:t>(self) creates a line edit (text box) that will act as the display screen of the calculator, where the user will see the input and results.</a:t>
            </a:r>
          </a:p>
          <a:p>
            <a:r>
              <a:rPr lang="en-US" b="1" dirty="0" err="1"/>
              <a:t>self.display.setReadOnly</a:t>
            </a:r>
            <a:r>
              <a:rPr lang="en-US" b="1" dirty="0"/>
              <a:t>(True) </a:t>
            </a:r>
            <a:r>
              <a:rPr lang="en-US" dirty="0"/>
              <a:t>makes the display read-only, meaning the user cannot manually type in it. It will only show the results or input from the buttons.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84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9411-9F92-5DAA-22DC-511504A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4791"/>
            <a:ext cx="9603275" cy="1430941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</a:t>
            </a:r>
            <a:r>
              <a:rPr lang="en-IN" b="1" u="sng" dirty="0"/>
              <a:t>Layout Setup</a:t>
            </a:r>
            <a:br>
              <a:rPr lang="en-IN" dirty="0"/>
            </a:br>
            <a:r>
              <a:rPr lang="en-IN" sz="1600" dirty="0"/>
              <a:t>layout = </a:t>
            </a:r>
            <a:r>
              <a:rPr lang="en-IN" sz="1600" dirty="0" err="1"/>
              <a:t>QVBoxLayout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dirty="0" err="1"/>
              <a:t>layout.addWidget</a:t>
            </a:r>
            <a:r>
              <a:rPr lang="en-IN" sz="1600" dirty="0"/>
              <a:t>(</a:t>
            </a:r>
            <a:r>
              <a:rPr lang="en-IN" sz="1600" dirty="0" err="1"/>
              <a:t>self.display</a:t>
            </a:r>
            <a:r>
              <a:rPr lang="en-IN" sz="1600" dirty="0"/>
              <a:t>)</a:t>
            </a:r>
            <a:br>
              <a:rPr lang="en-IN" sz="1600" dirty="0"/>
            </a:br>
            <a:r>
              <a:rPr lang="en-IN" sz="1600" dirty="0"/>
              <a:t>grid = </a:t>
            </a:r>
            <a:r>
              <a:rPr lang="en-IN" sz="1600" dirty="0" err="1"/>
              <a:t>QGridLayout</a:t>
            </a:r>
            <a:r>
              <a:rPr lang="en-IN" sz="1600" dirty="0"/>
              <a:t>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33A2-1245-8435-340F-8E85249B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Layout:</a:t>
            </a:r>
          </a:p>
          <a:p>
            <a:r>
              <a:rPr lang="en-US" b="1" dirty="0"/>
              <a:t>layout = </a:t>
            </a:r>
            <a:r>
              <a:rPr lang="en-US" b="1" dirty="0" err="1"/>
              <a:t>QVBoxLayout</a:t>
            </a:r>
            <a:r>
              <a:rPr lang="en-US" b="1" dirty="0"/>
              <a:t>() </a:t>
            </a:r>
            <a:r>
              <a:rPr lang="en-US" dirty="0"/>
              <a:t>creates a vertical layout (</a:t>
            </a:r>
            <a:r>
              <a:rPr lang="en-US" i="1" dirty="0" err="1"/>
              <a:t>QVBoxLayout</a:t>
            </a:r>
            <a:r>
              <a:rPr lang="en-US" dirty="0"/>
              <a:t>) to arrange widgets vertically.</a:t>
            </a:r>
          </a:p>
          <a:p>
            <a:r>
              <a:rPr lang="en-US" b="1" dirty="0" err="1"/>
              <a:t>layout.addWidget</a:t>
            </a:r>
            <a:r>
              <a:rPr lang="en-US" b="1" dirty="0"/>
              <a:t>(</a:t>
            </a:r>
            <a:r>
              <a:rPr lang="en-US" b="1" dirty="0" err="1"/>
              <a:t>self.display</a:t>
            </a:r>
            <a:r>
              <a:rPr lang="en-US" b="1" dirty="0"/>
              <a:t>) </a:t>
            </a:r>
            <a:r>
              <a:rPr lang="en-US" dirty="0"/>
              <a:t>adds the display widget (the text box) to the layout at the top.</a:t>
            </a:r>
          </a:p>
          <a:p>
            <a:r>
              <a:rPr lang="en-US" b="1" dirty="0"/>
              <a:t>grid = </a:t>
            </a:r>
            <a:r>
              <a:rPr lang="en-US" b="1" dirty="0" err="1"/>
              <a:t>QGridLayout</a:t>
            </a:r>
            <a:r>
              <a:rPr lang="en-US" b="1" dirty="0"/>
              <a:t>() </a:t>
            </a:r>
            <a:r>
              <a:rPr lang="en-US" dirty="0"/>
              <a:t>creates a grid layout (</a:t>
            </a:r>
            <a:r>
              <a:rPr lang="en-US" i="1" dirty="0" err="1"/>
              <a:t>QGridLayout</a:t>
            </a:r>
            <a:r>
              <a:rPr lang="en-US" dirty="0"/>
              <a:t>) that will be used to arrange the calculator buttons in a grid.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797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1582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Project-1</vt:lpstr>
      <vt:lpstr>Calculator Layout</vt:lpstr>
      <vt:lpstr>Code Overview</vt:lpstr>
      <vt:lpstr>Code Explanation:</vt:lpstr>
      <vt:lpstr>                                            Code Explanation:  from PyQt5.QtWidgets import QApplication, QWidget, QVBoxLayout, QGridLayout, QPushButton, QLineEdit</vt:lpstr>
      <vt:lpstr>PowerPoint Presentation</vt:lpstr>
      <vt:lpstr>                           Class Definition class Calculator(QWidget):     def __init__(self):         super().__init__()         self.setWindowTitle(Python Calculator')         self.setGeometry(100, 100, 300, 400) </vt:lpstr>
      <vt:lpstr>                   Display Setup  self.display = QLineEdit(self) self.display.setReadOnly(True) </vt:lpstr>
      <vt:lpstr>                           Layout Setup layout = QVBoxLayout() layout.addWidget(self.display) grid = QGridLayout() </vt:lpstr>
      <vt:lpstr>                                                        Buttons Setup: buttons = [     ('7', 0, 0), ('8', 0, 1), ('9', 0, 2), ('+', 0, 3),     ('4', 1, 0), ('5', 1, 1), ('6', 1, 2), ('-', 1, 3),     ('1', 2, 0), ('2', 2, 1), ('3', 2, 2), ('*', 2, 3),     ('C', 3, 0), ('0', 3, 1), ('=', 3, 2), ('/', 3, 3) ]</vt:lpstr>
      <vt:lpstr>                                                                     Adding Buttons to the Grid   for text, row, col in buttons:     button = QPushButton(text)     button.clicked.connect(self.on_button_click)     grid.addWidget(button, row, col) </vt:lpstr>
      <vt:lpstr>                                     Final Layout Setup layout.addLayout(grid) self.setLayout(layout) </vt:lpstr>
      <vt:lpstr>                                                                        Button Click Handling def on_button_click(self):     sender = self.sender()     text = sender.text()      if text == 'C':         self.display.clear()     elif text == '=':         try:             result = str(eval(self.display.text()))             self.display.setText(result)         except:             self.display.setText('Error')     else:         self.display.setText(self.display.text() + text) </vt:lpstr>
      <vt:lpstr>                   Running the Application app = QApplication(sys.argv) window = Calculator() window.show() sys.exit(app.exec_()) </vt:lpstr>
      <vt:lpstr>                         Conclusion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Marwaha (Nokia)</dc:creator>
  <cp:lastModifiedBy>Sahil Marwaha (Nokia)</cp:lastModifiedBy>
  <cp:revision>4</cp:revision>
  <dcterms:created xsi:type="dcterms:W3CDTF">2024-12-03T13:12:37Z</dcterms:created>
  <dcterms:modified xsi:type="dcterms:W3CDTF">2024-12-03T14:19:25Z</dcterms:modified>
</cp:coreProperties>
</file>