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2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8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0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1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41AE80-A9F4-468D-89E5-FF35CACEB1E7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F5589-E35B-4A9E-9DF1-022F4083552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8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243F-50B1-F085-C43B-C33DB2B9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105" y="1049591"/>
            <a:ext cx="5696450" cy="28931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Harmonization and Insights Extraction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31AF1-4BDD-6A15-BE38-E6A3C085C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Working with Multiple Datasets using Pandas and Data Visualization Libraries</a:t>
            </a:r>
          </a:p>
          <a:p>
            <a:r>
              <a:rPr lang="en-US" dirty="0"/>
              <a:t>By Sahil Marwaha</a:t>
            </a:r>
          </a:p>
          <a:p>
            <a:r>
              <a:rPr lang="en-IN" dirty="0"/>
              <a:t>09/01/2025</a:t>
            </a:r>
          </a:p>
        </p:txBody>
      </p:sp>
    </p:spTree>
    <p:extLst>
      <p:ext uri="{BB962C8B-B14F-4D97-AF65-F5344CB8AC3E}">
        <p14:creationId xmlns:p14="http://schemas.microsoft.com/office/powerpoint/2010/main" val="332722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51F7-13F0-6A65-552F-2706D9DC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Column Conversion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38542-623E-61E4-A474-1156E9058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599" y="2240280"/>
            <a:ext cx="7087197" cy="362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Converting Date Column to datetime Format:</a:t>
            </a:r>
          </a:p>
          <a:p>
            <a:pPr marL="344488" marR="0" lvl="1" indent="-344488" fontAlgn="base">
              <a:spcBef>
                <a:spcPts val="1000"/>
              </a:spcBef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Extract year, month, and day from the </a:t>
            </a:r>
            <a:r>
              <a:rPr lang="en-US" altLang="en-US" sz="2000" dirty="0" err="1"/>
              <a:t>dteday</a:t>
            </a:r>
            <a:r>
              <a:rPr lang="en-US" altLang="en-US" sz="2000" dirty="0"/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Python Code:-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dteday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pd.to_datetime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dteday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'], format='%d-%m-%Y')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df_1['yr'] = 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dteday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dt.year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 = 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dteday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dt.month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dteday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 = df_1['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dteday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dt.day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DAB-D923-3791-9C3D-4F67688A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Drop Columns and Duplicates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E6CB11-A25C-F85E-4A82-3A68877A4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4462" y="1875859"/>
            <a:ext cx="8983076" cy="251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/>
              <a:t>Dropping Unnecessary Columns:</a:t>
            </a:r>
          </a:p>
          <a:p>
            <a:pPr marL="344488" lvl="1" indent="-344488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Removing columns ['yr', '</a:t>
            </a:r>
            <a:r>
              <a:rPr lang="en-US" altLang="en-US" sz="2000" dirty="0" err="1"/>
              <a:t>mnth</a:t>
            </a:r>
            <a:r>
              <a:rPr lang="en-US" altLang="en-US" sz="2000" dirty="0"/>
              <a:t>', 'season'] from df_1.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Python Code:-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df_1.drop(columns=['yr',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', 'season'], errors='ignore',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6151-2F56-F323-D4E5-4E58AFDFCE2A}"/>
              </a:ext>
            </a:extLst>
          </p:cNvPr>
          <p:cNvSpPr txBox="1"/>
          <p:nvPr/>
        </p:nvSpPr>
        <p:spPr>
          <a:xfrm>
            <a:off x="1604462" y="4355406"/>
            <a:ext cx="94469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Duplicate Rows: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drop_duplicates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to remove exact duplicate.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Python Code:-</a:t>
            </a:r>
          </a:p>
          <a:p>
            <a:r>
              <a:rPr lang="en-IN" dirty="0">
                <a:latin typeface="Arial" panose="020B0604020202020204" pitchFamily="34" charset="0"/>
              </a:rPr>
              <a:t>Df_1.drop_duplicate(</a:t>
            </a:r>
            <a:r>
              <a:rPr lang="en-IN" dirty="0" err="1">
                <a:latin typeface="Arial" panose="020B0604020202020204" pitchFamily="34" charset="0"/>
              </a:rPr>
              <a:t>inplace</a:t>
            </a:r>
            <a:r>
              <a:rPr lang="en-IN" dirty="0">
                <a:latin typeface="Arial" panose="020B0604020202020204" pitchFamily="34" charset="0"/>
              </a:rPr>
              <a:t>=True)</a:t>
            </a:r>
          </a:p>
          <a:p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16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A1F5-5516-8AD5-A866-D0A506A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Missing Values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DFBFC8-AD6F-3213-7BA1-DD526D2FA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80088"/>
            <a:ext cx="999709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Dataset 1: Handle missing values by filling with the median.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Python Code:-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missing_values</a:t>
            </a:r>
            <a:r>
              <a:rPr lang="en-US" altLang="en-US" sz="1800" dirty="0">
                <a:latin typeface="Arial" panose="020B0604020202020204" pitchFamily="34" charset="0"/>
              </a:rPr>
              <a:t> = df_1.isnull().sum() df_1.fillna(df_1.median(</a:t>
            </a:r>
            <a:r>
              <a:rPr lang="en-US" altLang="en-US" sz="1800" dirty="0" err="1">
                <a:latin typeface="Arial" panose="020B0604020202020204" pitchFamily="34" charset="0"/>
              </a:rPr>
              <a:t>numeric_only</a:t>
            </a:r>
            <a:r>
              <a:rPr lang="en-US" altLang="en-US" sz="1800" dirty="0">
                <a:latin typeface="Arial" panose="020B0604020202020204" pitchFamily="34" charset="0"/>
              </a:rPr>
              <a:t>=True), </a:t>
            </a:r>
            <a:r>
              <a:rPr lang="en-US" altLang="en-US" sz="1800" dirty="0" err="1">
                <a:latin typeface="Arial" panose="020B0604020202020204" pitchFamily="34" charset="0"/>
              </a:rPr>
              <a:t>inplace</a:t>
            </a:r>
            <a:r>
              <a:rPr lang="en-US" altLang="en-US" sz="1800" dirty="0">
                <a:latin typeface="Arial" panose="020B0604020202020204" pitchFamily="34" charset="0"/>
              </a:rPr>
              <a:t>=True)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Dataset 2: Fill missing values in specific columns like </a:t>
            </a:r>
            <a:r>
              <a:rPr lang="en-US" altLang="en-US" b="1" dirty="0" err="1"/>
              <a:t>atemp</a:t>
            </a:r>
            <a:r>
              <a:rPr lang="en-US" altLang="en-US" b="1" dirty="0"/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Python code:-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df_2["</a:t>
            </a:r>
            <a:r>
              <a:rPr lang="en-US" altLang="en-US" sz="1800" dirty="0" err="1">
                <a:latin typeface="Arial" panose="020B0604020202020204" pitchFamily="34" charset="0"/>
              </a:rPr>
              <a:t>atemp</a:t>
            </a:r>
            <a:r>
              <a:rPr lang="en-US" altLang="en-US" sz="1800" dirty="0">
                <a:latin typeface="Arial" panose="020B0604020202020204" pitchFamily="34" charset="0"/>
              </a:rPr>
              <a:t>"] = df_2["</a:t>
            </a:r>
            <a:r>
              <a:rPr lang="en-US" altLang="en-US" sz="1800" dirty="0" err="1">
                <a:latin typeface="Arial" panose="020B0604020202020204" pitchFamily="34" charset="0"/>
              </a:rPr>
              <a:t>atemp</a:t>
            </a:r>
            <a:r>
              <a:rPr lang="en-US" altLang="en-US" sz="1800" dirty="0">
                <a:latin typeface="Arial" panose="020B0604020202020204" pitchFamily="34" charset="0"/>
              </a:rPr>
              <a:t>"].</a:t>
            </a:r>
            <a:r>
              <a:rPr lang="en-US" altLang="en-US" sz="1800" dirty="0" err="1">
                <a:latin typeface="Arial" panose="020B0604020202020204" pitchFamily="34" charset="0"/>
              </a:rPr>
              <a:t>fillna</a:t>
            </a:r>
            <a:r>
              <a:rPr lang="en-US" altLang="en-US" sz="1800" dirty="0">
                <a:latin typeface="Arial" panose="020B0604020202020204" pitchFamily="34" charset="0"/>
              </a:rPr>
              <a:t>(df_2["</a:t>
            </a:r>
            <a:r>
              <a:rPr lang="en-US" altLang="en-US" sz="1800" dirty="0" err="1">
                <a:latin typeface="Arial" panose="020B0604020202020204" pitchFamily="34" charset="0"/>
              </a:rPr>
              <a:t>atemp</a:t>
            </a:r>
            <a:r>
              <a:rPr lang="en-US" altLang="en-US" sz="1800" dirty="0">
                <a:latin typeface="Arial" panose="020B0604020202020204" pitchFamily="34" charset="0"/>
              </a:rPr>
              <a:t>"].mean())</a:t>
            </a:r>
          </a:p>
        </p:txBody>
      </p:sp>
    </p:spTree>
    <p:extLst>
      <p:ext uri="{BB962C8B-B14F-4D97-AF65-F5344CB8AC3E}">
        <p14:creationId xmlns:p14="http://schemas.microsoft.com/office/powerpoint/2010/main" val="412097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080C-13F5-6706-8364-BFDD129B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Datasets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D4F42C-CA9E-9AE3-DC91-193D0AEA7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6480" y="1554207"/>
            <a:ext cx="6327951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Merging df_1 and df_2 on the instant column:</a:t>
            </a:r>
          </a:p>
          <a:p>
            <a:pPr marL="344488" marR="0" lvl="1" indent="-344488" fontAlgn="base">
              <a:spcBef>
                <a:spcPts val="1000"/>
              </a:spcBef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Perform an inner join to combine the datasets.</a:t>
            </a:r>
          </a:p>
          <a:p>
            <a:pPr marL="0" marR="0" lvl="1" indent="0" fontAlgn="base">
              <a:spcBef>
                <a:spcPts val="1000"/>
              </a:spcBef>
              <a:buSz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Python Code:-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df</a:t>
            </a:r>
            <a:r>
              <a:rPr lang="en-US" altLang="en-US" sz="1800" dirty="0">
                <a:latin typeface="Arial" panose="020B0604020202020204" pitchFamily="34" charset="0"/>
              </a:rPr>
              <a:t> = </a:t>
            </a:r>
            <a:r>
              <a:rPr lang="en-US" altLang="en-US" sz="1800" dirty="0" err="1">
                <a:latin typeface="Arial" panose="020B0604020202020204" pitchFamily="34" charset="0"/>
              </a:rPr>
              <a:t>pd.merge</a:t>
            </a:r>
            <a:r>
              <a:rPr lang="en-US" altLang="en-US" sz="1800" dirty="0">
                <a:latin typeface="Arial" panose="020B0604020202020204" pitchFamily="34" charset="0"/>
              </a:rPr>
              <a:t>(df_1, df_2, on="instant", how="inner")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Creating New Features:</a:t>
            </a:r>
          </a:p>
          <a:p>
            <a:pPr marL="0" lvl="1" indent="0" fontAlgn="base">
              <a:spcBef>
                <a:spcPts val="1000"/>
              </a:spcBef>
              <a:buNone/>
            </a:pPr>
            <a:r>
              <a:rPr lang="en-US" altLang="en-US" sz="2000" dirty="0"/>
              <a:t>Create a new feature temp1 by averaging temp and </a:t>
            </a:r>
            <a:r>
              <a:rPr lang="en-US" altLang="en-US" sz="2000" dirty="0" err="1"/>
              <a:t>atemp</a:t>
            </a:r>
            <a:r>
              <a:rPr lang="en-US" altLang="en-US" sz="20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python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df</a:t>
            </a:r>
            <a:r>
              <a:rPr lang="en-US" altLang="en-US" sz="1800" dirty="0">
                <a:latin typeface="Arial" panose="020B0604020202020204" pitchFamily="34" charset="0"/>
              </a:rPr>
              <a:t>["temp1"] = (</a:t>
            </a:r>
            <a:r>
              <a:rPr lang="en-US" altLang="en-US" sz="1800" dirty="0" err="1">
                <a:latin typeface="Arial" panose="020B0604020202020204" pitchFamily="34" charset="0"/>
              </a:rPr>
              <a:t>df</a:t>
            </a:r>
            <a:r>
              <a:rPr lang="en-US" altLang="en-US" sz="1800" dirty="0">
                <a:latin typeface="Arial" panose="020B0604020202020204" pitchFamily="34" charset="0"/>
              </a:rPr>
              <a:t>["temp"] + </a:t>
            </a:r>
            <a:r>
              <a:rPr lang="en-US" altLang="en-US" sz="1800" dirty="0" err="1">
                <a:latin typeface="Arial" panose="020B0604020202020204" pitchFamily="34" charset="0"/>
              </a:rPr>
              <a:t>df</a:t>
            </a:r>
            <a:r>
              <a:rPr lang="en-US" altLang="en-US" sz="1800" dirty="0">
                <a:latin typeface="Arial" panose="020B0604020202020204" pitchFamily="34" charset="0"/>
              </a:rPr>
              <a:t>["</a:t>
            </a:r>
            <a:r>
              <a:rPr lang="en-US" altLang="en-US" sz="1800" dirty="0" err="1">
                <a:latin typeface="Arial" panose="020B0604020202020204" pitchFamily="34" charset="0"/>
              </a:rPr>
              <a:t>atemp</a:t>
            </a:r>
            <a:r>
              <a:rPr lang="en-US" altLang="en-US" sz="1800" dirty="0">
                <a:latin typeface="Arial" panose="020B0604020202020204" pitchFamily="34" charset="0"/>
              </a:rPr>
              <a:t>"]) / 2</a:t>
            </a:r>
          </a:p>
        </p:txBody>
      </p:sp>
    </p:spTree>
    <p:extLst>
      <p:ext uri="{BB962C8B-B14F-4D97-AF65-F5344CB8AC3E}">
        <p14:creationId xmlns:p14="http://schemas.microsoft.com/office/powerpoint/2010/main" val="235076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170-AC06-7D56-6587-821EDA35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298C-46BE-45A1-F855-16E5B499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845734"/>
            <a:ext cx="10614906" cy="402336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Visualizing Data Distribution:</a:t>
            </a:r>
          </a:p>
          <a:p>
            <a:pPr marL="344488" lvl="1" indent="-344488" fontAlgn="base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Line Plot, Histogram with KDE, Boxplot, KDE plot, Violin Plot, Heatmap</a:t>
            </a:r>
          </a:p>
          <a:p>
            <a:pPr marL="0" indent="0">
              <a:buNone/>
            </a:pPr>
            <a:r>
              <a:rPr lang="en-US" dirty="0"/>
              <a:t>Python Code:-</a:t>
            </a:r>
          </a:p>
          <a:p>
            <a:pPr marL="0" indent="0">
              <a:buNone/>
            </a:pPr>
            <a:r>
              <a:rPr lang="en-US" dirty="0"/>
              <a:t>fig, axes = </a:t>
            </a:r>
            <a:r>
              <a:rPr lang="en-US" dirty="0" err="1"/>
              <a:t>plt.subplots</a:t>
            </a:r>
            <a:r>
              <a:rPr lang="en-US" dirty="0"/>
              <a:t>(3, 2, </a:t>
            </a:r>
            <a:r>
              <a:rPr lang="en-US" dirty="0" err="1"/>
              <a:t>figsize</a:t>
            </a:r>
            <a:r>
              <a:rPr lang="en-US" dirty="0"/>
              <a:t>=(12, 10))</a:t>
            </a:r>
          </a:p>
          <a:p>
            <a:pPr marL="0" indent="0">
              <a:buNone/>
            </a:pPr>
            <a:r>
              <a:rPr lang="en-US" dirty="0" err="1"/>
              <a:t>sns.lineplot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ax=axes[0, 1])</a:t>
            </a:r>
          </a:p>
          <a:p>
            <a:pPr marL="0" indent="0">
              <a:buNone/>
            </a:pPr>
            <a:r>
              <a:rPr lang="en-US" dirty="0" err="1"/>
              <a:t>sns.histplot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=True, ax=axes[0, 0])</a:t>
            </a:r>
          </a:p>
          <a:p>
            <a:pPr marL="0" indent="0">
              <a:buNone/>
            </a:pPr>
            <a:r>
              <a:rPr lang="en-US" dirty="0" err="1"/>
              <a:t>sns.boxplot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ax=axes[1, 0])</a:t>
            </a:r>
          </a:p>
          <a:p>
            <a:pPr marL="0" indent="0">
              <a:buNone/>
            </a:pPr>
            <a:r>
              <a:rPr lang="en-US" dirty="0" err="1"/>
              <a:t>sns.kdeplot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ax=axes[2, 0])</a:t>
            </a:r>
          </a:p>
          <a:p>
            <a:pPr marL="0" indent="0">
              <a:buNone/>
            </a:pPr>
            <a:r>
              <a:rPr lang="en-US" dirty="0" err="1"/>
              <a:t>sns.violinplot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ax=axes[1, 1])</a:t>
            </a:r>
          </a:p>
          <a:p>
            <a:pPr marL="0" indent="0">
              <a:buNone/>
            </a:pPr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df.corr</a:t>
            </a:r>
            <a:r>
              <a:rPr lang="en-US" dirty="0"/>
              <a:t>(),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coolwarm</a:t>
            </a:r>
            <a:r>
              <a:rPr lang="en-US" dirty="0"/>
              <a:t>', ax=axes[2, 1])</a:t>
            </a:r>
          </a:p>
          <a:p>
            <a:pPr marL="0" indent="0">
              <a:buNone/>
            </a:pPr>
            <a:r>
              <a:rPr lang="en-US" dirty="0" err="1"/>
              <a:t>plt.tight_layout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5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9C1-E922-C903-9068-7FB8C3C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- Part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21E742-85D9-0602-CD39-5A41BD452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8790" y="2068266"/>
            <a:ext cx="9124036" cy="38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Visualizing Relationships between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Histograms and Boxplots for features like windspeed, temp1, </a:t>
            </a:r>
            <a:r>
              <a:rPr lang="en-US" altLang="en-US" sz="2000" dirty="0" err="1"/>
              <a:t>dteday</a:t>
            </a:r>
            <a:r>
              <a:rPr lang="en-US" altLang="en-US" sz="2000" dirty="0"/>
              <a:t>.</a:t>
            </a:r>
          </a:p>
          <a:p>
            <a:pPr marL="0" lvl="1" indent="0" fontAlgn="base">
              <a:spcBef>
                <a:spcPts val="1000"/>
              </a:spcBef>
              <a:buFontTx/>
              <a:buNone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Code:-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sns.histplot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(data=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df_final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x="windspeed",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=True, color="Black", label="Windspeed")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sns.histplot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(data=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df_final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x="temp1",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=True, color="yellow", label="Temperature")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9B3-35DF-E909-F99E-03F4D6B1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103D-BF9B-EA81-9231-5DD08D01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Correlation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b="1" dirty="0"/>
              <a:t>Correlation Matrix </a:t>
            </a:r>
            <a:r>
              <a:rPr lang="en-US" dirty="0"/>
              <a:t>and </a:t>
            </a:r>
            <a:r>
              <a:rPr lang="en-US" b="1" dirty="0" err="1"/>
              <a:t>Pairplot</a:t>
            </a:r>
            <a:r>
              <a:rPr lang="en-US" dirty="0"/>
              <a:t> to analyze relationships between numerical features.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Python Code:-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df_final</a:t>
            </a:r>
            <a:r>
              <a:rPr lang="en-IN" dirty="0"/>
              <a:t>[</a:t>
            </a:r>
            <a:r>
              <a:rPr lang="en-IN" dirty="0" err="1"/>
              <a:t>num_column</a:t>
            </a:r>
            <a:r>
              <a:rPr lang="en-IN" dirty="0"/>
              <a:t>].</a:t>
            </a:r>
            <a:r>
              <a:rPr lang="en-IN" dirty="0" err="1"/>
              <a:t>corr</a:t>
            </a:r>
            <a:r>
              <a:rPr lang="en-IN" dirty="0"/>
              <a:t>()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fmt</a:t>
            </a:r>
            <a:r>
              <a:rPr lang="en-IN" dirty="0"/>
              <a:t>=".2f",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', linewidths=0.5)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4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B368-1149-F6F6-8AC6-8064FF45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 and EDA Summary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2E871E-6B69-B447-F37A-5B588FF6D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26239"/>
            <a:ext cx="107210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/>
              <a:t>Final Dataset (</a:t>
            </a:r>
            <a:r>
              <a:rPr lang="en-US" altLang="en-US" b="1" dirty="0" err="1"/>
              <a:t>df_final</a:t>
            </a:r>
            <a:r>
              <a:rPr lang="en-US" altLang="en-US" b="1" dirty="0"/>
              <a:t>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Concatenating </a:t>
            </a:r>
            <a:r>
              <a:rPr lang="en-US" altLang="en-US" dirty="0" err="1"/>
              <a:t>df</a:t>
            </a:r>
            <a:r>
              <a:rPr lang="en-US" altLang="en-US" dirty="0"/>
              <a:t> and df_3 to create the final dataset.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/>
              <a:t>Python Code:-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err="1"/>
              <a:t>df_final</a:t>
            </a:r>
            <a:r>
              <a:rPr lang="en-US" altLang="en-US" dirty="0"/>
              <a:t> = </a:t>
            </a:r>
            <a:r>
              <a:rPr lang="en-US" altLang="en-US" dirty="0" err="1"/>
              <a:t>pd.concat</a:t>
            </a:r>
            <a:r>
              <a:rPr lang="en-US" altLang="en-US" dirty="0"/>
              <a:t>([</a:t>
            </a:r>
            <a:r>
              <a:rPr lang="en-US" altLang="en-US" dirty="0" err="1"/>
              <a:t>df</a:t>
            </a:r>
            <a:r>
              <a:rPr lang="en-US" altLang="en-US" dirty="0"/>
              <a:t>, df_3], axis=0, </a:t>
            </a:r>
            <a:r>
              <a:rPr lang="en-US" altLang="en-US" dirty="0" err="1"/>
              <a:t>ignore_index</a:t>
            </a:r>
            <a:r>
              <a:rPr lang="en-US" altLang="en-US" dirty="0"/>
              <a:t>=True)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b="1" dirty="0"/>
              <a:t>EDA Summary</a:t>
            </a:r>
            <a:r>
              <a:rPr lang="en-IN" dirty="0"/>
              <a:t>: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  Descriptive Statistics, handling missing 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  Visualizing value distributions and correlations.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25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BD8F-6A73-451E-9CA4-CAAA2E2E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DC95AC-06C8-233D-DC5B-32ACD71D3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5434" y="2775211"/>
            <a:ext cx="946256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altLang="en-US" b="1" dirty="0"/>
              <a:t>Boxplots: </a:t>
            </a:r>
            <a:r>
              <a:rPr lang="en-US" altLang="en-US" dirty="0"/>
              <a:t>For temp1, windspeed, and other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/>
              <a:t>   Correlation Heatmap: </a:t>
            </a:r>
            <a:r>
              <a:rPr lang="en-US" altLang="en-US" dirty="0"/>
              <a:t>To identify highly correlated features.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Python Code:-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sns.heatmap</a:t>
            </a:r>
            <a:r>
              <a:rPr lang="en-US" altLang="en-US" dirty="0"/>
              <a:t>(</a:t>
            </a:r>
            <a:r>
              <a:rPr lang="en-US" altLang="en-US" dirty="0" err="1"/>
              <a:t>df_final.corr</a:t>
            </a:r>
            <a:r>
              <a:rPr lang="en-US" altLang="en-US" dirty="0"/>
              <a:t>() &gt; 0.8, </a:t>
            </a:r>
            <a:r>
              <a:rPr lang="en-US" altLang="en-US" dirty="0" err="1"/>
              <a:t>annot</a:t>
            </a:r>
            <a:r>
              <a:rPr lang="en-US" altLang="en-US" dirty="0"/>
              <a:t>=True, cbar=False)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plt.show</a:t>
            </a:r>
            <a:r>
              <a:rPr lang="en-US" altLang="en-US" dirty="0"/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157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AF5C-7BA5-B61C-A42D-976D0858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7869AE-8E20-5A9D-E22B-49E193533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23554"/>
            <a:ext cx="8196218" cy="386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en-US" b="1" dirty="0"/>
              <a:t>key Insights: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  Distribution of windspeed and temperature.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  Correlation analysis between different features (e.g., temp1, windspeed).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  Boxplots and histograms for data distribution.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endParaRPr lang="en-US" altLang="en-US" b="1" dirty="0"/>
          </a:p>
          <a:p>
            <a:pPr fontAlgn="base"/>
            <a:r>
              <a:rPr lang="en-US" altLang="en-US" b="1" dirty="0"/>
              <a:t>Next Steps: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b="1" dirty="0"/>
              <a:t>  Build predictive models.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b="1" dirty="0"/>
              <a:t>  Further data analysis and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99C-B376-74E4-30BA-CB22004C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9CEF-9D01-F1A7-B6A5-3A13B7A8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Loading</a:t>
            </a:r>
            <a:r>
              <a:rPr lang="en-US" dirty="0"/>
              <a:t>: Import datasets from multiple Excel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 Perform operations like handling missing values, removing duplicates, and converting date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Transformation</a:t>
            </a:r>
            <a:r>
              <a:rPr lang="en-US" dirty="0"/>
              <a:t>: Create new features and preprocess the data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Exploratory Data Analysis (EDA)</a:t>
            </a:r>
            <a:r>
              <a:rPr lang="en-US" dirty="0"/>
              <a:t>: Use visualizations to explore and understand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</a:t>
            </a:r>
            <a:r>
              <a:rPr lang="en-US" dirty="0"/>
              <a:t>: Merge datasets and create new derived features to improve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11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997E-CC2B-AD00-FE70-7E90FCB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and How They Were Addressed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752DE0-6AD8-D7A6-78DB-2DA476089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6432"/>
            <a:ext cx="10593990" cy="344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en-US" b="1" dirty="0"/>
              <a:t>1) Missing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columns in the datasets contained missing or null values, which could impact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completeness of the analysis.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numerical columns, missing values were filled using statistical methods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df_1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df_2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df_3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This was done to avoid introducing bias.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in Pandas was used to replace missing values in specific columns.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Ensured completeness of the dataset, while maintaining consistency in the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dataset's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71DA8BA-D739-306D-CE92-A7A5AEE9A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058" y="1769228"/>
            <a:ext cx="10356943" cy="37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Inconsistent 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dteday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had inconsistent date formats and required conversion to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pd.to_datetime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convert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dteday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into the correct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Additionally, extracted useful features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this column for further analysis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Outcome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dteday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was standardized, enabling easier time-series analysis and feature extraction.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1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04F1EF-9B7B-C933-148E-F6811B0D0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183" y="2119327"/>
            <a:ext cx="1102417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Duplicate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rows in the datasets, which could skew the analysis and create biases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 rows 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drop_duplicates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dataset with unique records, ensuring the analysis is based on non-redundant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2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5FADB0-FDAA-C549-BF85-C011CC2CE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1534"/>
            <a:ext cx="1043542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Data Merging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Merging multiple datasets with different structures and ensuring that key columns aligned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pd.merge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merge datasets on a common key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An inner join was chosen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retain only the rows that appeared in both datasets.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consistency in column names and handled any missing data during the merge.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merged datasets without losing relevant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38E72A-7CE0-93A2-A9D0-E074D5689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3867"/>
            <a:ext cx="1071428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Handling Categorical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features were categorical (e.g.,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weathersit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required encoding for analysis or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used to convert categorical variables into numerical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this case, we didn't explicitly encode categorical columns in this process, but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could be a potential next step in preparation for machine learning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Facilitated numerical analysis of categorical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3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53BE876-9533-16EA-BAD5-7CF2343AB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80033"/>
            <a:ext cx="11139588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Data Visualization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Representing complex relationships between variables in a way that is clear and interpretable.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a combination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explore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of variables and relationships between them.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creating visually appealing and informative charts.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visualizations helped uncover trends, correlations, and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9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8233-5AB8-7014-7EEC-59F5E712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9429F5-D73F-7A93-8B8D-AC803DA31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1534"/>
            <a:ext cx="1088374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Combining Datasets with Different Formats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 had different formats and features (e.g., one dataset had a column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another had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atemp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making it difficult to combine them seamlessly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Created a new feature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the average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merging the datasets, to ensure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compatibility between the datasets.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Dropped redundant or unimportant columns after merging.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Standardized and merged the datasets in a meaningful way, facilitating better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67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085D-769F-9276-86CC-7CC3C919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CCF32E-535B-F966-E71B-2F06681A6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703254"/>
            <a:ext cx="110882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data analysis can include missing data, inconsistent formats, duplicate records,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difficulties in merging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these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using data cleaning techniques such as handling missing values,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data types, removing duplicates, and creating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essential for understanding trends and relationships in the dataset, and leveraging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types of plots helps to uncover insights. </a:t>
            </a:r>
          </a:p>
        </p:txBody>
      </p:sp>
    </p:spTree>
    <p:extLst>
      <p:ext uri="{BB962C8B-B14F-4D97-AF65-F5344CB8AC3E}">
        <p14:creationId xmlns:p14="http://schemas.microsoft.com/office/powerpoint/2010/main" val="104711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4573-7BF9-9909-4709-82F270B2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Operations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Merging Datasets</a:t>
            </a:r>
            <a:r>
              <a:rPr lang="en-US" dirty="0"/>
              <a:t>: Combine data from multiple sources using common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</a:t>
            </a:r>
            <a:r>
              <a:rPr lang="en-US" dirty="0"/>
              <a:t>: Fill missing data with statistical methods (e.g., median, mean).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</a:t>
            </a:r>
            <a:r>
              <a:rPr lang="en-US" dirty="0"/>
              <a:t>: Generate plots such as histograms, line plots, box plots, and heatmaps to explore the data and detect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Analysis</a:t>
            </a:r>
            <a:r>
              <a:rPr lang="en-US" dirty="0"/>
              <a:t>: Examine relationships between features using correlation matrices and scatter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r>
              <a:rPr lang="en-US" dirty="0"/>
              <a:t>: Drop unnecessary columns, convert data types, and clean the datasets for modeling.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88A6-79ED-1EED-DDD3-0868C119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: For data manipulation 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en-US" dirty="0"/>
              <a:t>: For creating statistical graphics and visualizations.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: For creating custom plots and figures.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: For preprocessing data and machine learning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8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A4CE-1F59-4683-D572-2F89EC6E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5480-8478-3CFD-2A01-BB5BD03C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 of the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and preprocess data from multiple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Merge datasets based on common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 data by removing duplicates and handling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exploratory data analysis (EDA) with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5EBE-6C6A-6CAC-3B46-4B2F9C36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Libraries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C62C3D-CEF8-51AB-70C2-79CB796E9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599" y="2284345"/>
            <a:ext cx="7638762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buNone/>
              <a:tabLst/>
            </a:pPr>
            <a:r>
              <a:rPr lang="en-US" altLang="en-US" b="1" dirty="0"/>
              <a:t>Essential Libraries: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pandas: For data manipulation and analysis.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seaborn, matplotlib: For data visualization.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numpy</a:t>
            </a:r>
            <a:r>
              <a:rPr lang="en-US" altLang="en-US" dirty="0"/>
              <a:t>: For numerical operations.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scipy.stats</a:t>
            </a:r>
            <a:r>
              <a:rPr lang="en-US" altLang="en-US" dirty="0"/>
              <a:t>: For statistical functions.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sklearn.preprocessing</a:t>
            </a:r>
            <a:r>
              <a:rPr lang="en-US" altLang="en-US" dirty="0"/>
              <a:t>: For data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5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111A-8DA0-48D0-2116-2E9CB62B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Code to import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C6FB-CD77-E2DE-8770-97EFF959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pandas as pd 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r>
              <a:rPr lang="en-IN" dirty="0"/>
              <a:t> 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</a:p>
          <a:p>
            <a:r>
              <a:rPr lang="en-IN" dirty="0"/>
              <a:t>from </a:t>
            </a:r>
            <a:r>
              <a:rPr lang="en-IN" dirty="0" err="1"/>
              <a:t>scipy.stats</a:t>
            </a:r>
            <a:r>
              <a:rPr lang="en-IN" dirty="0"/>
              <a:t> Import </a:t>
            </a:r>
            <a:r>
              <a:rPr lang="en-IN" dirty="0" err="1"/>
              <a:t>zscore</a:t>
            </a:r>
            <a:r>
              <a:rPr lang="en-IN" dirty="0"/>
              <a:t> 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LabelEncoder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7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201C-4491-006F-AB76-2FFD66A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6D3FB8-C602-1402-2947-9D4405C90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9920" y="2066255"/>
            <a:ext cx="75502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Loading Datasets using </a:t>
            </a:r>
            <a:r>
              <a:rPr lang="en-US" altLang="en-US" b="1" dirty="0" err="1"/>
              <a:t>pd.read_excel</a:t>
            </a:r>
            <a:r>
              <a:rPr lang="en-US" altLang="en-US" b="1" dirty="0"/>
              <a:t>():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Dataset 1: dataset_1.xlsx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Dataset 2: dataset_2.xlsx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Dataset 3: dataset_3.xlsx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Python code:-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/>
              <a:t>df_1 = </a:t>
            </a:r>
            <a:r>
              <a:rPr lang="en-IN" sz="1600" dirty="0" err="1"/>
              <a:t>pd.read_excel</a:t>
            </a:r>
            <a:r>
              <a:rPr lang="en-IN" sz="1600" dirty="0"/>
              <a:t>("dataset_1.xlsx")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/>
              <a:t>df_2 = </a:t>
            </a:r>
            <a:r>
              <a:rPr lang="en-IN" sz="1600" dirty="0" err="1"/>
              <a:t>pd.read_excel</a:t>
            </a:r>
            <a:r>
              <a:rPr lang="en-IN" sz="1600" dirty="0"/>
              <a:t>("dataset_2.xlsx")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/>
              <a:t>df_3 = </a:t>
            </a:r>
            <a:r>
              <a:rPr lang="en-IN" sz="1600" dirty="0" err="1"/>
              <a:t>pd.read_excel</a:t>
            </a:r>
            <a:r>
              <a:rPr lang="en-IN" sz="1600" dirty="0"/>
              <a:t>("dataset_3.xlsx")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24DB-7053-1840-3ECF-75DAF6DB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Inspection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05B42A-E738-690A-D94D-F685973BD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599" y="2850701"/>
            <a:ext cx="682302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/>
              <a:t>Inspecting Dataset 1: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df_1.head() - Shows first few rows of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df_1.info() - Overview of column names and data types.</a:t>
            </a:r>
          </a:p>
          <a:p>
            <a:pPr marL="0" marR="0" lvl="0" indent="0" fontAlgn="base"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Inspecting Dataset 2 and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steps for both datasets.</a:t>
            </a:r>
          </a:p>
        </p:txBody>
      </p:sp>
    </p:spTree>
    <p:extLst>
      <p:ext uri="{BB962C8B-B14F-4D97-AF65-F5344CB8AC3E}">
        <p14:creationId xmlns:p14="http://schemas.microsoft.com/office/powerpoint/2010/main" val="60105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1955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Retrospect</vt:lpstr>
      <vt:lpstr>Data Harmonization and Insights Extraction</vt:lpstr>
      <vt:lpstr>Overview</vt:lpstr>
      <vt:lpstr>PowerPoint Presentation</vt:lpstr>
      <vt:lpstr>PowerPoint Presentation</vt:lpstr>
      <vt:lpstr>Objective</vt:lpstr>
      <vt:lpstr>Importing Libraries</vt:lpstr>
      <vt:lpstr>Python Code to import library</vt:lpstr>
      <vt:lpstr>Loading Data</vt:lpstr>
      <vt:lpstr>Data Inspection</vt:lpstr>
      <vt:lpstr>Date Column Conversion</vt:lpstr>
      <vt:lpstr>Data Cleaning - Drop Columns and Duplicates</vt:lpstr>
      <vt:lpstr>Handling Missing Values</vt:lpstr>
      <vt:lpstr>Merging Datasets</vt:lpstr>
      <vt:lpstr>Data Visualization - Part 1</vt:lpstr>
      <vt:lpstr>Data Visualization - Part 2</vt:lpstr>
      <vt:lpstr>Feature Correlation</vt:lpstr>
      <vt:lpstr>Final Dataset and EDA Summary</vt:lpstr>
      <vt:lpstr>Advanced Visualizations</vt:lpstr>
      <vt:lpstr>Insights &amp; Conclusion</vt:lpstr>
      <vt:lpstr>Key Challenges and How They Were Addressed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Marwaha</dc:creator>
  <cp:lastModifiedBy>Sahil Marwaha</cp:lastModifiedBy>
  <cp:revision>1</cp:revision>
  <dcterms:created xsi:type="dcterms:W3CDTF">2025-01-09T12:31:41Z</dcterms:created>
  <dcterms:modified xsi:type="dcterms:W3CDTF">2025-01-09T17:10:31Z</dcterms:modified>
</cp:coreProperties>
</file>