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IN" sz="6300" dirty="0"/>
              <a:t>Companies Analysis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IN" sz="2400"/>
              <a:t>By Team FCT Worriers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4DC5E-B228-C8C0-4CCB-0D3B2897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IN" sz="63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Objective: Analyze Indian companies, especially in the IT sector</a:t>
            </a:r>
          </a:p>
          <a:p>
            <a:r>
              <a:rPr lang="en-US" sz="2100"/>
              <a:t>Focus Areas:</a:t>
            </a:r>
          </a:p>
          <a:p>
            <a:pPr>
              <a:buFontTx/>
              <a:buChar char="-"/>
            </a:pPr>
            <a:r>
              <a:rPr lang="en-US" sz="2100"/>
              <a:t>Private vs Public company distribution</a:t>
            </a:r>
          </a:p>
          <a:p>
            <a:pPr>
              <a:buFontTx/>
              <a:buChar char="-"/>
            </a:pPr>
            <a:r>
              <a:rPr lang="en-US" sz="2100"/>
              <a:t>Top companies by reviews</a:t>
            </a:r>
          </a:p>
          <a:p>
            <a:pPr>
              <a:buFontTx/>
              <a:buChar char="-"/>
            </a:pPr>
            <a:r>
              <a:rPr lang="en-US" sz="2100"/>
              <a:t>Growth of the IT sector</a:t>
            </a:r>
          </a:p>
          <a:p>
            <a:pPr>
              <a:buFontTx/>
              <a:buChar char="-"/>
            </a:pPr>
            <a:r>
              <a:rPr lang="en-US" sz="2100"/>
              <a:t> Top Most Recognized Companies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We use Excel Tools: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Filtering &amp; grouping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Chart Elements &amp; Labels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Percentage Calculation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Trend line to show IT Sector Growth Over Years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824" y="574283"/>
            <a:ext cx="7606349" cy="742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Demanding Companies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white lines">
            <a:extLst>
              <a:ext uri="{FF2B5EF4-FFF2-40B4-BE49-F238E27FC236}">
                <a16:creationId xmlns:a16="http://schemas.microsoft.com/office/drawing/2014/main" id="{31C83382-C88B-DBE9-F2B0-361C97FF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8569"/>
            <a:ext cx="5348749" cy="30362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D34E2C-74BC-FA20-4C70-4D85577DF39F}"/>
              </a:ext>
            </a:extLst>
          </p:cNvPr>
          <p:cNvSpPr txBox="1">
            <a:spLocks/>
          </p:cNvSpPr>
          <p:nvPr/>
        </p:nvSpPr>
        <p:spPr>
          <a:xfrm>
            <a:off x="5045193" y="2664324"/>
            <a:ext cx="3378040" cy="346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Services &amp; Consulting is the most popular type of company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Highest number of employees 10 Lakh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Other companies have minimal employee around 2-3 Lakh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Growth of IT Sector 1990-2017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graph with a blue line">
            <a:extLst>
              <a:ext uri="{FF2B5EF4-FFF2-40B4-BE49-F238E27FC236}">
                <a16:creationId xmlns:a16="http://schemas.microsoft.com/office/drawing/2014/main" id="{8BD69316-5E47-CD54-C493-3C39B81D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163" y="704504"/>
            <a:ext cx="739367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045AD-2F7F-A506-FCE0-2A9F00BC1913}"/>
              </a:ext>
            </a:extLst>
          </p:cNvPr>
          <p:cNvSpPr txBox="1"/>
          <p:nvPr/>
        </p:nvSpPr>
        <p:spPr>
          <a:xfrm>
            <a:off x="3728126" y="3998019"/>
            <a:ext cx="4787224" cy="128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2000, IT growth was the highest 41%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2000, growth was lower, around 11%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2017, growth increased again to 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D4B23-E83A-6FCE-6CB8-7ADFDA68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5EF5C-D17E-93B5-9673-EC3B3F74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IT Companies in Indian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78A51-2E88-B548-B141-0ACC949B9804}"/>
              </a:ext>
            </a:extLst>
          </p:cNvPr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Maharashtra  has the most IT companies (31.58%)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Maharashtra is next (15.79%)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Uttar Pradesh has 10.53%, other states have less</a:t>
            </a:r>
          </a:p>
        </p:txBody>
      </p:sp>
      <p:pic>
        <p:nvPicPr>
          <p:cNvPr id="6" name="Content Placeholder 5" descr="A map of india with different colored areas&#10;&#10;AI-generated content may be incorrect.">
            <a:extLst>
              <a:ext uri="{FF2B5EF4-FFF2-40B4-BE49-F238E27FC236}">
                <a16:creationId xmlns:a16="http://schemas.microsoft.com/office/drawing/2014/main" id="{9ECF95CB-5B3A-30C5-3042-196634FF3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E3519E-91C0-AD9D-1298-4B3130D6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kern="1200">
                <a:latin typeface="+mj-lt"/>
                <a:ea typeface="+mj-ea"/>
                <a:cs typeface="+mj-cs"/>
              </a:rPr>
              <a:t>Comparison of Companies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Public vs Private Companies:</a:t>
            </a:r>
          </a:p>
          <a:p>
            <a:r>
              <a:rPr lang="en-US" sz="1600" dirty="0"/>
              <a:t>   - Public: 739 offices</a:t>
            </a:r>
          </a:p>
          <a:p>
            <a:r>
              <a:rPr lang="en-US" sz="1600" dirty="0"/>
              <a:t>   - Private: 501 offices</a:t>
            </a:r>
          </a:p>
          <a:p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EAC857B-B222-A489-91A7-F15B546B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886243"/>
            <a:ext cx="4221014" cy="27647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DFFCB-4D0F-A85F-3011-AAC2AFB06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C5D57E-9D68-F246-5BCD-047B6350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Companies in IT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68A97-8D70-0A47-4773-6ACFC06F9C4F}"/>
              </a:ext>
            </a:extLst>
          </p:cNvPr>
          <p:cNvSpPr txBox="1"/>
          <p:nvPr/>
        </p:nvSpPr>
        <p:spPr>
          <a:xfrm>
            <a:off x="388620" y="2533476"/>
            <a:ext cx="28607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Accenture has 36,000 employees.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Cognizant has 33,000. Wipro and Infosys follow</a:t>
            </a:r>
          </a:p>
        </p:txBody>
      </p:sp>
      <p:pic>
        <p:nvPicPr>
          <p:cNvPr id="10" name="Content Placeholder 9" descr="A colorful circle with numbers and numbers&#10;&#10;AI-generated content may be incorrect.">
            <a:extLst>
              <a:ext uri="{FF2B5EF4-FFF2-40B4-BE49-F238E27FC236}">
                <a16:creationId xmlns:a16="http://schemas.microsoft.com/office/drawing/2014/main" id="{79E945EE-E737-153B-4E0A-930CBA9D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54" y="1654621"/>
            <a:ext cx="4792009" cy="355806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6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Conclusion &amp; 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Conclusions: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  - Public companies have more offices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  - Accenture and Cognizant are top-reviewed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- IT industry shows steady growth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Future Improvements: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500" dirty="0"/>
              <a:t>Include salary and financial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Use Power BI for live dashboards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500" dirty="0"/>
              <a:t>Gather real employee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248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Companies Analysis in India</vt:lpstr>
      <vt:lpstr>Introduction</vt:lpstr>
      <vt:lpstr>Tools &amp; Techniques</vt:lpstr>
      <vt:lpstr>Most Demanding Companies</vt:lpstr>
      <vt:lpstr>Growth of IT Sector 1990-2017</vt:lpstr>
      <vt:lpstr>IT Companies in Indian States</vt:lpstr>
      <vt:lpstr>Comparison of Companies</vt:lpstr>
      <vt:lpstr>Top Companies in IT Services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 Analysis in India</dc:title>
  <dc:subject/>
  <dc:creator>Sahil Patil</dc:creator>
  <cp:keywords/>
  <dc:description>generated using python-pptx</dc:description>
  <cp:lastModifiedBy>SAHIL patil</cp:lastModifiedBy>
  <cp:revision>6</cp:revision>
  <dcterms:created xsi:type="dcterms:W3CDTF">2013-01-27T09:14:16Z</dcterms:created>
  <dcterms:modified xsi:type="dcterms:W3CDTF">2025-07-25T12:57:10Z</dcterms:modified>
  <cp:category/>
</cp:coreProperties>
</file>