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8" r:id="rId1"/>
  </p:sldMasterIdLst>
  <p:sldIdLst>
    <p:sldId id="256" r:id="rId2"/>
    <p:sldId id="257" r:id="rId3"/>
    <p:sldId id="258" r:id="rId4"/>
    <p:sldId id="259" r:id="rId5"/>
    <p:sldId id="261" r:id="rId6"/>
    <p:sldId id="267" r:id="rId7"/>
    <p:sldId id="264" r:id="rId8"/>
    <p:sldId id="265" r:id="rId9"/>
    <p:sldId id="263" r:id="rId10"/>
    <p:sldId id="260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DCF450-30DF-4F2E-BB3F-A4B7B6EE357B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D81B9A9D-3ECC-42EC-861F-02A2EC97B1F4}">
      <dgm:prSet phldrT="[Text]"/>
      <dgm:spPr/>
      <dgm:t>
        <a:bodyPr/>
        <a:lstStyle/>
        <a:p>
          <a:r>
            <a:rPr lang="en-US" dirty="0" smtClean="0"/>
            <a:t>JavaScript</a:t>
          </a:r>
          <a:endParaRPr lang="en-US" dirty="0"/>
        </a:p>
      </dgm:t>
    </dgm:pt>
    <dgm:pt modelId="{0BDDC919-4366-4C9B-A93E-5A17ADE5EE30}" type="parTrans" cxnId="{A418F04D-5982-45DA-9F76-0618BE1CA225}">
      <dgm:prSet/>
      <dgm:spPr/>
      <dgm:t>
        <a:bodyPr/>
        <a:lstStyle/>
        <a:p>
          <a:endParaRPr lang="en-US"/>
        </a:p>
      </dgm:t>
    </dgm:pt>
    <dgm:pt modelId="{FB6EF2FD-D20B-4671-9EB9-31B2F652D9D3}" type="sibTrans" cxnId="{A418F04D-5982-45DA-9F76-0618BE1CA225}">
      <dgm:prSet/>
      <dgm:spPr/>
      <dgm:t>
        <a:bodyPr/>
        <a:lstStyle/>
        <a:p>
          <a:endParaRPr lang="en-US"/>
        </a:p>
      </dgm:t>
    </dgm:pt>
    <dgm:pt modelId="{6BD7EC18-B6D2-49E7-8CDA-E2B2E4C68CA8}">
      <dgm:prSet phldrT="[Text]"/>
      <dgm:spPr/>
      <dgm:t>
        <a:bodyPr/>
        <a:lstStyle/>
        <a:p>
          <a:r>
            <a:rPr lang="en-US" dirty="0" smtClean="0"/>
            <a:t>Images</a:t>
          </a:r>
          <a:endParaRPr lang="en-US" dirty="0"/>
        </a:p>
      </dgm:t>
    </dgm:pt>
    <dgm:pt modelId="{15998A78-E7FA-4C6F-9C4A-651040BA3CEB}" type="parTrans" cxnId="{CF59FA6E-2160-41B3-A287-22BBD63E5825}">
      <dgm:prSet/>
      <dgm:spPr/>
      <dgm:t>
        <a:bodyPr/>
        <a:lstStyle/>
        <a:p>
          <a:endParaRPr lang="en-US"/>
        </a:p>
      </dgm:t>
    </dgm:pt>
    <dgm:pt modelId="{1604CF0B-C33D-401B-9960-DEE8F7E105B4}" type="sibTrans" cxnId="{CF59FA6E-2160-41B3-A287-22BBD63E5825}">
      <dgm:prSet/>
      <dgm:spPr/>
      <dgm:t>
        <a:bodyPr/>
        <a:lstStyle/>
        <a:p>
          <a:endParaRPr lang="en-US"/>
        </a:p>
      </dgm:t>
    </dgm:pt>
    <dgm:pt modelId="{155D4CA8-7D98-47EB-B4F0-5C91DC79E244}">
      <dgm:prSet phldrT="[Text]"/>
      <dgm:spPr/>
      <dgm:t>
        <a:bodyPr/>
        <a:lstStyle/>
        <a:p>
          <a:r>
            <a:rPr lang="en-US" dirty="0" smtClean="0"/>
            <a:t>CSS</a:t>
          </a:r>
          <a:endParaRPr lang="en-US" dirty="0"/>
        </a:p>
      </dgm:t>
    </dgm:pt>
    <dgm:pt modelId="{05AC479F-A225-4871-B51F-B94735BCB471}" type="parTrans" cxnId="{90309887-183C-4939-AF84-42F50AE9A3A0}">
      <dgm:prSet/>
      <dgm:spPr/>
      <dgm:t>
        <a:bodyPr/>
        <a:lstStyle/>
        <a:p>
          <a:endParaRPr lang="en-US"/>
        </a:p>
      </dgm:t>
    </dgm:pt>
    <dgm:pt modelId="{A8299EC8-885D-4D68-A0D3-B28C3F797A1D}" type="sibTrans" cxnId="{90309887-183C-4939-AF84-42F50AE9A3A0}">
      <dgm:prSet/>
      <dgm:spPr/>
      <dgm:t>
        <a:bodyPr/>
        <a:lstStyle/>
        <a:p>
          <a:endParaRPr lang="en-US"/>
        </a:p>
      </dgm:t>
    </dgm:pt>
    <dgm:pt modelId="{D27283C3-939D-448C-BE00-1B1510DDF580}" type="pres">
      <dgm:prSet presAssocID="{3ADCF450-30DF-4F2E-BB3F-A4B7B6EE357B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7D01CAFC-9272-4B80-B4F2-7DD4DB69E882}" type="pres">
      <dgm:prSet presAssocID="{D81B9A9D-3ECC-42EC-861F-02A2EC97B1F4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803224-9BB9-4C3E-A3F7-DD52AB8BA546}" type="pres">
      <dgm:prSet presAssocID="{D81B9A9D-3ECC-42EC-861F-02A2EC97B1F4}" presName="gear1srcNode" presStyleLbl="node1" presStyleIdx="0" presStyleCnt="3"/>
      <dgm:spPr/>
      <dgm:t>
        <a:bodyPr/>
        <a:lstStyle/>
        <a:p>
          <a:endParaRPr lang="en-US"/>
        </a:p>
      </dgm:t>
    </dgm:pt>
    <dgm:pt modelId="{F325DC79-2720-419A-9332-A0B4B09CF2A4}" type="pres">
      <dgm:prSet presAssocID="{D81B9A9D-3ECC-42EC-861F-02A2EC97B1F4}" presName="gear1dstNode" presStyleLbl="node1" presStyleIdx="0" presStyleCnt="3"/>
      <dgm:spPr/>
      <dgm:t>
        <a:bodyPr/>
        <a:lstStyle/>
        <a:p>
          <a:endParaRPr lang="en-US"/>
        </a:p>
      </dgm:t>
    </dgm:pt>
    <dgm:pt modelId="{B5BB3933-846C-466D-946E-C59E9F6B983A}" type="pres">
      <dgm:prSet presAssocID="{6BD7EC18-B6D2-49E7-8CDA-E2B2E4C68CA8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0F79F3-BA0D-4DC7-8834-8398249C21A6}" type="pres">
      <dgm:prSet presAssocID="{6BD7EC18-B6D2-49E7-8CDA-E2B2E4C68CA8}" presName="gear2srcNode" presStyleLbl="node1" presStyleIdx="1" presStyleCnt="3"/>
      <dgm:spPr/>
      <dgm:t>
        <a:bodyPr/>
        <a:lstStyle/>
        <a:p>
          <a:endParaRPr lang="en-US"/>
        </a:p>
      </dgm:t>
    </dgm:pt>
    <dgm:pt modelId="{351D6FD9-C564-41A5-BCFA-B2CCC4AF8750}" type="pres">
      <dgm:prSet presAssocID="{6BD7EC18-B6D2-49E7-8CDA-E2B2E4C68CA8}" presName="gear2dstNode" presStyleLbl="node1" presStyleIdx="1" presStyleCnt="3"/>
      <dgm:spPr/>
      <dgm:t>
        <a:bodyPr/>
        <a:lstStyle/>
        <a:p>
          <a:endParaRPr lang="en-US"/>
        </a:p>
      </dgm:t>
    </dgm:pt>
    <dgm:pt modelId="{185A2A3B-7101-42F6-8648-E2C09F3CD20F}" type="pres">
      <dgm:prSet presAssocID="{155D4CA8-7D98-47EB-B4F0-5C91DC79E244}" presName="gear3" presStyleLbl="node1" presStyleIdx="2" presStyleCnt="3"/>
      <dgm:spPr/>
      <dgm:t>
        <a:bodyPr/>
        <a:lstStyle/>
        <a:p>
          <a:endParaRPr lang="en-US"/>
        </a:p>
      </dgm:t>
    </dgm:pt>
    <dgm:pt modelId="{E92C19E9-57C1-4105-AB95-E3DC4BE60B97}" type="pres">
      <dgm:prSet presAssocID="{155D4CA8-7D98-47EB-B4F0-5C91DC79E244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0B488D-0985-4EA4-970E-D0D9C1615255}" type="pres">
      <dgm:prSet presAssocID="{155D4CA8-7D98-47EB-B4F0-5C91DC79E244}" presName="gear3srcNode" presStyleLbl="node1" presStyleIdx="2" presStyleCnt="3"/>
      <dgm:spPr/>
      <dgm:t>
        <a:bodyPr/>
        <a:lstStyle/>
        <a:p>
          <a:endParaRPr lang="en-US"/>
        </a:p>
      </dgm:t>
    </dgm:pt>
    <dgm:pt modelId="{CC6F50A7-A11F-4487-8524-F7258B0D3FFD}" type="pres">
      <dgm:prSet presAssocID="{155D4CA8-7D98-47EB-B4F0-5C91DC79E244}" presName="gear3dstNode" presStyleLbl="node1" presStyleIdx="2" presStyleCnt="3"/>
      <dgm:spPr/>
      <dgm:t>
        <a:bodyPr/>
        <a:lstStyle/>
        <a:p>
          <a:endParaRPr lang="en-US"/>
        </a:p>
      </dgm:t>
    </dgm:pt>
    <dgm:pt modelId="{CDDF3902-2493-42AB-A626-1D3F8D1A3DE9}" type="pres">
      <dgm:prSet presAssocID="{FB6EF2FD-D20B-4671-9EB9-31B2F652D9D3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8ABE157C-62AB-4310-8139-C6E6692B0B74}" type="pres">
      <dgm:prSet presAssocID="{1604CF0B-C33D-401B-9960-DEE8F7E105B4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2B3E1BF2-95C3-41BB-9805-DB8DDFE73987}" type="pres">
      <dgm:prSet presAssocID="{A8299EC8-885D-4D68-A0D3-B28C3F797A1D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703C9710-AA67-4FC3-9684-C7A7376D84B6}" type="presOf" srcId="{155D4CA8-7D98-47EB-B4F0-5C91DC79E244}" destId="{100B488D-0985-4EA4-970E-D0D9C1615255}" srcOrd="2" destOrd="0" presId="urn:microsoft.com/office/officeart/2005/8/layout/gear1"/>
    <dgm:cxn modelId="{FAA1E2E0-E691-4E67-AA5D-922BF4ACBB30}" type="presOf" srcId="{D81B9A9D-3ECC-42EC-861F-02A2EC97B1F4}" destId="{F325DC79-2720-419A-9332-A0B4B09CF2A4}" srcOrd="2" destOrd="0" presId="urn:microsoft.com/office/officeart/2005/8/layout/gear1"/>
    <dgm:cxn modelId="{EB3A29BE-9F4E-43A8-AE55-7A0CF63B92B9}" type="presOf" srcId="{A8299EC8-885D-4D68-A0D3-B28C3F797A1D}" destId="{2B3E1BF2-95C3-41BB-9805-DB8DDFE73987}" srcOrd="0" destOrd="0" presId="urn:microsoft.com/office/officeart/2005/8/layout/gear1"/>
    <dgm:cxn modelId="{303F1388-2D5E-4D59-A328-EBE2ECBF1B4A}" type="presOf" srcId="{155D4CA8-7D98-47EB-B4F0-5C91DC79E244}" destId="{185A2A3B-7101-42F6-8648-E2C09F3CD20F}" srcOrd="0" destOrd="0" presId="urn:microsoft.com/office/officeart/2005/8/layout/gear1"/>
    <dgm:cxn modelId="{8F2520D4-C1BE-4AD8-A62E-12FC9A04F94B}" type="presOf" srcId="{D81B9A9D-3ECC-42EC-861F-02A2EC97B1F4}" destId="{7D01CAFC-9272-4B80-B4F2-7DD4DB69E882}" srcOrd="0" destOrd="0" presId="urn:microsoft.com/office/officeart/2005/8/layout/gear1"/>
    <dgm:cxn modelId="{A418F04D-5982-45DA-9F76-0618BE1CA225}" srcId="{3ADCF450-30DF-4F2E-BB3F-A4B7B6EE357B}" destId="{D81B9A9D-3ECC-42EC-861F-02A2EC97B1F4}" srcOrd="0" destOrd="0" parTransId="{0BDDC919-4366-4C9B-A93E-5A17ADE5EE30}" sibTransId="{FB6EF2FD-D20B-4671-9EB9-31B2F652D9D3}"/>
    <dgm:cxn modelId="{CCE91AD1-18F1-4AC0-9B20-AC160855EF94}" type="presOf" srcId="{6BD7EC18-B6D2-49E7-8CDA-E2B2E4C68CA8}" destId="{B5BB3933-846C-466D-946E-C59E9F6B983A}" srcOrd="0" destOrd="0" presId="urn:microsoft.com/office/officeart/2005/8/layout/gear1"/>
    <dgm:cxn modelId="{09BA07B0-4750-425B-9274-6F2F6DC987EE}" type="presOf" srcId="{155D4CA8-7D98-47EB-B4F0-5C91DC79E244}" destId="{CC6F50A7-A11F-4487-8524-F7258B0D3FFD}" srcOrd="3" destOrd="0" presId="urn:microsoft.com/office/officeart/2005/8/layout/gear1"/>
    <dgm:cxn modelId="{56D6A12A-6238-4040-94E6-EA0A088EB6B4}" type="presOf" srcId="{155D4CA8-7D98-47EB-B4F0-5C91DC79E244}" destId="{E92C19E9-57C1-4105-AB95-E3DC4BE60B97}" srcOrd="1" destOrd="0" presId="urn:microsoft.com/office/officeart/2005/8/layout/gear1"/>
    <dgm:cxn modelId="{7E3D1DC5-1955-4043-9C76-CCB0B607180F}" type="presOf" srcId="{D81B9A9D-3ECC-42EC-861F-02A2EC97B1F4}" destId="{C4803224-9BB9-4C3E-A3F7-DD52AB8BA546}" srcOrd="1" destOrd="0" presId="urn:microsoft.com/office/officeart/2005/8/layout/gear1"/>
    <dgm:cxn modelId="{D063E2F0-E5E8-484E-AD2B-BCDCD8C0F72C}" type="presOf" srcId="{6BD7EC18-B6D2-49E7-8CDA-E2B2E4C68CA8}" destId="{620F79F3-BA0D-4DC7-8834-8398249C21A6}" srcOrd="1" destOrd="0" presId="urn:microsoft.com/office/officeart/2005/8/layout/gear1"/>
    <dgm:cxn modelId="{24B71E49-1D95-4266-9CE9-58789CB49FA7}" type="presOf" srcId="{FB6EF2FD-D20B-4671-9EB9-31B2F652D9D3}" destId="{CDDF3902-2493-42AB-A626-1D3F8D1A3DE9}" srcOrd="0" destOrd="0" presId="urn:microsoft.com/office/officeart/2005/8/layout/gear1"/>
    <dgm:cxn modelId="{43E4C2A9-8FD8-4175-A1D5-1F3F5E51AE1E}" type="presOf" srcId="{6BD7EC18-B6D2-49E7-8CDA-E2B2E4C68CA8}" destId="{351D6FD9-C564-41A5-BCFA-B2CCC4AF8750}" srcOrd="2" destOrd="0" presId="urn:microsoft.com/office/officeart/2005/8/layout/gear1"/>
    <dgm:cxn modelId="{CF59FA6E-2160-41B3-A287-22BBD63E5825}" srcId="{3ADCF450-30DF-4F2E-BB3F-A4B7B6EE357B}" destId="{6BD7EC18-B6D2-49E7-8CDA-E2B2E4C68CA8}" srcOrd="1" destOrd="0" parTransId="{15998A78-E7FA-4C6F-9C4A-651040BA3CEB}" sibTransId="{1604CF0B-C33D-401B-9960-DEE8F7E105B4}"/>
    <dgm:cxn modelId="{9B57403F-1A98-465E-AC25-E27F39FF6225}" type="presOf" srcId="{1604CF0B-C33D-401B-9960-DEE8F7E105B4}" destId="{8ABE157C-62AB-4310-8139-C6E6692B0B74}" srcOrd="0" destOrd="0" presId="urn:microsoft.com/office/officeart/2005/8/layout/gear1"/>
    <dgm:cxn modelId="{90309887-183C-4939-AF84-42F50AE9A3A0}" srcId="{3ADCF450-30DF-4F2E-BB3F-A4B7B6EE357B}" destId="{155D4CA8-7D98-47EB-B4F0-5C91DC79E244}" srcOrd="2" destOrd="0" parTransId="{05AC479F-A225-4871-B51F-B94735BCB471}" sibTransId="{A8299EC8-885D-4D68-A0D3-B28C3F797A1D}"/>
    <dgm:cxn modelId="{C240B23B-C736-4F41-ADE0-836AE0F2CC41}" type="presOf" srcId="{3ADCF450-30DF-4F2E-BB3F-A4B7B6EE357B}" destId="{D27283C3-939D-448C-BE00-1B1510DDF580}" srcOrd="0" destOrd="0" presId="urn:microsoft.com/office/officeart/2005/8/layout/gear1"/>
    <dgm:cxn modelId="{6F280C4D-5993-4C44-85BB-AB340D4D2391}" type="presParOf" srcId="{D27283C3-939D-448C-BE00-1B1510DDF580}" destId="{7D01CAFC-9272-4B80-B4F2-7DD4DB69E882}" srcOrd="0" destOrd="0" presId="urn:microsoft.com/office/officeart/2005/8/layout/gear1"/>
    <dgm:cxn modelId="{8D02FF6C-C0EB-4965-9C69-AE96537AF283}" type="presParOf" srcId="{D27283C3-939D-448C-BE00-1B1510DDF580}" destId="{C4803224-9BB9-4C3E-A3F7-DD52AB8BA546}" srcOrd="1" destOrd="0" presId="urn:microsoft.com/office/officeart/2005/8/layout/gear1"/>
    <dgm:cxn modelId="{4F29879C-23E1-41A5-A3A2-342EEDDAF093}" type="presParOf" srcId="{D27283C3-939D-448C-BE00-1B1510DDF580}" destId="{F325DC79-2720-419A-9332-A0B4B09CF2A4}" srcOrd="2" destOrd="0" presId="urn:microsoft.com/office/officeart/2005/8/layout/gear1"/>
    <dgm:cxn modelId="{A23DE555-0340-427A-B9D6-6F85BC222A68}" type="presParOf" srcId="{D27283C3-939D-448C-BE00-1B1510DDF580}" destId="{B5BB3933-846C-466D-946E-C59E9F6B983A}" srcOrd="3" destOrd="0" presId="urn:microsoft.com/office/officeart/2005/8/layout/gear1"/>
    <dgm:cxn modelId="{D2082EFA-FD86-4434-A8AC-FBFDEEE50A6E}" type="presParOf" srcId="{D27283C3-939D-448C-BE00-1B1510DDF580}" destId="{620F79F3-BA0D-4DC7-8834-8398249C21A6}" srcOrd="4" destOrd="0" presId="urn:microsoft.com/office/officeart/2005/8/layout/gear1"/>
    <dgm:cxn modelId="{9488E454-00E6-441C-901E-69491D701065}" type="presParOf" srcId="{D27283C3-939D-448C-BE00-1B1510DDF580}" destId="{351D6FD9-C564-41A5-BCFA-B2CCC4AF8750}" srcOrd="5" destOrd="0" presId="urn:microsoft.com/office/officeart/2005/8/layout/gear1"/>
    <dgm:cxn modelId="{7E93DFF3-9F27-439A-BCD2-DE0414E8B6F2}" type="presParOf" srcId="{D27283C3-939D-448C-BE00-1B1510DDF580}" destId="{185A2A3B-7101-42F6-8648-E2C09F3CD20F}" srcOrd="6" destOrd="0" presId="urn:microsoft.com/office/officeart/2005/8/layout/gear1"/>
    <dgm:cxn modelId="{195087B5-6777-4008-AC6D-3CB4C502BF0C}" type="presParOf" srcId="{D27283C3-939D-448C-BE00-1B1510DDF580}" destId="{E92C19E9-57C1-4105-AB95-E3DC4BE60B97}" srcOrd="7" destOrd="0" presId="urn:microsoft.com/office/officeart/2005/8/layout/gear1"/>
    <dgm:cxn modelId="{FE63F260-018D-46B9-9134-478ADB4BFB51}" type="presParOf" srcId="{D27283C3-939D-448C-BE00-1B1510DDF580}" destId="{100B488D-0985-4EA4-970E-D0D9C1615255}" srcOrd="8" destOrd="0" presId="urn:microsoft.com/office/officeart/2005/8/layout/gear1"/>
    <dgm:cxn modelId="{36D88E43-5ADB-4919-AE4D-CDB78B973B8E}" type="presParOf" srcId="{D27283C3-939D-448C-BE00-1B1510DDF580}" destId="{CC6F50A7-A11F-4487-8524-F7258B0D3FFD}" srcOrd="9" destOrd="0" presId="urn:microsoft.com/office/officeart/2005/8/layout/gear1"/>
    <dgm:cxn modelId="{8A4A9501-C9B6-4533-B424-D5ED3807A7D2}" type="presParOf" srcId="{D27283C3-939D-448C-BE00-1B1510DDF580}" destId="{CDDF3902-2493-42AB-A626-1D3F8D1A3DE9}" srcOrd="10" destOrd="0" presId="urn:microsoft.com/office/officeart/2005/8/layout/gear1"/>
    <dgm:cxn modelId="{E45A79B4-97F4-43C0-9A1B-2B5CC7326BEC}" type="presParOf" srcId="{D27283C3-939D-448C-BE00-1B1510DDF580}" destId="{8ABE157C-62AB-4310-8139-C6E6692B0B74}" srcOrd="11" destOrd="0" presId="urn:microsoft.com/office/officeart/2005/8/layout/gear1"/>
    <dgm:cxn modelId="{C96076EE-77C4-44F1-A11A-305B6F4644B0}" type="presParOf" srcId="{D27283C3-939D-448C-BE00-1B1510DDF580}" destId="{2B3E1BF2-95C3-41BB-9805-DB8DDFE73987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01CAFC-9272-4B80-B4F2-7DD4DB69E882}">
      <dsp:nvSpPr>
        <dsp:cNvPr id="0" name=""/>
        <dsp:cNvSpPr/>
      </dsp:nvSpPr>
      <dsp:spPr>
        <a:xfrm>
          <a:off x="4629705" y="1552337"/>
          <a:ext cx="1897300" cy="1897300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JavaScript</a:t>
          </a:r>
          <a:endParaRPr lang="en-US" sz="1700" kern="1200" dirty="0"/>
        </a:p>
      </dsp:txBody>
      <dsp:txXfrm>
        <a:off x="5011147" y="1996770"/>
        <a:ext cx="1134416" cy="975252"/>
      </dsp:txXfrm>
    </dsp:sp>
    <dsp:sp modelId="{B5BB3933-846C-466D-946E-C59E9F6B983A}">
      <dsp:nvSpPr>
        <dsp:cNvPr id="0" name=""/>
        <dsp:cNvSpPr/>
      </dsp:nvSpPr>
      <dsp:spPr>
        <a:xfrm>
          <a:off x="3525821" y="1103884"/>
          <a:ext cx="1379855" cy="1379855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Images</a:t>
          </a:r>
          <a:endParaRPr lang="en-US" sz="1700" kern="1200" dirty="0"/>
        </a:p>
      </dsp:txBody>
      <dsp:txXfrm>
        <a:off x="3873204" y="1453366"/>
        <a:ext cx="685089" cy="680891"/>
      </dsp:txXfrm>
    </dsp:sp>
    <dsp:sp modelId="{185A2A3B-7101-42F6-8648-E2C09F3CD20F}">
      <dsp:nvSpPr>
        <dsp:cNvPr id="0" name=""/>
        <dsp:cNvSpPr/>
      </dsp:nvSpPr>
      <dsp:spPr>
        <a:xfrm rot="20700000">
          <a:off x="4298681" y="151924"/>
          <a:ext cx="1351976" cy="1351976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CSS</a:t>
          </a:r>
          <a:endParaRPr lang="en-US" sz="1700" kern="1200" dirty="0"/>
        </a:p>
      </dsp:txBody>
      <dsp:txXfrm rot="-20700000">
        <a:off x="4595209" y="448452"/>
        <a:ext cx="758920" cy="758920"/>
      </dsp:txXfrm>
    </dsp:sp>
    <dsp:sp modelId="{CDDF3902-2493-42AB-A626-1D3F8D1A3DE9}">
      <dsp:nvSpPr>
        <dsp:cNvPr id="0" name=""/>
        <dsp:cNvSpPr/>
      </dsp:nvSpPr>
      <dsp:spPr>
        <a:xfrm>
          <a:off x="4475812" y="1270561"/>
          <a:ext cx="2428545" cy="2428545"/>
        </a:xfrm>
        <a:prstGeom prst="circularArrow">
          <a:avLst>
            <a:gd name="adj1" fmla="val 4688"/>
            <a:gd name="adj2" fmla="val 299029"/>
            <a:gd name="adj3" fmla="val 2495444"/>
            <a:gd name="adj4" fmla="val 15906659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BE157C-62AB-4310-8139-C6E6692B0B74}">
      <dsp:nvSpPr>
        <dsp:cNvPr id="0" name=""/>
        <dsp:cNvSpPr/>
      </dsp:nvSpPr>
      <dsp:spPr>
        <a:xfrm>
          <a:off x="3281451" y="801770"/>
          <a:ext cx="1764489" cy="1764489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3E1BF2-95C3-41BB-9805-DB8DDFE73987}">
      <dsp:nvSpPr>
        <dsp:cNvPr id="0" name=""/>
        <dsp:cNvSpPr/>
      </dsp:nvSpPr>
      <dsp:spPr>
        <a:xfrm>
          <a:off x="3985955" y="-141013"/>
          <a:ext cx="1902475" cy="1902475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576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741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488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021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060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737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18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74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528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979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5/3/2016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9377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372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hil2441/fcn_project/blob/master/FCNProj.ipynb" TargetMode="External"/><Relationship Id="rId2" Type="http://schemas.openxmlformats.org/officeDocument/2006/relationships/hyperlink" Target="https://github.com/sahil2441/fcn_projec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256" y="554182"/>
            <a:ext cx="11351490" cy="1718129"/>
          </a:xfrm>
        </p:spPr>
        <p:txBody>
          <a:bodyPr>
            <a:normAutofit/>
          </a:bodyPr>
          <a:lstStyle/>
          <a:p>
            <a:r>
              <a:rPr lang="en-US" sz="4800" dirty="0" smtClean="0"/>
              <a:t>Analyzing Effect of Cache on web page load time</a:t>
            </a:r>
            <a:br>
              <a:rPr lang="en-US" sz="4800" dirty="0" smtClean="0"/>
            </a:br>
            <a:r>
              <a:rPr lang="en-US" sz="4800" dirty="0" smtClean="0"/>
              <a:t>			&amp; Predicting the PLT 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9545" y="3174230"/>
            <a:ext cx="10660911" cy="182588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               </a:t>
            </a:r>
            <a:r>
              <a:rPr lang="en-US" dirty="0" err="1" smtClean="0"/>
              <a:t>Aman</a:t>
            </a:r>
            <a:r>
              <a:rPr lang="en-US" dirty="0" smtClean="0"/>
              <a:t> Raj – 109939872</a:t>
            </a:r>
            <a:r>
              <a:rPr lang="en-US" dirty="0"/>
              <a:t>	</a:t>
            </a:r>
            <a:r>
              <a:rPr lang="en-US" dirty="0" smtClean="0"/>
              <a:t> 		</a:t>
            </a:r>
            <a:br>
              <a:rPr lang="en-US" dirty="0" smtClean="0"/>
            </a:br>
            <a:r>
              <a:rPr lang="en-US" dirty="0" err="1" smtClean="0"/>
              <a:t>Sahil</a:t>
            </a:r>
            <a:r>
              <a:rPr lang="en-US" dirty="0" smtClean="0"/>
              <a:t> </a:t>
            </a:r>
            <a:r>
              <a:rPr lang="en-US" dirty="0" err="1" smtClean="0"/>
              <a:t>jain</a:t>
            </a:r>
            <a:r>
              <a:rPr lang="en-US" dirty="0" smtClean="0"/>
              <a:t> </a:t>
            </a:r>
            <a:r>
              <a:rPr lang="en-US" dirty="0"/>
              <a:t>–  </a:t>
            </a:r>
            <a:r>
              <a:rPr lang="en-US" dirty="0" smtClean="0"/>
              <a:t>110281300	</a:t>
            </a:r>
            <a:br>
              <a:rPr lang="en-US" dirty="0" smtClean="0"/>
            </a:br>
            <a:r>
              <a:rPr lang="en-US" dirty="0" smtClean="0"/>
              <a:t> Anshul </a:t>
            </a:r>
            <a:r>
              <a:rPr lang="en-US" dirty="0" err="1" smtClean="0"/>
              <a:t>roonwal</a:t>
            </a:r>
            <a:r>
              <a:rPr lang="en-US" dirty="0" smtClean="0"/>
              <a:t> – 110554783	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2279" y="5902036"/>
            <a:ext cx="47275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CSE 534: Fundamentals of Computer Networks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717026" y="5902036"/>
            <a:ext cx="34749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Professor : </a:t>
            </a:r>
            <a:r>
              <a:rPr lang="en-US" dirty="0" err="1" smtClean="0">
                <a:solidFill>
                  <a:schemeClr val="bg1"/>
                </a:solidFill>
              </a:rPr>
              <a:t>Aruna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Balasubramanian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26937" y="5902036"/>
            <a:ext cx="47275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Spring 2016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04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in Action!!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4" y="1872818"/>
            <a:ext cx="10426742" cy="3767137"/>
          </a:xfrm>
        </p:spPr>
      </p:pic>
      <p:sp>
        <p:nvSpPr>
          <p:cNvPr id="2" name="Rectangle 1"/>
          <p:cNvSpPr/>
          <p:nvPr/>
        </p:nvSpPr>
        <p:spPr>
          <a:xfrm>
            <a:off x="657224" y="5938982"/>
            <a:ext cx="99830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&lt; As per your comments, We will come up a graph to show the root mean square error. 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93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Hub Link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github.com/sahil2441/fcn_project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Machine Learning Algorithm</a:t>
            </a:r>
          </a:p>
          <a:p>
            <a:r>
              <a:rPr lang="en-US" dirty="0">
                <a:hlinkClick r:id="rId3"/>
              </a:rPr>
              <a:t>https://github.com/sahil2441/fcn_project/blob/master/FCNProj.ipynb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41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455" y="2588386"/>
            <a:ext cx="10982036" cy="17157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Analyze how Page Load Time (PLT) varies after loading the website multiple times             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using </a:t>
            </a:r>
            <a:r>
              <a:rPr lang="en-US" dirty="0" err="1" smtClean="0"/>
              <a:t>Wprof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What are the factors that determines PLT?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Can we predict the PLT of a new website given the factors mentioned above?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04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274" y="2270297"/>
            <a:ext cx="10753725" cy="3766185"/>
          </a:xfrm>
        </p:spPr>
        <p:txBody>
          <a:bodyPr>
            <a:normAutofit/>
          </a:bodyPr>
          <a:lstStyle/>
          <a:p>
            <a:r>
              <a:rPr lang="en-US" dirty="0" smtClean="0"/>
              <a:t>PLT is an important metric in determining user’s satisfaction.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       Slowdown in P</a:t>
            </a:r>
            <a:r>
              <a:rPr lang="en-US" dirty="0" smtClean="0"/>
              <a:t>age </a:t>
            </a:r>
            <a:r>
              <a:rPr lang="en-US" dirty="0"/>
              <a:t>load </a:t>
            </a:r>
            <a:r>
              <a:rPr lang="en-US" dirty="0" smtClean="0"/>
              <a:t>time by one </a:t>
            </a:r>
            <a:r>
              <a:rPr lang="en-US" dirty="0"/>
              <a:t>second could cost it </a:t>
            </a:r>
            <a:r>
              <a:rPr lang="en-US" dirty="0" smtClean="0">
                <a:solidFill>
                  <a:srgbClr val="FF0000"/>
                </a:solidFill>
              </a:rPr>
              <a:t>$</a:t>
            </a:r>
            <a:r>
              <a:rPr lang="en-US" dirty="0">
                <a:solidFill>
                  <a:srgbClr val="FF0000"/>
                </a:solidFill>
              </a:rPr>
              <a:t>1.6 billion </a:t>
            </a:r>
            <a:r>
              <a:rPr lang="en-US" dirty="0"/>
              <a:t>in </a:t>
            </a:r>
            <a:r>
              <a:rPr lang="en-US" dirty="0" smtClean="0"/>
              <a:t>		    sales/year. </a:t>
            </a:r>
            <a:r>
              <a:rPr lang="en-US" sz="2400" dirty="0" smtClean="0"/>
              <a:t>Reduction in PLT by 100 </a:t>
            </a:r>
            <a:r>
              <a:rPr lang="en-US" sz="2400" dirty="0" err="1" smtClean="0"/>
              <a:t>ms</a:t>
            </a:r>
            <a:r>
              <a:rPr lang="en-US" sz="2400" dirty="0" smtClean="0"/>
              <a:t> increases the revenue by 1% </a:t>
            </a:r>
          </a:p>
          <a:p>
            <a:endParaRPr lang="en-US" dirty="0" smtClean="0"/>
          </a:p>
          <a:p>
            <a:r>
              <a:rPr lang="en-US" dirty="0" smtClean="0"/>
              <a:t>         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Faster Website is made to appear in top search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98" y="3118498"/>
            <a:ext cx="572152" cy="5721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98" y="4394891"/>
            <a:ext cx="572152" cy="56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30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606" y="291088"/>
            <a:ext cx="10772775" cy="1658198"/>
          </a:xfrm>
        </p:spPr>
        <p:txBody>
          <a:bodyPr/>
          <a:lstStyle/>
          <a:p>
            <a:r>
              <a:rPr lang="en-US" dirty="0" smtClean="0"/>
              <a:t>Approach		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1662546"/>
            <a:ext cx="10753725" cy="41153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Running Alexa top 200 websites for 10 iterations one after the other.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Logs are collected  using  “</a:t>
            </a:r>
            <a:r>
              <a:rPr lang="en-US" dirty="0" err="1" smtClean="0"/>
              <a:t>Wprof</a:t>
            </a:r>
            <a:r>
              <a:rPr lang="en-US" dirty="0" smtClean="0"/>
              <a:t>” tool setup on a VM running Ubuntu 12.04. </a:t>
            </a:r>
            <a:endParaRPr lang="en-US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406401" y="3574473"/>
            <a:ext cx="1754909" cy="2053850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Top 200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51" y="4398479"/>
            <a:ext cx="1217510" cy="405837"/>
          </a:xfrm>
          <a:prstGeom prst="rect">
            <a:avLst/>
          </a:prstGeom>
        </p:spPr>
      </p:pic>
      <p:sp>
        <p:nvSpPr>
          <p:cNvPr id="8" name="Curved Down Arrow 7"/>
          <p:cNvSpPr/>
          <p:nvPr/>
        </p:nvSpPr>
        <p:spPr>
          <a:xfrm>
            <a:off x="1207882" y="2949382"/>
            <a:ext cx="2438400" cy="84974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681" y="3851138"/>
            <a:ext cx="2122274" cy="1244501"/>
          </a:xfrm>
          <a:prstGeom prst="rect">
            <a:avLst/>
          </a:prstGeom>
        </p:spPr>
      </p:pic>
      <p:sp>
        <p:nvSpPr>
          <p:cNvPr id="11" name="Curved Up Arrow 10"/>
          <p:cNvSpPr/>
          <p:nvPr/>
        </p:nvSpPr>
        <p:spPr>
          <a:xfrm>
            <a:off x="3851718" y="5178733"/>
            <a:ext cx="2495899" cy="837235"/>
          </a:xfrm>
          <a:prstGeom prst="curvedUpArrow">
            <a:avLst>
              <a:gd name="adj1" fmla="val 25000"/>
              <a:gd name="adj2" fmla="val 50000"/>
              <a:gd name="adj3" fmla="val 262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7286339" y="4186042"/>
            <a:ext cx="2448787" cy="4248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544" y="3245361"/>
            <a:ext cx="1736889" cy="188136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187" y="3671081"/>
            <a:ext cx="1539780" cy="51496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815" y="3245361"/>
            <a:ext cx="1910078" cy="188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83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4" y="1058052"/>
            <a:ext cx="10920405" cy="5799948"/>
          </a:xfr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451578" y="279901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163012"/>
          </a:xfrm>
        </p:spPr>
        <p:txBody>
          <a:bodyPr>
            <a:noAutofit/>
          </a:bodyPr>
          <a:lstStyle/>
          <a:p>
            <a:pPr algn="ctr"/>
            <a:r>
              <a:rPr lang="en-US" dirty="0" smtClean="0"/>
              <a:t>Page Load Time </a:t>
            </a:r>
            <a:br>
              <a:rPr lang="en-US" dirty="0" smtClean="0"/>
            </a:br>
            <a:r>
              <a:rPr lang="en-US" sz="3600" dirty="0" smtClean="0"/>
              <a:t>(Real World – Dynamic Content)</a:t>
            </a:r>
            <a:r>
              <a:rPr lang="en-US" sz="4400" dirty="0" smtClean="0"/>
              <a:t/>
            </a:r>
            <a:br>
              <a:rPr lang="en-US" sz="4400" dirty="0" smtClean="0"/>
            </a:b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59950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09" y="940245"/>
            <a:ext cx="11395358" cy="6033209"/>
          </a:xfr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451578" y="279901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163012"/>
          </a:xfrm>
        </p:spPr>
        <p:txBody>
          <a:bodyPr>
            <a:noAutofit/>
          </a:bodyPr>
          <a:lstStyle/>
          <a:p>
            <a:pPr algn="ctr"/>
            <a:r>
              <a:rPr lang="en-US" dirty="0" smtClean="0"/>
              <a:t>Page Load Time </a:t>
            </a:r>
            <a:br>
              <a:rPr lang="en-US" dirty="0" smtClean="0"/>
            </a:br>
            <a:r>
              <a:rPr lang="en-US" sz="3600" dirty="0" smtClean="0"/>
              <a:t>(Apache Server – Static Content)</a:t>
            </a:r>
            <a:r>
              <a:rPr lang="en-US" sz="4400" dirty="0" smtClean="0"/>
              <a:t/>
            </a:r>
            <a:br>
              <a:rPr lang="en-US" sz="4400" dirty="0" smtClean="0"/>
            </a:b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26121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37" y="821780"/>
            <a:ext cx="11365268" cy="603622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-100831"/>
            <a:ext cx="10772775" cy="1658198"/>
          </a:xfrm>
        </p:spPr>
        <p:txBody>
          <a:bodyPr/>
          <a:lstStyle/>
          <a:p>
            <a:pPr algn="ctr"/>
            <a:r>
              <a:rPr lang="en-US" sz="4400" dirty="0" smtClean="0"/>
              <a:t>PLT Varying With Multiple features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63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2" y="277860"/>
            <a:ext cx="10772775" cy="1658198"/>
          </a:xfrm>
        </p:spPr>
        <p:txBody>
          <a:bodyPr/>
          <a:lstStyle/>
          <a:p>
            <a:r>
              <a:rPr lang="en-US" dirty="0" smtClean="0"/>
              <a:t>Know your PLT !! 		</a:t>
            </a:r>
            <a:r>
              <a:rPr lang="en-US" dirty="0" smtClean="0"/>
              <a:t>		</a:t>
            </a:r>
            <a:r>
              <a:rPr lang="en-US" sz="1800" dirty="0" smtClean="0"/>
              <a:t>(</a:t>
            </a:r>
            <a:r>
              <a:rPr lang="en-US" sz="1800" dirty="0" smtClean="0"/>
              <a:t>Demo </a:t>
            </a:r>
            <a:r>
              <a:rPr lang="en-US" sz="1800" dirty="0" smtClean="0"/>
              <a:t>has been shared in email with </a:t>
            </a:r>
            <a:br>
              <a:rPr lang="en-US" sz="1800" dirty="0" smtClean="0"/>
            </a:br>
            <a:r>
              <a:rPr lang="en-US" sz="1800" dirty="0" smtClean="0"/>
              <a:t>								    	         Ma’am and TA </a:t>
            </a:r>
            <a:r>
              <a:rPr lang="en-US" sz="1800" dirty="0" err="1" smtClean="0"/>
              <a:t>Javad</a:t>
            </a:r>
            <a:r>
              <a:rPr lang="en-US" sz="1800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995" y="1736435"/>
            <a:ext cx="9499231" cy="4839855"/>
          </a:xfrm>
        </p:spPr>
      </p:pic>
    </p:spTree>
    <p:extLst>
      <p:ext uri="{BB962C8B-B14F-4D97-AF65-F5344CB8AC3E}">
        <p14:creationId xmlns:p14="http://schemas.microsoft.com/office/powerpoint/2010/main" val="402293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697" y="126721"/>
            <a:ext cx="10772775" cy="1658198"/>
          </a:xfrm>
        </p:spPr>
        <p:txBody>
          <a:bodyPr/>
          <a:lstStyle/>
          <a:p>
            <a:r>
              <a:rPr lang="en-US" dirty="0" smtClean="0"/>
              <a:t>Predict PLT for a new website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5662398"/>
              </p:ext>
            </p:extLst>
          </p:nvPr>
        </p:nvGraphicFramePr>
        <p:xfrm>
          <a:off x="536573" y="1477460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ight Arrow 4"/>
          <p:cNvSpPr/>
          <p:nvPr/>
        </p:nvSpPr>
        <p:spPr>
          <a:xfrm>
            <a:off x="675697" y="2528024"/>
            <a:ext cx="2780145" cy="134851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 the model with captured data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7486074" y="2528024"/>
            <a:ext cx="2156690" cy="134851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Prediction </a:t>
            </a:r>
            <a:br>
              <a:rPr lang="en-US" dirty="0" smtClean="0"/>
            </a:br>
            <a:r>
              <a:rPr lang="en-US" dirty="0" smtClean="0"/>
              <a:t>Out Come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140948" y="2848336"/>
            <a:ext cx="18842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“PLT”</a:t>
            </a:r>
            <a:endParaRPr lang="en-US" sz="4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75697" y="5236827"/>
            <a:ext cx="10753725" cy="1507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We used Linear Regression with a feature vector like this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</a:p>
          <a:p>
            <a:pPr marL="0" indent="0">
              <a:buNone/>
            </a:pPr>
            <a:r>
              <a:rPr lang="en-US" dirty="0" smtClean="0"/>
              <a:t>     { CSS, Images, JavaScript, Length in bytes, Server contacted }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01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1561</TotalTime>
  <Words>190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 Light</vt:lpstr>
      <vt:lpstr>Wingdings</vt:lpstr>
      <vt:lpstr>Metropolitan</vt:lpstr>
      <vt:lpstr>Analyzing Effect of Cache on web page load time    &amp; Predicting the PLT </vt:lpstr>
      <vt:lpstr>Problem Statement</vt:lpstr>
      <vt:lpstr>Motivation</vt:lpstr>
      <vt:lpstr>Approach    </vt:lpstr>
      <vt:lpstr>Page Load Time  (Real World – Dynamic Content) </vt:lpstr>
      <vt:lpstr>Page Load Time  (Apache Server – Static Content) </vt:lpstr>
      <vt:lpstr>PLT Varying With Multiple features </vt:lpstr>
      <vt:lpstr>Know your PLT !!     (Demo has been shared in email with                        Ma’am and TA Javad)</vt:lpstr>
      <vt:lpstr>Predict PLT for a new website</vt:lpstr>
      <vt:lpstr>Prediction in Action!!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page load time of websites</dc:title>
  <dc:creator>anshul.roonwal</dc:creator>
  <cp:lastModifiedBy>anshul.roonwal</cp:lastModifiedBy>
  <cp:revision>40</cp:revision>
  <dcterms:created xsi:type="dcterms:W3CDTF">2016-05-01T20:36:53Z</dcterms:created>
  <dcterms:modified xsi:type="dcterms:W3CDTF">2016-05-03T20:21:49Z</dcterms:modified>
</cp:coreProperties>
</file>