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75" r:id="rId3"/>
    <p:sldId id="278" r:id="rId4"/>
    <p:sldId id="276" r:id="rId5"/>
    <p:sldId id="258" r:id="rId6"/>
    <p:sldId id="259" r:id="rId7"/>
    <p:sldId id="260" r:id="rId8"/>
    <p:sldId id="261" r:id="rId9"/>
    <p:sldId id="262" r:id="rId10"/>
    <p:sldId id="270" r:id="rId11"/>
    <p:sldId id="272" r:id="rId12"/>
    <p:sldId id="263" r:id="rId13"/>
    <p:sldId id="264" r:id="rId14"/>
    <p:sldId id="265" r:id="rId15"/>
    <p:sldId id="266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15DC4-6639-42F9-B0F7-DB63F1540880}" type="doc">
      <dgm:prSet loTypeId="urn:diagrams.loki3.com/TabbedArc+Icon" loCatId="relationship" qsTypeId="urn:microsoft.com/office/officeart/2005/8/quickstyle/simple1" qsCatId="simple" csTypeId="urn:microsoft.com/office/officeart/2005/8/colors/accent1_2" csCatId="accent1" phldr="1"/>
      <dgm:spPr/>
    </dgm:pt>
    <dgm:pt modelId="{B53700C0-403C-4479-A467-17490FB1EC56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Sahil</a:t>
          </a:r>
          <a:endParaRPr lang="en-US" dirty="0"/>
        </a:p>
      </dgm:t>
    </dgm:pt>
    <dgm:pt modelId="{0D35652D-A557-4B60-A242-69DBEB120962}" type="parTrans" cxnId="{E465EEED-8BE8-44AC-ABAF-8F3716F42F59}">
      <dgm:prSet/>
      <dgm:spPr/>
      <dgm:t>
        <a:bodyPr/>
        <a:lstStyle/>
        <a:p>
          <a:endParaRPr lang="en-US"/>
        </a:p>
      </dgm:t>
    </dgm:pt>
    <dgm:pt modelId="{0A4234AB-D409-4634-B988-9D659CC331A4}" type="sibTrans" cxnId="{E465EEED-8BE8-44AC-ABAF-8F3716F42F59}">
      <dgm:prSet/>
      <dgm:spPr/>
      <dgm:t>
        <a:bodyPr/>
        <a:lstStyle/>
        <a:p>
          <a:endParaRPr lang="en-US"/>
        </a:p>
      </dgm:t>
    </dgm:pt>
    <dgm:pt modelId="{EB690500-E81F-4DBC-BE6D-365577AA61F0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 Bipish	</a:t>
          </a:r>
          <a:endParaRPr lang="en-US" dirty="0"/>
        </a:p>
      </dgm:t>
    </dgm:pt>
    <dgm:pt modelId="{464ABE87-B034-4D92-9664-C65F1DD5AD47}" type="parTrans" cxnId="{4FCF5925-DFE3-45C1-A6AC-0F1C92478CB5}">
      <dgm:prSet/>
      <dgm:spPr/>
      <dgm:t>
        <a:bodyPr/>
        <a:lstStyle/>
        <a:p>
          <a:endParaRPr lang="en-US"/>
        </a:p>
      </dgm:t>
    </dgm:pt>
    <dgm:pt modelId="{754B6847-A180-406D-89DC-BBFFDB776EE0}" type="sibTrans" cxnId="{4FCF5925-DFE3-45C1-A6AC-0F1C92478CB5}">
      <dgm:prSet/>
      <dgm:spPr/>
      <dgm:t>
        <a:bodyPr/>
        <a:lstStyle/>
        <a:p>
          <a:endParaRPr lang="en-US"/>
        </a:p>
      </dgm:t>
    </dgm:pt>
    <dgm:pt modelId="{F2C5A070-F122-4C37-8675-E4F332BA2ADC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Karan</a:t>
          </a:r>
          <a:endParaRPr lang="en-US" dirty="0">
            <a:solidFill>
              <a:schemeClr val="tx1"/>
            </a:solidFill>
          </a:endParaRPr>
        </a:p>
      </dgm:t>
    </dgm:pt>
    <dgm:pt modelId="{92F77939-50B5-4B3F-BFAA-9C7AF002AB29}" type="parTrans" cxnId="{548229F9-84E7-4E9D-B72D-56222AFD5BA4}">
      <dgm:prSet/>
      <dgm:spPr/>
      <dgm:t>
        <a:bodyPr/>
        <a:lstStyle/>
        <a:p>
          <a:endParaRPr lang="en-US"/>
        </a:p>
      </dgm:t>
    </dgm:pt>
    <dgm:pt modelId="{D1B3A47B-C91A-4D48-A2B1-34FF681BE2D0}" type="sibTrans" cxnId="{548229F9-84E7-4E9D-B72D-56222AFD5BA4}">
      <dgm:prSet/>
      <dgm:spPr/>
      <dgm:t>
        <a:bodyPr/>
        <a:lstStyle/>
        <a:p>
          <a:endParaRPr lang="en-US"/>
        </a:p>
      </dgm:t>
    </dgm:pt>
    <dgm:pt modelId="{12836CA2-7DDB-4FBE-B831-1187F650DD3D}" type="pres">
      <dgm:prSet presAssocID="{84115DC4-6639-42F9-B0F7-DB63F1540880}" presName="Name0" presStyleCnt="0">
        <dgm:presLayoutVars>
          <dgm:dir/>
          <dgm:resizeHandles val="exact"/>
        </dgm:presLayoutVars>
      </dgm:prSet>
      <dgm:spPr/>
    </dgm:pt>
    <dgm:pt modelId="{63831C50-4E32-46B0-AC69-91F7D6E5CF97}" type="pres">
      <dgm:prSet presAssocID="{B53700C0-403C-4479-A467-17490FB1EC56}" presName="twoplus" presStyleLbl="node1" presStyleIdx="0" presStyleCnt="3">
        <dgm:presLayoutVars>
          <dgm:bulletEnabled val="1"/>
        </dgm:presLayoutVars>
      </dgm:prSet>
      <dgm:spPr/>
    </dgm:pt>
    <dgm:pt modelId="{3F46D0BB-2D6D-470A-93C7-6C7699B3CA5F}" type="pres">
      <dgm:prSet presAssocID="{EB690500-E81F-4DBC-BE6D-365577AA61F0}" presName="twoplu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207BC-C59A-40CE-989D-B3E6ABA2C105}" type="pres">
      <dgm:prSet presAssocID="{F2C5A070-F122-4C37-8675-E4F332BA2ADC}" presName="twoplus" presStyleLbl="node1" presStyleIdx="2" presStyleCnt="3">
        <dgm:presLayoutVars>
          <dgm:bulletEnabled val="1"/>
        </dgm:presLayoutVars>
      </dgm:prSet>
      <dgm:spPr/>
    </dgm:pt>
  </dgm:ptLst>
  <dgm:cxnLst>
    <dgm:cxn modelId="{548229F9-84E7-4E9D-B72D-56222AFD5BA4}" srcId="{84115DC4-6639-42F9-B0F7-DB63F1540880}" destId="{F2C5A070-F122-4C37-8675-E4F332BA2ADC}" srcOrd="2" destOrd="0" parTransId="{92F77939-50B5-4B3F-BFAA-9C7AF002AB29}" sibTransId="{D1B3A47B-C91A-4D48-A2B1-34FF681BE2D0}"/>
    <dgm:cxn modelId="{047FB3D9-7BDE-42EB-83DF-135A0887ED99}" type="presOf" srcId="{B53700C0-403C-4479-A467-17490FB1EC56}" destId="{63831C50-4E32-46B0-AC69-91F7D6E5CF97}" srcOrd="0" destOrd="0" presId="urn:diagrams.loki3.com/TabbedArc+Icon"/>
    <dgm:cxn modelId="{E465EEED-8BE8-44AC-ABAF-8F3716F42F59}" srcId="{84115DC4-6639-42F9-B0F7-DB63F1540880}" destId="{B53700C0-403C-4479-A467-17490FB1EC56}" srcOrd="0" destOrd="0" parTransId="{0D35652D-A557-4B60-A242-69DBEB120962}" sibTransId="{0A4234AB-D409-4634-B988-9D659CC331A4}"/>
    <dgm:cxn modelId="{73D5EC08-ABAE-4888-BAAB-617B8EFE01BE}" type="presOf" srcId="{EB690500-E81F-4DBC-BE6D-365577AA61F0}" destId="{3F46D0BB-2D6D-470A-93C7-6C7699B3CA5F}" srcOrd="0" destOrd="0" presId="urn:diagrams.loki3.com/TabbedArc+Icon"/>
    <dgm:cxn modelId="{4FCF5925-DFE3-45C1-A6AC-0F1C92478CB5}" srcId="{84115DC4-6639-42F9-B0F7-DB63F1540880}" destId="{EB690500-E81F-4DBC-BE6D-365577AA61F0}" srcOrd="1" destOrd="0" parTransId="{464ABE87-B034-4D92-9664-C65F1DD5AD47}" sibTransId="{754B6847-A180-406D-89DC-BBFFDB776EE0}"/>
    <dgm:cxn modelId="{6C6335E6-BDAA-403A-BDD7-2B910677312E}" type="presOf" srcId="{F2C5A070-F122-4C37-8675-E4F332BA2ADC}" destId="{812207BC-C59A-40CE-989D-B3E6ABA2C105}" srcOrd="0" destOrd="0" presId="urn:diagrams.loki3.com/TabbedArc+Icon"/>
    <dgm:cxn modelId="{B146224E-C0B0-4BB6-B1DE-71A49F941067}" type="presOf" srcId="{84115DC4-6639-42F9-B0F7-DB63F1540880}" destId="{12836CA2-7DDB-4FBE-B831-1187F650DD3D}" srcOrd="0" destOrd="0" presId="urn:diagrams.loki3.com/TabbedArc+Icon"/>
    <dgm:cxn modelId="{8EA93C11-947B-4847-BF30-C1828FB4B851}" type="presParOf" srcId="{12836CA2-7DDB-4FBE-B831-1187F650DD3D}" destId="{63831C50-4E32-46B0-AC69-91F7D6E5CF97}" srcOrd="0" destOrd="0" presId="urn:diagrams.loki3.com/TabbedArc+Icon"/>
    <dgm:cxn modelId="{8CCCC3AC-C199-4EEA-8D5D-1FD2BB9A0FDC}" type="presParOf" srcId="{12836CA2-7DDB-4FBE-B831-1187F650DD3D}" destId="{3F46D0BB-2D6D-470A-93C7-6C7699B3CA5F}" srcOrd="1" destOrd="0" presId="urn:diagrams.loki3.com/TabbedArc+Icon"/>
    <dgm:cxn modelId="{781891B5-3E69-4308-BB41-DFF300219629}" type="presParOf" srcId="{12836CA2-7DDB-4FBE-B831-1187F650DD3D}" destId="{812207BC-C59A-40CE-989D-B3E6ABA2C105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03AB13-48BE-4F03-A170-492ABCC8794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AB4F63D5-6A88-4567-8764-1D50DE25C299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Varsha</a:t>
          </a:r>
        </a:p>
        <a:p>
          <a:r>
            <a:rPr lang="en-US" dirty="0" smtClean="0"/>
            <a:t>Agarwal</a:t>
          </a:r>
          <a:endParaRPr lang="en-US" dirty="0"/>
        </a:p>
      </dgm:t>
    </dgm:pt>
    <dgm:pt modelId="{2D485A97-C750-4FA5-89FF-E324203744FF}" type="parTrans" cxnId="{1D0760F6-9F69-4C1A-89E1-34566994C19F}">
      <dgm:prSet/>
      <dgm:spPr/>
      <dgm:t>
        <a:bodyPr/>
        <a:lstStyle/>
        <a:p>
          <a:endParaRPr lang="en-US"/>
        </a:p>
      </dgm:t>
    </dgm:pt>
    <dgm:pt modelId="{4C2E44DB-C54C-4011-8A27-B6363F8AEA09}" type="sibTrans" cxnId="{1D0760F6-9F69-4C1A-89E1-34566994C19F}">
      <dgm:prSet/>
      <dgm:spPr/>
      <dgm:t>
        <a:bodyPr/>
        <a:lstStyle/>
        <a:p>
          <a:endParaRPr lang="en-US"/>
        </a:p>
      </dgm:t>
    </dgm:pt>
    <dgm:pt modelId="{9A704BEB-0144-412D-9E85-64E415232D92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Ashish</a:t>
          </a:r>
        </a:p>
        <a:p>
          <a:r>
            <a:rPr lang="en-US" dirty="0" smtClean="0"/>
            <a:t>Varshney</a:t>
          </a:r>
          <a:endParaRPr lang="en-US" dirty="0"/>
        </a:p>
      </dgm:t>
    </dgm:pt>
    <dgm:pt modelId="{D0496D98-4827-47CC-98AA-F419C39B9F32}" type="parTrans" cxnId="{8E26E541-AB9B-4DC3-8243-A0A1A75AAAEF}">
      <dgm:prSet/>
      <dgm:spPr/>
      <dgm:t>
        <a:bodyPr/>
        <a:lstStyle/>
        <a:p>
          <a:endParaRPr lang="en-US"/>
        </a:p>
      </dgm:t>
    </dgm:pt>
    <dgm:pt modelId="{E2EAF43D-D5FE-407B-80F3-84A5CA8A9032}" type="sibTrans" cxnId="{8E26E541-AB9B-4DC3-8243-A0A1A75AAAEF}">
      <dgm:prSet/>
      <dgm:spPr/>
      <dgm:t>
        <a:bodyPr/>
        <a:lstStyle/>
        <a:p>
          <a:endParaRPr lang="en-US"/>
        </a:p>
      </dgm:t>
    </dgm:pt>
    <dgm:pt modelId="{B23F967E-E7EB-4472-9B2C-697E17246CE8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Rohit</a:t>
          </a:r>
        </a:p>
        <a:p>
          <a:r>
            <a:rPr lang="en-US" dirty="0" smtClean="0"/>
            <a:t>Sengar</a:t>
          </a:r>
          <a:endParaRPr lang="en-US" dirty="0"/>
        </a:p>
      </dgm:t>
    </dgm:pt>
    <dgm:pt modelId="{03041A7D-E73C-486D-B7EE-AD3247686807}" type="parTrans" cxnId="{63AE6FE3-B012-490B-A7B9-C862678C67B0}">
      <dgm:prSet/>
      <dgm:spPr/>
      <dgm:t>
        <a:bodyPr/>
        <a:lstStyle/>
        <a:p>
          <a:endParaRPr lang="en-US"/>
        </a:p>
      </dgm:t>
    </dgm:pt>
    <dgm:pt modelId="{9220F2E3-8BED-4D00-AA55-9491EC8EF534}" type="sibTrans" cxnId="{63AE6FE3-B012-490B-A7B9-C862678C67B0}">
      <dgm:prSet/>
      <dgm:spPr/>
      <dgm:t>
        <a:bodyPr/>
        <a:lstStyle/>
        <a:p>
          <a:endParaRPr lang="en-US"/>
        </a:p>
      </dgm:t>
    </dgm:pt>
    <dgm:pt modelId="{8F2881C6-ADCD-4253-A7C2-A18E5012519A}" type="pres">
      <dgm:prSet presAssocID="{1B03AB13-48BE-4F03-A170-492ABCC87948}" presName="compositeShape" presStyleCnt="0">
        <dgm:presLayoutVars>
          <dgm:chMax val="7"/>
          <dgm:dir/>
          <dgm:resizeHandles val="exact"/>
        </dgm:presLayoutVars>
      </dgm:prSet>
      <dgm:spPr/>
    </dgm:pt>
    <dgm:pt modelId="{529F65B1-6E00-4488-8DE0-AE65CA8F0864}" type="pres">
      <dgm:prSet presAssocID="{AB4F63D5-6A88-4567-8764-1D50DE25C299}" presName="circ1" presStyleLbl="vennNode1" presStyleIdx="0" presStyleCnt="3"/>
      <dgm:spPr/>
    </dgm:pt>
    <dgm:pt modelId="{323DBC2F-10E9-4C50-A0E1-1A132ECD1AAB}" type="pres">
      <dgm:prSet presAssocID="{AB4F63D5-6A88-4567-8764-1D50DE25C29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78C53D1-865A-472D-9C2D-6F3908F0B258}" type="pres">
      <dgm:prSet presAssocID="{9A704BEB-0144-412D-9E85-64E415232D92}" presName="circ2" presStyleLbl="vennNode1" presStyleIdx="1" presStyleCnt="3"/>
      <dgm:spPr/>
      <dgm:t>
        <a:bodyPr/>
        <a:lstStyle/>
        <a:p>
          <a:endParaRPr lang="en-US"/>
        </a:p>
      </dgm:t>
    </dgm:pt>
    <dgm:pt modelId="{3AB20419-14CE-4C84-84E0-E83D73E809F6}" type="pres">
      <dgm:prSet presAssocID="{9A704BEB-0144-412D-9E85-64E415232D9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81FF5-110E-491F-9B27-715853D80DC1}" type="pres">
      <dgm:prSet presAssocID="{B23F967E-E7EB-4472-9B2C-697E17246CE8}" presName="circ3" presStyleLbl="vennNode1" presStyleIdx="2" presStyleCnt="3"/>
      <dgm:spPr/>
    </dgm:pt>
    <dgm:pt modelId="{D739B75C-D99A-43B5-BC2D-B89C124D1D16}" type="pres">
      <dgm:prSet presAssocID="{B23F967E-E7EB-4472-9B2C-697E17246CE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58B6495-57CC-4085-8E16-26A7DB4E10C8}" type="presOf" srcId="{B23F967E-E7EB-4472-9B2C-697E17246CE8}" destId="{5CB81FF5-110E-491F-9B27-715853D80DC1}" srcOrd="0" destOrd="0" presId="urn:microsoft.com/office/officeart/2005/8/layout/venn1"/>
    <dgm:cxn modelId="{50ED0E9B-0BF2-4A3B-BD1C-5DF1FB8F029E}" type="presOf" srcId="{AB4F63D5-6A88-4567-8764-1D50DE25C299}" destId="{323DBC2F-10E9-4C50-A0E1-1A132ECD1AAB}" srcOrd="1" destOrd="0" presId="urn:microsoft.com/office/officeart/2005/8/layout/venn1"/>
    <dgm:cxn modelId="{AA91BE06-F053-439E-8340-2597817E3B6F}" type="presOf" srcId="{1B03AB13-48BE-4F03-A170-492ABCC87948}" destId="{8F2881C6-ADCD-4253-A7C2-A18E5012519A}" srcOrd="0" destOrd="0" presId="urn:microsoft.com/office/officeart/2005/8/layout/venn1"/>
    <dgm:cxn modelId="{FDBA277B-C3EF-456A-89BC-1A1A94E1655B}" type="presOf" srcId="{AB4F63D5-6A88-4567-8764-1D50DE25C299}" destId="{529F65B1-6E00-4488-8DE0-AE65CA8F0864}" srcOrd="0" destOrd="0" presId="urn:microsoft.com/office/officeart/2005/8/layout/venn1"/>
    <dgm:cxn modelId="{9C1A2F5E-1E88-4AFE-81C8-F0E88F065D9A}" type="presOf" srcId="{9A704BEB-0144-412D-9E85-64E415232D92}" destId="{3AB20419-14CE-4C84-84E0-E83D73E809F6}" srcOrd="1" destOrd="0" presId="urn:microsoft.com/office/officeart/2005/8/layout/venn1"/>
    <dgm:cxn modelId="{3A843742-32E5-4816-9F9B-EF769FEA1A33}" type="presOf" srcId="{9A704BEB-0144-412D-9E85-64E415232D92}" destId="{A78C53D1-865A-472D-9C2D-6F3908F0B258}" srcOrd="0" destOrd="0" presId="urn:microsoft.com/office/officeart/2005/8/layout/venn1"/>
    <dgm:cxn modelId="{1D0760F6-9F69-4C1A-89E1-34566994C19F}" srcId="{1B03AB13-48BE-4F03-A170-492ABCC87948}" destId="{AB4F63D5-6A88-4567-8764-1D50DE25C299}" srcOrd="0" destOrd="0" parTransId="{2D485A97-C750-4FA5-89FF-E324203744FF}" sibTransId="{4C2E44DB-C54C-4011-8A27-B6363F8AEA09}"/>
    <dgm:cxn modelId="{EAE52D85-2D17-448B-A5C2-79BC88B0ABB9}" type="presOf" srcId="{B23F967E-E7EB-4472-9B2C-697E17246CE8}" destId="{D739B75C-D99A-43B5-BC2D-B89C124D1D16}" srcOrd="1" destOrd="0" presId="urn:microsoft.com/office/officeart/2005/8/layout/venn1"/>
    <dgm:cxn modelId="{63AE6FE3-B012-490B-A7B9-C862678C67B0}" srcId="{1B03AB13-48BE-4F03-A170-492ABCC87948}" destId="{B23F967E-E7EB-4472-9B2C-697E17246CE8}" srcOrd="2" destOrd="0" parTransId="{03041A7D-E73C-486D-B7EE-AD3247686807}" sibTransId="{9220F2E3-8BED-4D00-AA55-9491EC8EF534}"/>
    <dgm:cxn modelId="{8E26E541-AB9B-4DC3-8243-A0A1A75AAAEF}" srcId="{1B03AB13-48BE-4F03-A170-492ABCC87948}" destId="{9A704BEB-0144-412D-9E85-64E415232D92}" srcOrd="1" destOrd="0" parTransId="{D0496D98-4827-47CC-98AA-F419C39B9F32}" sibTransId="{E2EAF43D-D5FE-407B-80F3-84A5CA8A9032}"/>
    <dgm:cxn modelId="{988A53CF-DFE5-4085-9FD7-A6514BBD7784}" type="presParOf" srcId="{8F2881C6-ADCD-4253-A7C2-A18E5012519A}" destId="{529F65B1-6E00-4488-8DE0-AE65CA8F0864}" srcOrd="0" destOrd="0" presId="urn:microsoft.com/office/officeart/2005/8/layout/venn1"/>
    <dgm:cxn modelId="{ED34410E-6BAC-4161-BADB-4F7AA14CC8CB}" type="presParOf" srcId="{8F2881C6-ADCD-4253-A7C2-A18E5012519A}" destId="{323DBC2F-10E9-4C50-A0E1-1A132ECD1AAB}" srcOrd="1" destOrd="0" presId="urn:microsoft.com/office/officeart/2005/8/layout/venn1"/>
    <dgm:cxn modelId="{AED13DE6-5BFB-482F-AA88-F4A4C9678D00}" type="presParOf" srcId="{8F2881C6-ADCD-4253-A7C2-A18E5012519A}" destId="{A78C53D1-865A-472D-9C2D-6F3908F0B258}" srcOrd="2" destOrd="0" presId="urn:microsoft.com/office/officeart/2005/8/layout/venn1"/>
    <dgm:cxn modelId="{CD25E39F-FD08-4F1C-8E7E-54BFB51033F6}" type="presParOf" srcId="{8F2881C6-ADCD-4253-A7C2-A18E5012519A}" destId="{3AB20419-14CE-4C84-84E0-E83D73E809F6}" srcOrd="3" destOrd="0" presId="urn:microsoft.com/office/officeart/2005/8/layout/venn1"/>
    <dgm:cxn modelId="{421689DB-D925-4769-95D4-1A0D7015AD67}" type="presParOf" srcId="{8F2881C6-ADCD-4253-A7C2-A18E5012519A}" destId="{5CB81FF5-110E-491F-9B27-715853D80DC1}" srcOrd="4" destOrd="0" presId="urn:microsoft.com/office/officeart/2005/8/layout/venn1"/>
    <dgm:cxn modelId="{5C741C34-6D99-4E39-B499-D998B7DAC699}" type="presParOf" srcId="{8F2881C6-ADCD-4253-A7C2-A18E5012519A}" destId="{D739B75C-D99A-43B5-BC2D-B89C124D1D1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31C50-4E32-46B0-AC69-91F7D6E5CF97}">
      <dsp:nvSpPr>
        <dsp:cNvPr id="0" name=""/>
        <dsp:cNvSpPr/>
      </dsp:nvSpPr>
      <dsp:spPr>
        <a:xfrm rot="19200000">
          <a:off x="3044" y="1771967"/>
          <a:ext cx="2739190" cy="1780474"/>
        </a:xfrm>
        <a:prstGeom prst="round2Same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62230" rIns="18669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Sahil</a:t>
          </a:r>
          <a:endParaRPr lang="en-US" sz="4900" kern="1200" dirty="0"/>
        </a:p>
      </dsp:txBody>
      <dsp:txXfrm>
        <a:off x="117894" y="1848716"/>
        <a:ext cx="2565358" cy="1693558"/>
      </dsp:txXfrm>
    </dsp:sp>
    <dsp:sp modelId="{3F46D0BB-2D6D-470A-93C7-6C7699B3CA5F}">
      <dsp:nvSpPr>
        <dsp:cNvPr id="0" name=""/>
        <dsp:cNvSpPr/>
      </dsp:nvSpPr>
      <dsp:spPr>
        <a:xfrm>
          <a:off x="3103979" y="643319"/>
          <a:ext cx="2739190" cy="1780474"/>
        </a:xfrm>
        <a:prstGeom prst="round2SameRect">
          <a:avLst/>
        </a:prstGeom>
        <a:solidFill>
          <a:schemeClr val="accent3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62230" rIns="18669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 Bipish	</a:t>
          </a:r>
          <a:endParaRPr lang="en-US" sz="4900" kern="1200" dirty="0"/>
        </a:p>
      </dsp:txBody>
      <dsp:txXfrm>
        <a:off x="3190895" y="730235"/>
        <a:ext cx="2565358" cy="1693558"/>
      </dsp:txXfrm>
    </dsp:sp>
    <dsp:sp modelId="{812207BC-C59A-40CE-989D-B3E6ABA2C105}">
      <dsp:nvSpPr>
        <dsp:cNvPr id="0" name=""/>
        <dsp:cNvSpPr/>
      </dsp:nvSpPr>
      <dsp:spPr>
        <a:xfrm rot="2400000">
          <a:off x="6204914" y="1771967"/>
          <a:ext cx="2739190" cy="1780474"/>
        </a:xfrm>
        <a:prstGeom prst="round2SameRect">
          <a:avLst/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62230" rIns="18669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Karan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6263896" y="1848716"/>
        <a:ext cx="2565358" cy="1693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F65B1-6E00-4488-8DE0-AE65CA8F0864}">
      <dsp:nvSpPr>
        <dsp:cNvPr id="0" name=""/>
        <dsp:cNvSpPr/>
      </dsp:nvSpPr>
      <dsp:spPr>
        <a:xfrm>
          <a:off x="3214846" y="52447"/>
          <a:ext cx="2517457" cy="2517457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Varsha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Agarwal</a:t>
          </a:r>
          <a:endParaRPr lang="en-US" sz="2600" kern="1200" dirty="0"/>
        </a:p>
      </dsp:txBody>
      <dsp:txXfrm>
        <a:off x="3550507" y="493002"/>
        <a:ext cx="1846135" cy="1132855"/>
      </dsp:txXfrm>
    </dsp:sp>
    <dsp:sp modelId="{A78C53D1-865A-472D-9C2D-6F3908F0B258}">
      <dsp:nvSpPr>
        <dsp:cNvPr id="0" name=""/>
        <dsp:cNvSpPr/>
      </dsp:nvSpPr>
      <dsp:spPr>
        <a:xfrm>
          <a:off x="4123228" y="1625857"/>
          <a:ext cx="2517457" cy="2517457"/>
        </a:xfrm>
        <a:prstGeom prst="ellipse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Ashish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Varshney</a:t>
          </a:r>
          <a:endParaRPr lang="en-US" sz="2600" kern="1200" dirty="0"/>
        </a:p>
      </dsp:txBody>
      <dsp:txXfrm>
        <a:off x="4893151" y="2276200"/>
        <a:ext cx="1510474" cy="1384601"/>
      </dsp:txXfrm>
    </dsp:sp>
    <dsp:sp modelId="{5CB81FF5-110E-491F-9B27-715853D80DC1}">
      <dsp:nvSpPr>
        <dsp:cNvPr id="0" name=""/>
        <dsp:cNvSpPr/>
      </dsp:nvSpPr>
      <dsp:spPr>
        <a:xfrm>
          <a:off x="2306463" y="1625857"/>
          <a:ext cx="2517457" cy="2517457"/>
        </a:xfrm>
        <a:prstGeom prst="ellipse">
          <a:avLst/>
        </a:prstGeom>
        <a:solidFill>
          <a:schemeClr val="accent3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Rohit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Sengar</a:t>
          </a:r>
          <a:endParaRPr lang="en-US" sz="2600" kern="1200" dirty="0"/>
        </a:p>
      </dsp:txBody>
      <dsp:txXfrm>
        <a:off x="2543524" y="2276200"/>
        <a:ext cx="1510474" cy="1384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chemeClr val="tx1"/>
                </a:solidFill>
                <a:latin typeface="Cambria"/>
              </a:rPr>
              <a:t/>
            </a:r>
            <a:br>
              <a:rPr lang="en-US" sz="4400" b="1" u="sng" dirty="0">
                <a:solidFill>
                  <a:schemeClr val="tx1"/>
                </a:solidFill>
                <a:latin typeface="Cambria"/>
              </a:rPr>
            </a:br>
            <a:endParaRPr lang="en-IN" dirty="0"/>
          </a:p>
        </p:txBody>
      </p:sp>
      <p:sp>
        <p:nvSpPr>
          <p:cNvPr id="17" name="Subtitle 16"/>
          <p:cNvSpPr>
            <a:spLocks noGrp="1"/>
          </p:cNvSpPr>
          <p:nvPr>
            <p:ph idx="4294967295"/>
          </p:nvPr>
        </p:nvSpPr>
        <p:spPr>
          <a:xfrm>
            <a:off x="1397726" y="2050868"/>
            <a:ext cx="9784080" cy="4197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Natwest Creditwise Pro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78557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597457-AF31-41C9-8AA6-35834CFD9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C0B22-46DD-44F6-94DC-8DDCC4B89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1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91441"/>
            <a:ext cx="9404723" cy="731520"/>
          </a:xfrm>
        </p:spPr>
        <p:txBody>
          <a:bodyPr/>
          <a:lstStyle/>
          <a:p>
            <a:r>
              <a:rPr lang="en-US" dirty="0" smtClean="0"/>
              <a:t>Customer Onboarding</a:t>
            </a:r>
            <a:endParaRPr lang="en-IN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903" y="822960"/>
            <a:ext cx="9261566" cy="603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04503"/>
            <a:ext cx="9404723" cy="1110343"/>
          </a:xfrm>
        </p:spPr>
        <p:txBody>
          <a:bodyPr/>
          <a:lstStyle/>
          <a:p>
            <a:r>
              <a:rPr lang="en-US" dirty="0" smtClean="0"/>
              <a:t>UI Diagram - Representation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388" y="1110343"/>
            <a:ext cx="9810205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3691"/>
            <a:ext cx="9404723" cy="744583"/>
          </a:xfrm>
        </p:spPr>
        <p:txBody>
          <a:bodyPr/>
          <a:lstStyle/>
          <a:p>
            <a:r>
              <a:rPr lang="en-US" dirty="0" smtClean="0"/>
              <a:t>Backend Service Structure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37" y="1240971"/>
            <a:ext cx="11312433" cy="53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316"/>
          </a:xfrm>
        </p:spPr>
        <p:txBody>
          <a:bodyPr/>
          <a:lstStyle/>
          <a:p>
            <a:r>
              <a:rPr lang="en-US" sz="3600" dirty="0" smtClean="0"/>
              <a:t>Credit Score and Relevant products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" y="1436914"/>
            <a:ext cx="11377749" cy="52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5F92EC-BC2E-4D9D-A071-31F0D368A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6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Team Members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74303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4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Stackroute Mentor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09575" y="1619793"/>
            <a:ext cx="8477794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Mr. Annu Sharma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472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 Natwest Mentors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74937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45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Calibri"/>
              </a:rPr>
              <a:t>We had to build an application which suggests customized products/services to customers as per the Pull model. Customer would receive suggestions based on credit rating and can avail best loan and other product offers </a:t>
            </a:r>
            <a:endParaRPr lang="en-US" sz="2800" dirty="0">
              <a:latin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6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b="1" dirty="0"/>
              <a:t>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/>
              </a:rPr>
              <a:t>The purpose of </a:t>
            </a:r>
            <a:r>
              <a:rPr lang="en-US" sz="2400" dirty="0" smtClean="0">
                <a:latin typeface="Calibri"/>
              </a:rPr>
              <a:t>the Natwest Creditwise pro </a:t>
            </a:r>
            <a:r>
              <a:rPr lang="en-US" sz="2400" dirty="0">
                <a:latin typeface="Calibri"/>
              </a:rPr>
              <a:t>is to provide a </a:t>
            </a:r>
            <a:r>
              <a:rPr lang="en-US" sz="2400" dirty="0" smtClean="0">
                <a:latin typeface="Calibri"/>
              </a:rPr>
              <a:t>convenient </a:t>
            </a:r>
            <a:r>
              <a:rPr lang="en-US" sz="2400" dirty="0">
                <a:latin typeface="Calibri"/>
              </a:rPr>
              <a:t>and secure way for users </a:t>
            </a:r>
            <a:r>
              <a:rPr lang="en-US" sz="2400" dirty="0" smtClean="0">
                <a:latin typeface="Calibri"/>
              </a:rPr>
              <a:t>to check their NCP score based on their Income, Liability, Employment status and Housing status and get recommendation for the relevant product basis their NCP score </a:t>
            </a:r>
          </a:p>
          <a:p>
            <a:r>
              <a:rPr lang="en-US" sz="2400" dirty="0" smtClean="0">
                <a:latin typeface="Calibri"/>
              </a:rPr>
              <a:t>Similar </a:t>
            </a:r>
            <a:r>
              <a:rPr lang="en-US" sz="2400" dirty="0">
                <a:latin typeface="Calibri"/>
              </a:rPr>
              <a:t>to </a:t>
            </a:r>
            <a:r>
              <a:rPr lang="en-US" sz="2400" dirty="0" smtClean="0">
                <a:latin typeface="Calibri"/>
              </a:rPr>
              <a:t>CIBIL </a:t>
            </a:r>
            <a:r>
              <a:rPr lang="en-US" sz="2400" dirty="0">
                <a:latin typeface="Calibri"/>
              </a:rPr>
              <a:t>platform, </a:t>
            </a:r>
            <a:r>
              <a:rPr lang="en-US" sz="2400" dirty="0" smtClean="0">
                <a:latin typeface="Calibri"/>
              </a:rPr>
              <a:t>customers can get their NCP score via Natwest Creditwise pro and also get the services with ease without the hassle of providing the identification documents.</a:t>
            </a:r>
            <a:endParaRPr lang="en-US" sz="2400" dirty="0">
              <a:latin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2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3907" y="248194"/>
            <a:ext cx="5092906" cy="757646"/>
          </a:xfrm>
        </p:spPr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IN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0" r="13080"/>
          <a:stretch>
            <a:fillRect/>
          </a:stretch>
        </p:blipFill>
        <p:spPr>
          <a:xfrm>
            <a:off x="6950075" y="1143000"/>
            <a:ext cx="3200400" cy="4572000"/>
          </a:xfrm>
          <a:prstGeom prst="roundRect">
            <a:avLst>
              <a:gd name="adj" fmla="val 0"/>
            </a:avLst>
          </a:prstGeom>
        </p:spPr>
      </p:pic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1154954" y="1143001"/>
            <a:ext cx="5084979" cy="4572000"/>
          </a:xfrm>
        </p:spPr>
        <p:txBody>
          <a:bodyPr>
            <a:normAutofit/>
          </a:bodyPr>
          <a:lstStyle/>
          <a:p>
            <a:r>
              <a:rPr lang="en-US" sz="1800" i="1" dirty="0" smtClean="0">
                <a:solidFill>
                  <a:srgbClr val="92D050"/>
                </a:solidFill>
                <a:latin typeface="Algerian" panose="04020705040A02060702" pitchFamily="82" charset="0"/>
              </a:rPr>
              <a:t>Get NCP Score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can get their NCP Score based on few parameters like Income, Liability,  Housing Status and Employment Status</a:t>
            </a:r>
            <a:endParaRPr lang="en-US" sz="1800" i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i="1" dirty="0" smtClean="0">
              <a:solidFill>
                <a:srgbClr val="92D050"/>
              </a:solidFill>
              <a:latin typeface="Algerian" panose="04020705040A02060702" pitchFamily="82" charset="0"/>
            </a:endParaRPr>
          </a:p>
          <a:p>
            <a:endParaRPr lang="en-US" sz="1800" i="1" dirty="0">
              <a:solidFill>
                <a:srgbClr val="92D050"/>
              </a:solidFill>
              <a:latin typeface="Algerian" panose="04020705040A02060702" pitchFamily="82" charset="0"/>
            </a:endParaRPr>
          </a:p>
          <a:p>
            <a:endParaRPr lang="en-US" sz="1800" i="1" dirty="0" smtClean="0">
              <a:solidFill>
                <a:srgbClr val="92D050"/>
              </a:solidFill>
              <a:latin typeface="Algerian" panose="04020705040A02060702" pitchFamily="82" charset="0"/>
            </a:endParaRPr>
          </a:p>
          <a:p>
            <a:r>
              <a:rPr lang="en-US" sz="1800" i="1" dirty="0" smtClean="0">
                <a:solidFill>
                  <a:srgbClr val="92D050"/>
                </a:solidFill>
                <a:latin typeface="Algerian" panose="04020705040A02060702" pitchFamily="82" charset="0"/>
              </a:rPr>
              <a:t>Get products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can get the products based on their NCP scores and can apply accordingly</a:t>
            </a:r>
          </a:p>
          <a:p>
            <a:endParaRPr lang="en-IN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7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2003099"/>
          </a:xfrm>
        </p:spPr>
        <p:txBody>
          <a:bodyPr/>
          <a:lstStyle/>
          <a:p>
            <a:r>
              <a:rPr lang="en" sz="4400" b="1" dirty="0"/>
              <a:t>Functional </a:t>
            </a:r>
            <a:r>
              <a:rPr lang="en" sz="4400" b="1" dirty="0" smtClean="0"/>
              <a:t>Requirements</a:t>
            </a:r>
            <a:br>
              <a:rPr lang="en" sz="4400" b="1" dirty="0" smtClean="0"/>
            </a:br>
            <a:r>
              <a:rPr lang="en" sz="4400" b="1" dirty="0" smtClean="0"/>
              <a:t/>
            </a:r>
            <a:br>
              <a:rPr lang="en" sz="4400" b="1" dirty="0" smtClean="0"/>
            </a:br>
            <a:r>
              <a:rPr lang="en" sz="2000" b="1" dirty="0" smtClean="0"/>
              <a:t>Register and Login: User should be able to register and login to the system in order to use the services, needs to provide the below details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3082834"/>
            <a:ext cx="4396339" cy="3173504"/>
          </a:xfrm>
        </p:spPr>
        <p:txBody>
          <a:bodyPr/>
          <a:lstStyle/>
          <a:p>
            <a:r>
              <a:rPr lang="en-US" dirty="0" smtClean="0"/>
              <a:t>First Name	</a:t>
            </a:r>
          </a:p>
          <a:p>
            <a:r>
              <a:rPr lang="en-US" dirty="0" smtClean="0"/>
              <a:t>Email ID</a:t>
            </a:r>
          </a:p>
          <a:p>
            <a:r>
              <a:rPr lang="en-US" dirty="0" smtClean="0"/>
              <a:t>Phone no</a:t>
            </a:r>
          </a:p>
          <a:p>
            <a:r>
              <a:rPr lang="en-US" dirty="0" smtClean="0"/>
              <a:t>Income</a:t>
            </a:r>
          </a:p>
          <a:p>
            <a:r>
              <a:rPr lang="en-US" dirty="0" smtClean="0"/>
              <a:t>Employment Status</a:t>
            </a:r>
          </a:p>
          <a:p>
            <a:r>
              <a:rPr lang="en-US" dirty="0" smtClean="0"/>
              <a:t>Password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3082834"/>
            <a:ext cx="4396341" cy="3173503"/>
          </a:xfrm>
        </p:spPr>
        <p:txBody>
          <a:bodyPr/>
          <a:lstStyle/>
          <a:p>
            <a:r>
              <a:rPr lang="en-US" dirty="0" smtClean="0"/>
              <a:t>Last Name</a:t>
            </a:r>
          </a:p>
          <a:p>
            <a:r>
              <a:rPr lang="en-US" dirty="0" smtClean="0"/>
              <a:t>Date of Birth</a:t>
            </a:r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Liability</a:t>
            </a:r>
          </a:p>
          <a:p>
            <a:r>
              <a:rPr lang="en-US" dirty="0" smtClean="0"/>
              <a:t>House Status</a:t>
            </a:r>
          </a:p>
          <a:p>
            <a:r>
              <a:rPr lang="en-US" dirty="0" smtClean="0"/>
              <a:t>Confirm Password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6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IN" dirty="0"/>
          </a:p>
        </p:txBody>
      </p:sp>
      <p:pic>
        <p:nvPicPr>
          <p:cNvPr id="32" name="Picture Placeholder 3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20" y="1542489"/>
            <a:ext cx="1714500" cy="1714500"/>
          </a:xfrm>
        </p:spPr>
      </p:pic>
      <p:pic>
        <p:nvPicPr>
          <p:cNvPr id="33" name="Picture Placeholder 3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8" b="23998"/>
          <a:stretch>
            <a:fillRect/>
          </a:stretch>
        </p:blipFill>
        <p:spPr>
          <a:xfrm>
            <a:off x="1515291" y="2946230"/>
            <a:ext cx="2930525" cy="1923256"/>
          </a:xfr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20" y="3454343"/>
            <a:ext cx="1524000" cy="1524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024" y="2946230"/>
            <a:ext cx="2286000" cy="192325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368" y="4978343"/>
            <a:ext cx="2396104" cy="187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3321</TotalTime>
  <Words>211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Calibri</vt:lpstr>
      <vt:lpstr>Cambria</vt:lpstr>
      <vt:lpstr>Century Gothic</vt:lpstr>
      <vt:lpstr>Wingdings 3</vt:lpstr>
      <vt:lpstr>Ion</vt:lpstr>
      <vt:lpstr> </vt:lpstr>
      <vt:lpstr>Our Team Members</vt:lpstr>
      <vt:lpstr>Our Stackroute Mentor</vt:lpstr>
      <vt:lpstr>Our  Natwest Mentors</vt:lpstr>
      <vt:lpstr>Problem Statement</vt:lpstr>
      <vt:lpstr>Purpose</vt:lpstr>
      <vt:lpstr>Goals</vt:lpstr>
      <vt:lpstr>Functional Requirements  Register and Login: User should be able to register and login to the system in order to use the services, needs to provide the below details</vt:lpstr>
      <vt:lpstr>Technology Used</vt:lpstr>
      <vt:lpstr>PowerPoint Presentation</vt:lpstr>
      <vt:lpstr>PowerPoint Presentation</vt:lpstr>
      <vt:lpstr>Customer Onboarding</vt:lpstr>
      <vt:lpstr>UI Diagram - Representation</vt:lpstr>
      <vt:lpstr>Backend Service Structure</vt:lpstr>
      <vt:lpstr>Credit Score and Relevant products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Natwest Creditwise pro</dc:title>
  <dc:creator>My PC</dc:creator>
  <cp:lastModifiedBy>My PC</cp:lastModifiedBy>
  <cp:revision>23</cp:revision>
  <dcterms:created xsi:type="dcterms:W3CDTF">2023-10-23T08:56:14Z</dcterms:created>
  <dcterms:modified xsi:type="dcterms:W3CDTF">2023-10-25T16:18:07Z</dcterms:modified>
</cp:coreProperties>
</file>