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75" d="100"/>
          <a:sy n="75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0593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elhisldc.org/" TargetMode="Externa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049931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t>Smart Meter Data Analysis</a:t>
            </a:r>
          </a:p>
        </p:txBody>
      </p:sp>
      <p:sp>
        <p:nvSpPr>
          <p:cNvPr id="120" name="Shape 120"/>
          <p:cNvSpPr/>
          <p:nvPr/>
        </p:nvSpPr>
        <p:spPr>
          <a:xfrm>
            <a:off x="5322589" y="5267418"/>
            <a:ext cx="235962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Sri Team-</a:t>
            </a:r>
          </a:p>
          <a:p>
            <a:r>
              <a:rPr dirty="0"/>
              <a:t>Sahil Arora</a:t>
            </a:r>
          </a:p>
          <a:p>
            <a:r>
              <a:rPr smtClean="0"/>
              <a:t>A</a:t>
            </a:r>
            <a:r>
              <a:rPr lang="en-US" smtClean="0"/>
              <a:t>y</a:t>
            </a:r>
            <a:r>
              <a:rPr smtClean="0"/>
              <a:t>ushi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2278783" y="341226"/>
            <a:ext cx="8447234" cy="970012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r>
              <a:t>Time-Series Data Forecasting</a:t>
            </a:r>
          </a:p>
        </p:txBody>
      </p:sp>
      <p:pic>
        <p:nvPicPr>
          <p:cNvPr id="158" name="Screen Shot 2019-05-12 at 6.44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207" y="3486762"/>
            <a:ext cx="10412532" cy="620841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873877" y="1877629"/>
            <a:ext cx="92570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Used Prophet library for time-series data analysis and future energy usage prediction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952499" y="-441624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Data Trends</a:t>
            </a:r>
          </a:p>
        </p:txBody>
      </p:sp>
      <p:pic>
        <p:nvPicPr>
          <p:cNvPr id="162" name="Screen Shot 2019-05-12 at 6.45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8161" y="1174308"/>
            <a:ext cx="6391184" cy="4171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9-05-12 at 6.45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5924" y="5365538"/>
            <a:ext cx="7023216" cy="4603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280875" y="3311944"/>
            <a:ext cx="11999569" cy="1734052"/>
          </a:xfrm>
          <a:prstGeom prst="rect">
            <a:avLst/>
          </a:prstGeom>
        </p:spPr>
        <p:txBody>
          <a:bodyPr/>
          <a:lstStyle/>
          <a:p>
            <a:r>
              <a:t>Scrap real time data from State Load Dispatch Center, Delhi - </a:t>
            </a:r>
            <a:r>
              <a:rPr u="sng">
                <a:hlinkClick r:id="rId2"/>
              </a:rPr>
              <a:t>http://www.delhisldc.org/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952499" y="108289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Testing Model on Data</a:t>
            </a:r>
          </a:p>
        </p:txBody>
      </p:sp>
      <p:pic>
        <p:nvPicPr>
          <p:cNvPr id="167" name="Screen Shot 2019-05-12 at 7.50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635" y="5165736"/>
            <a:ext cx="5475530" cy="3296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3189942" y="-143676"/>
            <a:ext cx="6624916" cy="1325286"/>
          </a:xfrm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r>
              <a:t>Adding Weather Data</a:t>
            </a:r>
          </a:p>
        </p:txBody>
      </p:sp>
      <p:pic>
        <p:nvPicPr>
          <p:cNvPr id="170" name="Screen Shot 2019-05-12 at 7.32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49" y="956468"/>
            <a:ext cx="5194301" cy="271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9-05-12 at 7.32.2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8409" y="4222925"/>
            <a:ext cx="9787982" cy="518639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5632234" y="3700331"/>
            <a:ext cx="17403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sample_dataset</a:t>
            </a:r>
          </a:p>
        </p:txBody>
      </p:sp>
      <p:sp>
        <p:nvSpPr>
          <p:cNvPr id="173" name="Shape 173"/>
          <p:cNvSpPr/>
          <p:nvPr/>
        </p:nvSpPr>
        <p:spPr>
          <a:xfrm>
            <a:off x="5274746" y="8979411"/>
            <a:ext cx="313364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endParaRPr/>
          </a:p>
          <a:p>
            <a:pPr>
              <a:defRPr sz="1800"/>
            </a:pPr>
            <a:r>
              <a:t>Energy usage vs temperature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Enhancements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IOT Devices synchronisation with the smart meter.</a:t>
            </a:r>
          </a:p>
          <a:p>
            <a:r>
              <a:t>Predictive Analysis using geospatial data.</a:t>
            </a:r>
          </a:p>
          <a:p>
            <a:r>
              <a:t>Adding Monetization features.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089786" y="3489769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Exploratory Data Analysis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2204">
              <a:spcBef>
                <a:spcPts val="2600"/>
              </a:spcBef>
              <a:buSzTx/>
              <a:buNone/>
              <a:defRPr sz="2232"/>
            </a:pPr>
            <a:r>
              <a:t>It is a multivariate series comprised of seven variables (besides the date and time); they are: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global_active_power: The total active power consumed by the household (kilowatts).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global_reactive_power: The total reactive power consumed by the household (kilowatts).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voltage: Average voltage (volts).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global_intensity: Average current intensity (amps).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sub_metering_1: Active energy for kitchen (watt-hours of active energy).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sub_metering_2: Active energy for laundry (watt-hours of active energy).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sub_metering_3: Active energy for climate control systems (watt-hours of active energy).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1493006" y="-535478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Observations Made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438097" y="1362662"/>
            <a:ext cx="8322942" cy="1363853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484"/>
            </a:pPr>
            <a:r>
              <a:t>Active power averaged over day</a:t>
            </a:r>
          </a:p>
          <a:p>
            <a:pPr marL="408940" indent="-408940" defTabSz="537463">
              <a:spcBef>
                <a:spcPts val="3800"/>
              </a:spcBef>
              <a:defRPr sz="2484"/>
            </a:pPr>
            <a:r>
              <a:t>Active power averaged over month</a:t>
            </a:r>
          </a:p>
        </p:txBody>
      </p:sp>
      <p:pic>
        <p:nvPicPr>
          <p:cNvPr id="127" name="Screen Shot 2019-05-12 at 6.25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15" y="2780060"/>
            <a:ext cx="8534401" cy="308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9-05-12 at 6.29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0715" y="5919707"/>
            <a:ext cx="8153401" cy="397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 idx="4294967295"/>
          </p:nvPr>
        </p:nvSpPr>
        <p:spPr>
          <a:xfrm>
            <a:off x="1426763" y="-428182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Observations Made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4294967295"/>
          </p:nvPr>
        </p:nvSpPr>
        <p:spPr>
          <a:xfrm>
            <a:off x="417981" y="1381999"/>
            <a:ext cx="6160404" cy="1202289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Active power averaged per quarter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Voltage summed over quarter</a:t>
            </a:r>
          </a:p>
        </p:txBody>
      </p:sp>
      <p:pic>
        <p:nvPicPr>
          <p:cNvPr id="132" name="Screen Shot 2019-05-12 at 6.29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549" y="2895600"/>
            <a:ext cx="8267701" cy="396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19-05-12 at 6.30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400" y="6488871"/>
            <a:ext cx="8128000" cy="408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1629171" y="-423683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Correlation Observed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373347" y="1335060"/>
            <a:ext cx="8905429" cy="1160317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304"/>
            </a:pPr>
            <a:r>
              <a:t>Intensity &amp; Power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Voltage &amp; Power</a:t>
            </a:r>
          </a:p>
        </p:txBody>
      </p:sp>
      <p:pic>
        <p:nvPicPr>
          <p:cNvPr id="137" name="Screen Shot 2019-05-12 at 7.43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9539" y="3597991"/>
            <a:ext cx="5028492" cy="4822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9-05-12 at 6.30.1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663" y="3480058"/>
            <a:ext cx="4862817" cy="4822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952500" y="-479066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Dataset Overview</a:t>
            </a:r>
          </a:p>
        </p:txBody>
      </p:sp>
      <p:pic>
        <p:nvPicPr>
          <p:cNvPr id="141" name="Screen Shot 2019-05-12 at 6.36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08" y="1293091"/>
            <a:ext cx="94869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9-05-12 at 6.36.4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49" y="5142494"/>
            <a:ext cx="12788901" cy="435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952500" y="-104648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kWh vs Time Graph</a:t>
            </a:r>
          </a:p>
        </p:txBody>
      </p:sp>
      <p:pic>
        <p:nvPicPr>
          <p:cNvPr id="145" name="Screen Shot 2019-05-12 at 6.37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599" y="2516904"/>
            <a:ext cx="10691602" cy="608256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6114999" y="8510840"/>
            <a:ext cx="7748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Time</a:t>
            </a:r>
          </a:p>
        </p:txBody>
      </p:sp>
      <p:sp>
        <p:nvSpPr>
          <p:cNvPr id="147" name="Shape 147"/>
          <p:cNvSpPr/>
          <p:nvPr/>
        </p:nvSpPr>
        <p:spPr>
          <a:xfrm rot="16200000">
            <a:off x="607439" y="5323235"/>
            <a:ext cx="7071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kWh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3097686" y="142472"/>
            <a:ext cx="8025134" cy="1403534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r>
              <a:t>KMeans Clustering</a:t>
            </a:r>
          </a:p>
        </p:txBody>
      </p:sp>
      <p:pic>
        <p:nvPicPr>
          <p:cNvPr id="150" name="h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29" y="3957907"/>
            <a:ext cx="11241323" cy="518038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348381" y="2155056"/>
            <a:ext cx="1203121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graph shows 3 user segments- Low usage, Moderate usage and high usage consumers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952500" y="144965"/>
            <a:ext cx="11099801" cy="2159001"/>
          </a:xfrm>
          <a:prstGeom prst="rect">
            <a:avLst/>
          </a:prstGeom>
        </p:spPr>
        <p:txBody>
          <a:bodyPr/>
          <a:lstStyle/>
          <a:p>
            <a:r>
              <a:t>KMeans Clustering</a:t>
            </a:r>
          </a:p>
        </p:txBody>
      </p:sp>
      <p:pic>
        <p:nvPicPr>
          <p:cNvPr id="154" name="hc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49" y="4163717"/>
            <a:ext cx="111125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2855920" y="2909991"/>
            <a:ext cx="70175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Grouping the users into 3 clusters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Custom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Helvetica Light</vt:lpstr>
      <vt:lpstr>Helvetica Neue</vt:lpstr>
      <vt:lpstr>White</vt:lpstr>
      <vt:lpstr>Smart Meter Data Analysis</vt:lpstr>
      <vt:lpstr>Exploratory Data Analysis</vt:lpstr>
      <vt:lpstr>Observations Made</vt:lpstr>
      <vt:lpstr>Observations Made</vt:lpstr>
      <vt:lpstr>Correlation Observed</vt:lpstr>
      <vt:lpstr>Dataset Overview</vt:lpstr>
      <vt:lpstr>kWh vs Time Graph</vt:lpstr>
      <vt:lpstr>KMeans Clustering</vt:lpstr>
      <vt:lpstr>KMeans Clustering</vt:lpstr>
      <vt:lpstr>Time-Series Data Forecasting</vt:lpstr>
      <vt:lpstr>Data Trends</vt:lpstr>
      <vt:lpstr>Testing Model on Data</vt:lpstr>
      <vt:lpstr>Adding Weather Data</vt:lpstr>
      <vt:lpstr>Future Enhancements</vt:lpstr>
      <vt:lpstr>Thank you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Meter Data Analysis</dc:title>
  <cp:lastModifiedBy>Microsoft Office User</cp:lastModifiedBy>
  <cp:revision>1</cp:revision>
  <dcterms:modified xsi:type="dcterms:W3CDTF">2019-05-12T03:49:05Z</dcterms:modified>
</cp:coreProperties>
</file>