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5" r:id="rId9"/>
    <p:sldId id="259" r:id="rId10"/>
    <p:sldId id="267" r:id="rId11"/>
    <p:sldId id="270" r:id="rId12"/>
    <p:sldId id="269" r:id="rId13"/>
    <p:sldId id="268" r:id="rId14"/>
    <p:sldId id="260" r:id="rId15"/>
    <p:sldId id="272" r:id="rId16"/>
    <p:sldId id="271" r:id="rId1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7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1CF9-5EB3-48C6-826F-1AC7C6FA7E8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F73F-738E-4C02-A892-043F8FCA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.org/ama-member-benefi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77A5-9C24-45C6-9E29-A4C3242EC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IDMA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5F09-540C-46E6-8A13-E90CD9C6F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FAQ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Privacy Policy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Press &amp; Media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Tools &amp; Resources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81ECD-06B4-41E6-A658-FB02E47F69DC}"/>
              </a:ext>
            </a:extLst>
          </p:cNvPr>
          <p:cNvSpPr txBox="1"/>
          <p:nvPr/>
        </p:nvSpPr>
        <p:spPr>
          <a:xfrm>
            <a:off x="348449" y="292963"/>
            <a:ext cx="6409678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______________HEADER____________________________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Home Button (Logo)</a:t>
            </a:r>
          </a:p>
          <a:p>
            <a:endParaRPr lang="en-IN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Membership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Corporate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Educational Organizations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Freelancers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Agencies</a:t>
            </a:r>
          </a:p>
          <a:p>
            <a:endParaRPr lang="en-IN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Events 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Summit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Bootcamp</a:t>
            </a:r>
          </a:p>
          <a:p>
            <a:r>
              <a:rPr lang="en-IN" sz="2000" b="1" i="1" dirty="0">
                <a:solidFill>
                  <a:srgbClr val="C00000"/>
                </a:solidFill>
              </a:rPr>
              <a:t>Webinar</a:t>
            </a:r>
          </a:p>
          <a:p>
            <a:endParaRPr lang="en-IN" sz="2000" b="1" i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000" dirty="0"/>
              <a:t>Training &amp; Education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Agency Certification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Awards </a:t>
            </a:r>
          </a:p>
          <a:p>
            <a:pPr marL="285750" indent="-285750">
              <a:buFontTx/>
              <a:buChar char="-"/>
            </a:pPr>
            <a:r>
              <a:rPr lang="en-IN" dirty="0"/>
              <a:t>Partnership Opportunities</a:t>
            </a:r>
          </a:p>
          <a:p>
            <a:pPr marL="285750" indent="-285750">
              <a:buFontTx/>
              <a:buChar char="-"/>
            </a:pPr>
            <a:r>
              <a:rPr lang="en-IN" dirty="0"/>
              <a:t>Contact us</a:t>
            </a:r>
          </a:p>
          <a:p>
            <a:endParaRPr lang="en-IN" b="1" i="1" dirty="0"/>
          </a:p>
          <a:p>
            <a:r>
              <a:rPr lang="en-IN" b="1" i="1" dirty="0"/>
              <a:t>____________________FOOTER___________________________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FAQ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Privacy Policy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Blog  &amp; Articles</a:t>
            </a:r>
          </a:p>
          <a:p>
            <a:r>
              <a:rPr lang="en-IN" sz="2000" b="1" i="1" dirty="0">
                <a:solidFill>
                  <a:srgbClr val="FF0000"/>
                </a:solidFill>
              </a:rPr>
              <a:t>News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Interviews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Press &amp; Media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Jobs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Job Seekers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Employers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Tools &amp; Resources (Free Download)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White Paper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Articles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Chapters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Social Media (icons)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solidFill>
                  <a:srgbClr val="0070C0"/>
                </a:solidFill>
              </a:rPr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230256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&amp; Education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Certification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Awards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53180-C842-43FB-8CCB-737EEC85A04A}"/>
              </a:ext>
            </a:extLst>
          </p:cNvPr>
          <p:cNvSpPr/>
          <p:nvPr/>
        </p:nvSpPr>
        <p:spPr>
          <a:xfrm>
            <a:off x="0" y="1"/>
            <a:ext cx="6858000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Membership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913EE-3489-4FAE-9728-C85818658A74}"/>
              </a:ext>
            </a:extLst>
          </p:cNvPr>
          <p:cNvSpPr/>
          <p:nvPr/>
        </p:nvSpPr>
        <p:spPr>
          <a:xfrm>
            <a:off x="0" y="701336"/>
            <a:ext cx="6858000" cy="2814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292E-5B61-4B98-BB12-C5D4143C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0444"/>
            <a:ext cx="6858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65F44-B012-4DA7-8792-6FD2E92FA8FC}"/>
              </a:ext>
            </a:extLst>
          </p:cNvPr>
          <p:cNvSpPr txBox="1"/>
          <p:nvPr/>
        </p:nvSpPr>
        <p:spPr>
          <a:xfrm>
            <a:off x="865572" y="11545669"/>
            <a:ext cx="5695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https://www.ama.org/ama-member-benefits/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1FD94-1C8B-4433-9F28-8D47282D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4661"/>
            <a:ext cx="6858000" cy="2739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7C21C-ED9E-4E04-B656-AE8B8022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917" y="3531910"/>
            <a:ext cx="3879542" cy="28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4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102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IDMA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IDMA website</dc:title>
  <dc:creator>Sriwant Wariz</dc:creator>
  <cp:lastModifiedBy>Sriwant Wariz</cp:lastModifiedBy>
  <cp:revision>11</cp:revision>
  <dcterms:created xsi:type="dcterms:W3CDTF">2020-09-28T04:37:10Z</dcterms:created>
  <dcterms:modified xsi:type="dcterms:W3CDTF">2020-09-28T06:47:50Z</dcterms:modified>
</cp:coreProperties>
</file>