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3" r:id="rId4"/>
    <p:sldId id="27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YljfjoDiTAgVuqmz2Bblo7Zp2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4" Type="http://schemas.openxmlformats.org/officeDocument/2006/relationships/slide" Target="slides/slide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794750dd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8794750dd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794750dd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8794750dd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794750dd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8794750dd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hadhussaincs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hadhussaincs.blogspot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hadhussaincs.blogspo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48450" y="24142"/>
            <a:ext cx="120378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600" b="1" i="1" dirty="0"/>
              <a:t>Natural Language Processing (NLP)</a:t>
            </a:r>
            <a:endParaRPr sz="5600" b="1" i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600" b="1" i="1" dirty="0"/>
              <a:t>with Deep NLP </a:t>
            </a:r>
            <a:endParaRPr sz="5600" b="1" i="1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600" b="1" i="1" dirty="0">
                <a:solidFill>
                  <a:srgbClr val="980000"/>
                </a:solidFill>
              </a:rPr>
              <a:t>from Zero to Hero</a:t>
            </a:r>
            <a:endParaRPr sz="5600" b="1" i="1" dirty="0">
              <a:solidFill>
                <a:srgbClr val="980000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0" y="2996350"/>
            <a:ext cx="12192000" cy="3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solidFill>
                <a:srgbClr val="7030A0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7"/>
              <a:buNone/>
            </a:pPr>
            <a:r>
              <a:rPr lang="en-US" sz="3607" b="1" i="1" dirty="0">
                <a:solidFill>
                  <a:srgbClr val="274E13"/>
                </a:solidFill>
              </a:rPr>
              <a:t>FAHAD HUSSAIN</a:t>
            </a:r>
            <a:endParaRPr dirty="0">
              <a:solidFill>
                <a:srgbClr val="274E13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607"/>
              <a:buNone/>
            </a:pPr>
            <a:r>
              <a:rPr lang="en-US" sz="3607" b="1" i="1" dirty="0">
                <a:solidFill>
                  <a:srgbClr val="274E13"/>
                </a:solidFill>
              </a:rPr>
              <a:t>MCS, MSCS, DAE(CIT)</a:t>
            </a:r>
            <a:endParaRPr dirty="0">
              <a:solidFill>
                <a:srgbClr val="274E13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solidFill>
                <a:srgbClr val="7030A0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775"/>
              <a:buNone/>
            </a:pPr>
            <a:r>
              <a:rPr lang="en-US" sz="2775" b="1" i="1" dirty="0">
                <a:solidFill>
                  <a:srgbClr val="7030A0"/>
                </a:solidFill>
              </a:rPr>
              <a:t>Computer Science Instructor </a:t>
            </a:r>
            <a:r>
              <a:rPr lang="en-US" sz="2590" dirty="0">
                <a:solidFill>
                  <a:srgbClr val="7030A0"/>
                </a:solidFill>
              </a:rPr>
              <a:t>of well known international Center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590"/>
              <a:buNone/>
            </a:pPr>
            <a:r>
              <a:rPr lang="en-US" sz="2590" dirty="0">
                <a:solidFill>
                  <a:srgbClr val="7030A0"/>
                </a:solidFill>
              </a:rPr>
              <a:t>Also, </a:t>
            </a:r>
            <a:r>
              <a:rPr lang="en-US" sz="2590" b="1" dirty="0">
                <a:solidFill>
                  <a:srgbClr val="7030A0"/>
                </a:solidFill>
              </a:rPr>
              <a:t>Machine Learning and Deep learning </a:t>
            </a:r>
            <a:r>
              <a:rPr lang="en-US" sz="2590" dirty="0">
                <a:solidFill>
                  <a:srgbClr val="7030A0"/>
                </a:solidFill>
              </a:rPr>
              <a:t>Practitioner</a:t>
            </a: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solidFill>
                <a:srgbClr val="7030A0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5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For further assistance, code and slide  </a:t>
            </a:r>
            <a:r>
              <a:rPr lang="en-US" sz="2000" b="1" u="sng" dirty="0">
                <a:solidFill>
                  <a:schemeClr val="hlink"/>
                </a:solidFill>
                <a:hlinkClick r:id="rId3"/>
              </a:rPr>
              <a:t>https://fahadhussaincs.blogspot.com/</a:t>
            </a:r>
            <a:endParaRPr sz="2000" b="1" dirty="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5"/>
              <a:buNone/>
            </a:pPr>
            <a:r>
              <a:rPr lang="en-US" sz="2000" b="1" dirty="0">
                <a:solidFill>
                  <a:schemeClr val="accent6"/>
                </a:solidFill>
              </a:rPr>
              <a:t>YouTube Channel: https://www.youtube.com/channel/UCapJpINJKHzflWwCQ8Kse2g/playlists</a:t>
            </a:r>
            <a:endParaRPr sz="2000" b="1" dirty="0">
              <a:solidFill>
                <a:schemeClr val="accent6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8794750ddf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" y="201175"/>
            <a:ext cx="11758950" cy="652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94750ddf_0_19"/>
          <p:cNvSpPr txBox="1">
            <a:spLocks noGrp="1"/>
          </p:cNvSpPr>
          <p:nvPr>
            <p:ph type="ctrTitle"/>
          </p:nvPr>
        </p:nvSpPr>
        <p:spPr>
          <a:xfrm>
            <a:off x="50675" y="241225"/>
            <a:ext cx="120378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 b="1">
                <a:latin typeface="Arial"/>
                <a:ea typeface="Arial"/>
                <a:cs typeface="Arial"/>
                <a:sym typeface="Arial"/>
              </a:rPr>
              <a:t>Tokenization</a:t>
            </a:r>
            <a:endParaRPr sz="5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8794750ddf_0_19"/>
          <p:cNvSpPr txBox="1"/>
          <p:nvPr/>
        </p:nvSpPr>
        <p:spPr>
          <a:xfrm>
            <a:off x="440075" y="1093600"/>
            <a:ext cx="11259000" cy="16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Tokenization</a:t>
            </a:r>
            <a:r>
              <a:rPr lang="en-US" sz="3000">
                <a:solidFill>
                  <a:schemeClr val="dk1"/>
                </a:solidFill>
              </a:rPr>
              <a:t> is the process of replacing sensitive data with unique identification symbols that retain all the essential information about the data without compromising its security.</a:t>
            </a:r>
            <a:endParaRPr sz="3000"/>
          </a:p>
        </p:txBody>
      </p:sp>
      <p:pic>
        <p:nvPicPr>
          <p:cNvPr id="199" name="Google Shape;199;g8794750ddf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875" y="2524375"/>
            <a:ext cx="5678724" cy="34486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8ED7E9-5B84-4BAB-A353-FB0370B18634}"/>
              </a:ext>
            </a:extLst>
          </p:cNvPr>
          <p:cNvSpPr/>
          <p:nvPr/>
        </p:nvSpPr>
        <p:spPr>
          <a:xfrm>
            <a:off x="760434" y="6220532"/>
            <a:ext cx="109291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accent6"/>
              </a:buClr>
              <a:buSzPts val="2405"/>
            </a:pPr>
            <a:r>
              <a:rPr lang="en-US" b="1" dirty="0">
                <a:solidFill>
                  <a:schemeClr val="accent6"/>
                </a:solidFill>
              </a:rPr>
              <a:t>For further assistance, code and slide  </a:t>
            </a:r>
            <a:r>
              <a:rPr lang="en-US" b="1" u="sng" dirty="0">
                <a:solidFill>
                  <a:schemeClr val="hlink"/>
                </a:solidFill>
                <a:hlinkClick r:id="rId4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accent6"/>
              </a:buClr>
              <a:buSzPts val="2405"/>
            </a:pPr>
            <a:r>
              <a:rPr lang="en-US" b="1" dirty="0">
                <a:solidFill>
                  <a:schemeClr val="accent6"/>
                </a:solidFill>
              </a:rPr>
              <a:t>YouTube Channel: https://www.youtube.com/channel/UCapJpINJKHzflWwCQ8Kse2g/playlists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957B8-C0AB-4498-929C-9B713EB8829A}"/>
              </a:ext>
            </a:extLst>
          </p:cNvPr>
          <p:cNvSpPr/>
          <p:nvPr/>
        </p:nvSpPr>
        <p:spPr>
          <a:xfrm rot="20130741">
            <a:off x="2708661" y="1828838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566F37-FBD2-4544-AFB2-514BD8B04946}"/>
              </a:ext>
            </a:extLst>
          </p:cNvPr>
          <p:cNvSpPr/>
          <p:nvPr/>
        </p:nvSpPr>
        <p:spPr>
          <a:xfrm rot="20130741">
            <a:off x="7142603" y="2810198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9F3C5-984E-4381-953F-498C6D94BDAB}"/>
              </a:ext>
            </a:extLst>
          </p:cNvPr>
          <p:cNvSpPr/>
          <p:nvPr/>
        </p:nvSpPr>
        <p:spPr>
          <a:xfrm rot="20130741">
            <a:off x="2708659" y="4730029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794750ddf_0_29"/>
          <p:cNvSpPr txBox="1">
            <a:spLocks noGrp="1"/>
          </p:cNvSpPr>
          <p:nvPr>
            <p:ph type="ctrTitle"/>
          </p:nvPr>
        </p:nvSpPr>
        <p:spPr>
          <a:xfrm>
            <a:off x="50675" y="241225"/>
            <a:ext cx="12037800" cy="6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5400" b="1">
                <a:latin typeface="Arial"/>
                <a:ea typeface="Arial"/>
                <a:cs typeface="Arial"/>
                <a:sym typeface="Arial"/>
              </a:rPr>
              <a:t>Tokenization</a:t>
            </a:r>
            <a:endParaRPr sz="54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8794750ddf_0_29"/>
          <p:cNvSpPr txBox="1"/>
          <p:nvPr/>
        </p:nvSpPr>
        <p:spPr>
          <a:xfrm>
            <a:off x="440075" y="818550"/>
            <a:ext cx="11259000" cy="4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There are many library / framework for NLP problem solution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1. </a:t>
            </a:r>
            <a:r>
              <a:rPr lang="en-US" sz="3000" b="1" dirty="0">
                <a:solidFill>
                  <a:srgbClr val="0000FF"/>
                </a:solidFill>
              </a:rPr>
              <a:t>Natural Language Toolkit (NLTK)</a:t>
            </a:r>
            <a:endParaRPr sz="3000" b="1" dirty="0">
              <a:solidFill>
                <a:srgbClr val="00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2. </a:t>
            </a:r>
            <a:r>
              <a:rPr lang="en-US" sz="3000" b="1" dirty="0" err="1">
                <a:solidFill>
                  <a:schemeClr val="dk1"/>
                </a:solidFill>
              </a:rPr>
              <a:t>TextBlob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3. </a:t>
            </a:r>
            <a:r>
              <a:rPr lang="en-US" sz="3000" b="1" dirty="0" err="1">
                <a:solidFill>
                  <a:schemeClr val="dk1"/>
                </a:solidFill>
              </a:rPr>
              <a:t>CoreNLP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4. </a:t>
            </a:r>
            <a:r>
              <a:rPr lang="en-US" sz="3000" b="1" dirty="0" err="1">
                <a:solidFill>
                  <a:schemeClr val="dk1"/>
                </a:solidFill>
              </a:rPr>
              <a:t>Gensim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5. </a:t>
            </a:r>
            <a:r>
              <a:rPr lang="en-US" sz="3000" b="1" dirty="0" err="1">
                <a:solidFill>
                  <a:srgbClr val="0000FF"/>
                </a:solidFill>
              </a:rPr>
              <a:t>spaCy</a:t>
            </a:r>
            <a:endParaRPr sz="3000" b="1" dirty="0">
              <a:solidFill>
                <a:srgbClr val="00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6. polyglot</a:t>
            </a:r>
            <a:endParaRPr sz="3000" b="1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</a:rPr>
              <a:t>7. </a:t>
            </a:r>
            <a:r>
              <a:rPr lang="en-US" sz="3000" b="1" dirty="0" err="1">
                <a:solidFill>
                  <a:srgbClr val="0000FF"/>
                </a:solidFill>
              </a:rPr>
              <a:t>scikit</a:t>
            </a:r>
            <a:r>
              <a:rPr lang="en-US" sz="3000" b="1" dirty="0">
                <a:solidFill>
                  <a:srgbClr val="0000FF"/>
                </a:solidFill>
              </a:rPr>
              <a:t>–learn</a:t>
            </a:r>
            <a:endParaRPr sz="3000" b="1" dirty="0">
              <a:solidFill>
                <a:srgbClr val="0000FF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8. Pattern</a:t>
            </a:r>
            <a:endParaRPr sz="3000" b="1" dirty="0">
              <a:solidFill>
                <a:schemeClr val="dk1"/>
              </a:solidFill>
            </a:endParaRPr>
          </a:p>
        </p:txBody>
      </p:sp>
      <p:sp>
        <p:nvSpPr>
          <p:cNvPr id="207" name="Google Shape;207;g8794750ddf_0_29"/>
          <p:cNvSpPr txBox="1"/>
          <p:nvPr/>
        </p:nvSpPr>
        <p:spPr>
          <a:xfrm>
            <a:off x="0" y="5507850"/>
            <a:ext cx="117924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>
                <a:solidFill>
                  <a:srgbClr val="9900FF"/>
                </a:solidFill>
              </a:rPr>
              <a:t>So lets' move to COLAB for practical work...</a:t>
            </a:r>
            <a:endParaRPr sz="2600" b="1">
              <a:solidFill>
                <a:srgbClr val="9900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C88CF-97B5-4FC1-80F3-E2F94797D7B3}"/>
              </a:ext>
            </a:extLst>
          </p:cNvPr>
          <p:cNvSpPr/>
          <p:nvPr/>
        </p:nvSpPr>
        <p:spPr>
          <a:xfrm>
            <a:off x="760434" y="6220532"/>
            <a:ext cx="10929182" cy="52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accent6"/>
              </a:buClr>
              <a:buSzPts val="2405"/>
            </a:pPr>
            <a:r>
              <a:rPr lang="en-US" b="1" dirty="0">
                <a:solidFill>
                  <a:schemeClr val="accent6"/>
                </a:solidFill>
              </a:rPr>
              <a:t>For further assistance, code and slide  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https://fahadhussaincs.blogspot.com/</a:t>
            </a:r>
            <a:endParaRPr lang="en-US" b="1" dirty="0">
              <a:solidFill>
                <a:schemeClr val="accent6"/>
              </a:solidFill>
            </a:endParaRPr>
          </a:p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accent6"/>
              </a:buClr>
              <a:buSzPts val="2405"/>
            </a:pPr>
            <a:r>
              <a:rPr lang="en-US" b="1" dirty="0">
                <a:solidFill>
                  <a:schemeClr val="accent6"/>
                </a:solidFill>
              </a:rPr>
              <a:t>YouTube Channel: https://www.youtube.com/channel/UCapJpINJKHzflWwCQ8Kse2g/playlists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7DA16A-3B38-44F8-B94D-FBAEF8AA6C25}"/>
              </a:ext>
            </a:extLst>
          </p:cNvPr>
          <p:cNvSpPr/>
          <p:nvPr/>
        </p:nvSpPr>
        <p:spPr>
          <a:xfrm rot="20130741">
            <a:off x="2708661" y="1828838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31225-BCC3-42B5-BBB8-F6EDF0C718B1}"/>
              </a:ext>
            </a:extLst>
          </p:cNvPr>
          <p:cNvSpPr/>
          <p:nvPr/>
        </p:nvSpPr>
        <p:spPr>
          <a:xfrm rot="20130741">
            <a:off x="7142603" y="2810198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E5C98A-53B8-4ACD-A0AB-A315F3AFDCE1}"/>
              </a:ext>
            </a:extLst>
          </p:cNvPr>
          <p:cNvSpPr/>
          <p:nvPr/>
        </p:nvSpPr>
        <p:spPr>
          <a:xfrm rot="20130741">
            <a:off x="2708659" y="4730029"/>
            <a:ext cx="35864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Fahad Hussain Tutorial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229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Natural Language Processing (NLP) with Deep NLP  from Zero to Hero</vt:lpstr>
      <vt:lpstr>PowerPoint Presentation</vt:lpstr>
      <vt:lpstr>Tokenization</vt:lpstr>
      <vt:lpstr>Tokenization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 with Deep NLP  from Zero to Hero</dc:title>
  <dc:creator>Fahad Hussain</dc:creator>
  <cp:lastModifiedBy>Fahad Hussain</cp:lastModifiedBy>
  <cp:revision>7</cp:revision>
  <dcterms:created xsi:type="dcterms:W3CDTF">2019-11-05T08:22:51Z</dcterms:created>
  <dcterms:modified xsi:type="dcterms:W3CDTF">2020-06-12T09:23:10Z</dcterms:modified>
</cp:coreProperties>
</file>