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287768" y="361187"/>
            <a:ext cx="9525" cy="9352915"/>
          </a:xfrm>
          <a:custGeom>
            <a:avLst/>
            <a:gdLst/>
            <a:ahLst/>
            <a:cxnLst/>
            <a:rect l="l" t="t" r="r" b="b"/>
            <a:pathLst>
              <a:path w="9525" h="9352915">
                <a:moveTo>
                  <a:pt x="9144" y="9352788"/>
                </a:moveTo>
                <a:lnTo>
                  <a:pt x="0" y="9352788"/>
                </a:lnTo>
                <a:lnTo>
                  <a:pt x="0" y="0"/>
                </a:lnTo>
                <a:lnTo>
                  <a:pt x="9144" y="0"/>
                </a:lnTo>
                <a:lnTo>
                  <a:pt x="9144" y="9352788"/>
                </a:lnTo>
                <a:close/>
              </a:path>
            </a:pathLst>
          </a:custGeom>
          <a:solidFill>
            <a:srgbClr val="CFD6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92252" y="361187"/>
            <a:ext cx="9525" cy="9352915"/>
          </a:xfrm>
          <a:custGeom>
            <a:avLst/>
            <a:gdLst/>
            <a:ahLst/>
            <a:cxnLst/>
            <a:rect l="l" t="t" r="r" b="b"/>
            <a:pathLst>
              <a:path w="9525" h="9352915">
                <a:moveTo>
                  <a:pt x="9143" y="9352788"/>
                </a:moveTo>
                <a:lnTo>
                  <a:pt x="0" y="9352788"/>
                </a:lnTo>
                <a:lnTo>
                  <a:pt x="0" y="0"/>
                </a:lnTo>
                <a:lnTo>
                  <a:pt x="9143" y="0"/>
                </a:lnTo>
                <a:lnTo>
                  <a:pt x="9143" y="9352788"/>
                </a:lnTo>
                <a:close/>
              </a:path>
            </a:pathLst>
          </a:custGeom>
          <a:solidFill>
            <a:srgbClr val="CFD6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115555" y="361187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212" y="172212"/>
                </a:moveTo>
                <a:lnTo>
                  <a:pt x="0" y="172212"/>
                </a:lnTo>
                <a:lnTo>
                  <a:pt x="0" y="0"/>
                </a:lnTo>
                <a:lnTo>
                  <a:pt x="172212" y="0"/>
                </a:lnTo>
                <a:lnTo>
                  <a:pt x="172212" y="172212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166038" y="435959"/>
            <a:ext cx="73660" cy="40005"/>
          </a:xfrm>
          <a:custGeom>
            <a:avLst/>
            <a:gdLst/>
            <a:ahLst/>
            <a:cxnLst/>
            <a:rect l="l" t="t" r="r" b="b"/>
            <a:pathLst>
              <a:path w="73659" h="40004">
                <a:moveTo>
                  <a:pt x="73247" y="39624"/>
                </a:moveTo>
                <a:lnTo>
                  <a:pt x="0" y="39624"/>
                </a:lnTo>
                <a:lnTo>
                  <a:pt x="36575" y="0"/>
                </a:lnTo>
                <a:lnTo>
                  <a:pt x="73247" y="39624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5555" y="533400"/>
            <a:ext cx="172212" cy="91805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image" Target="../media/image37.png"/><Relationship Id="rId38" Type="http://schemas.openxmlformats.org/officeDocument/2006/relationships/image" Target="../media/image38.png"/><Relationship Id="rId39" Type="http://schemas.openxmlformats.org/officeDocument/2006/relationships/image" Target="../media/image39.png"/><Relationship Id="rId40" Type="http://schemas.openxmlformats.org/officeDocument/2006/relationships/image" Target="../media/image40.png"/><Relationship Id="rId41" Type="http://schemas.openxmlformats.org/officeDocument/2006/relationships/image" Target="../media/image41.png"/><Relationship Id="rId42" Type="http://schemas.openxmlformats.org/officeDocument/2006/relationships/image" Target="../media/image42.png"/><Relationship Id="rId43" Type="http://schemas.openxmlformats.org/officeDocument/2006/relationships/image" Target="../media/image43.png"/><Relationship Id="rId44" Type="http://schemas.openxmlformats.org/officeDocument/2006/relationships/image" Target="../media/image44.png"/><Relationship Id="rId45" Type="http://schemas.openxmlformats.org/officeDocument/2006/relationships/image" Target="../media/image45.png"/><Relationship Id="rId46" Type="http://schemas.openxmlformats.org/officeDocument/2006/relationships/image" Target="../media/image46.png"/><Relationship Id="rId47" Type="http://schemas.openxmlformats.org/officeDocument/2006/relationships/image" Target="../media/image47.png"/><Relationship Id="rId48" Type="http://schemas.openxmlformats.org/officeDocument/2006/relationships/image" Target="../media/image48.png"/><Relationship Id="rId49" Type="http://schemas.openxmlformats.org/officeDocument/2006/relationships/image" Target="../media/image49.png"/><Relationship Id="rId50" Type="http://schemas.openxmlformats.org/officeDocument/2006/relationships/image" Target="../media/image50.png"/><Relationship Id="rId51" Type="http://schemas.openxmlformats.org/officeDocument/2006/relationships/image" Target="../media/image51.png"/><Relationship Id="rId52" Type="http://schemas.openxmlformats.org/officeDocument/2006/relationships/image" Target="../media/image52.png"/><Relationship Id="rId53" Type="http://schemas.openxmlformats.org/officeDocument/2006/relationships/image" Target="../media/image53.png"/><Relationship Id="rId54" Type="http://schemas.openxmlformats.org/officeDocument/2006/relationships/image" Target="../media/image54.png"/><Relationship Id="rId55" Type="http://schemas.openxmlformats.org/officeDocument/2006/relationships/image" Target="../media/image55.png"/><Relationship Id="rId56" Type="http://schemas.openxmlformats.org/officeDocument/2006/relationships/image" Target="../media/image56.png"/><Relationship Id="rId57" Type="http://schemas.openxmlformats.org/officeDocument/2006/relationships/image" Target="../media/image57.png"/><Relationship Id="rId58" Type="http://schemas.openxmlformats.org/officeDocument/2006/relationships/image" Target="../media/image58.png"/><Relationship Id="rId59" Type="http://schemas.openxmlformats.org/officeDocument/2006/relationships/image" Target="../media/image59.png"/><Relationship Id="rId60" Type="http://schemas.openxmlformats.org/officeDocument/2006/relationships/image" Target="../media/image60.png"/><Relationship Id="rId61" Type="http://schemas.openxmlformats.org/officeDocument/2006/relationships/image" Target="../media/image61.png"/><Relationship Id="rId62" Type="http://schemas.openxmlformats.org/officeDocument/2006/relationships/image" Target="../media/image62.png"/><Relationship Id="rId63" Type="http://schemas.openxmlformats.org/officeDocument/2006/relationships/image" Target="../media/image63.png"/><Relationship Id="rId64" Type="http://schemas.openxmlformats.org/officeDocument/2006/relationships/image" Target="../media/image64.png"/><Relationship Id="rId65" Type="http://schemas.openxmlformats.org/officeDocument/2006/relationships/image" Target="../media/image65.png"/><Relationship Id="rId66" Type="http://schemas.openxmlformats.org/officeDocument/2006/relationships/image" Target="../media/image66.png"/><Relationship Id="rId67" Type="http://schemas.openxmlformats.org/officeDocument/2006/relationships/image" Target="../media/image67.png"/><Relationship Id="rId68" Type="http://schemas.openxmlformats.org/officeDocument/2006/relationships/image" Target="../media/image68.png"/><Relationship Id="rId69" Type="http://schemas.openxmlformats.org/officeDocument/2006/relationships/image" Target="../media/image69.png"/><Relationship Id="rId70" Type="http://schemas.openxmlformats.org/officeDocument/2006/relationships/image" Target="../media/image70.png"/><Relationship Id="rId71" Type="http://schemas.openxmlformats.org/officeDocument/2006/relationships/image" Target="../media/image71.png"/><Relationship Id="rId72" Type="http://schemas.openxmlformats.org/officeDocument/2006/relationships/image" Target="../media/image72.png"/><Relationship Id="rId73" Type="http://schemas.openxmlformats.org/officeDocument/2006/relationships/image" Target="../media/image73.png"/><Relationship Id="rId74" Type="http://schemas.openxmlformats.org/officeDocument/2006/relationships/image" Target="../media/image74.png"/><Relationship Id="rId75" Type="http://schemas.openxmlformats.org/officeDocument/2006/relationships/image" Target="../media/image75.png"/><Relationship Id="rId76" Type="http://schemas.openxmlformats.org/officeDocument/2006/relationships/image" Target="../media/image76.png"/><Relationship Id="rId77" Type="http://schemas.openxmlformats.org/officeDocument/2006/relationships/image" Target="../media/image77.png"/><Relationship Id="rId78" Type="http://schemas.openxmlformats.org/officeDocument/2006/relationships/image" Target="../media/image78.png"/><Relationship Id="rId79" Type="http://schemas.openxmlformats.org/officeDocument/2006/relationships/image" Target="../media/image79.png"/><Relationship Id="rId80" Type="http://schemas.openxmlformats.org/officeDocument/2006/relationships/image" Target="../media/image80.png"/><Relationship Id="rId81" Type="http://schemas.openxmlformats.org/officeDocument/2006/relationships/image" Target="../media/image81.png"/><Relationship Id="rId82" Type="http://schemas.openxmlformats.org/officeDocument/2006/relationships/image" Target="../media/image82.png"/><Relationship Id="rId83" Type="http://schemas.openxmlformats.org/officeDocument/2006/relationships/image" Target="../media/image83.png"/><Relationship Id="rId84" Type="http://schemas.openxmlformats.org/officeDocument/2006/relationships/image" Target="../media/image84.png"/><Relationship Id="rId85" Type="http://schemas.openxmlformats.org/officeDocument/2006/relationships/image" Target="../media/image85.png"/><Relationship Id="rId86" Type="http://schemas.openxmlformats.org/officeDocument/2006/relationships/image" Target="../media/image86.png"/><Relationship Id="rId87" Type="http://schemas.openxmlformats.org/officeDocument/2006/relationships/image" Target="../media/image87.png"/><Relationship Id="rId88" Type="http://schemas.openxmlformats.org/officeDocument/2006/relationships/image" Target="../media/image88.png"/><Relationship Id="rId89" Type="http://schemas.openxmlformats.org/officeDocument/2006/relationships/image" Target="../media/image89.png"/><Relationship Id="rId90" Type="http://schemas.openxmlformats.org/officeDocument/2006/relationships/image" Target="../media/image90.png"/><Relationship Id="rId91" Type="http://schemas.openxmlformats.org/officeDocument/2006/relationships/image" Target="../media/image91.png"/><Relationship Id="rId92" Type="http://schemas.openxmlformats.org/officeDocument/2006/relationships/image" Target="../media/image92.png"/><Relationship Id="rId93" Type="http://schemas.openxmlformats.org/officeDocument/2006/relationships/image" Target="../media/image93.png"/><Relationship Id="rId94" Type="http://schemas.openxmlformats.org/officeDocument/2006/relationships/image" Target="../media/image94.png"/><Relationship Id="rId95" Type="http://schemas.openxmlformats.org/officeDocument/2006/relationships/image" Target="../media/image95.png"/><Relationship Id="rId96" Type="http://schemas.openxmlformats.org/officeDocument/2006/relationships/image" Target="../media/image96.png"/><Relationship Id="rId97" Type="http://schemas.openxmlformats.org/officeDocument/2006/relationships/image" Target="../media/image97.png"/><Relationship Id="rId98" Type="http://schemas.openxmlformats.org/officeDocument/2006/relationships/image" Target="../media/image98.png"/><Relationship Id="rId99" Type="http://schemas.openxmlformats.org/officeDocument/2006/relationships/image" Target="../media/image99.png"/><Relationship Id="rId100" Type="http://schemas.openxmlformats.org/officeDocument/2006/relationships/image" Target="../media/image100.png"/><Relationship Id="rId101" Type="http://schemas.openxmlformats.org/officeDocument/2006/relationships/image" Target="../media/image101.png"/><Relationship Id="rId102" Type="http://schemas.openxmlformats.org/officeDocument/2006/relationships/image" Target="../media/image102.png"/><Relationship Id="rId103" Type="http://schemas.openxmlformats.org/officeDocument/2006/relationships/image" Target="../media/image103.png"/><Relationship Id="rId104" Type="http://schemas.openxmlformats.org/officeDocument/2006/relationships/image" Target="../media/image104.png"/><Relationship Id="rId105" Type="http://schemas.openxmlformats.org/officeDocument/2006/relationships/image" Target="../media/image105.png"/><Relationship Id="rId106" Type="http://schemas.openxmlformats.org/officeDocument/2006/relationships/image" Target="../media/image106.png"/><Relationship Id="rId107" Type="http://schemas.openxmlformats.org/officeDocument/2006/relationships/image" Target="../media/image107.png"/><Relationship Id="rId108" Type="http://schemas.openxmlformats.org/officeDocument/2006/relationships/image" Target="../media/image108.png"/><Relationship Id="rId109" Type="http://schemas.openxmlformats.org/officeDocument/2006/relationships/image" Target="../media/image109.png"/><Relationship Id="rId110" Type="http://schemas.openxmlformats.org/officeDocument/2006/relationships/image" Target="../media/image110.png"/><Relationship Id="rId111" Type="http://schemas.openxmlformats.org/officeDocument/2006/relationships/image" Target="../media/image111.png"/><Relationship Id="rId112" Type="http://schemas.openxmlformats.org/officeDocument/2006/relationships/image" Target="../media/image112.png"/><Relationship Id="rId113" Type="http://schemas.openxmlformats.org/officeDocument/2006/relationships/image" Target="../media/image113.png"/><Relationship Id="rId114" Type="http://schemas.openxmlformats.org/officeDocument/2006/relationships/image" Target="../media/image114.png"/><Relationship Id="rId115" Type="http://schemas.openxmlformats.org/officeDocument/2006/relationships/image" Target="../media/image115.png"/><Relationship Id="rId116" Type="http://schemas.openxmlformats.org/officeDocument/2006/relationships/image" Target="../media/image116.png"/><Relationship Id="rId117" Type="http://schemas.openxmlformats.org/officeDocument/2006/relationships/image" Target="../media/image117.png"/><Relationship Id="rId118" Type="http://schemas.openxmlformats.org/officeDocument/2006/relationships/image" Target="../media/image118.png"/><Relationship Id="rId119" Type="http://schemas.openxmlformats.org/officeDocument/2006/relationships/image" Target="../media/image119.png"/><Relationship Id="rId120" Type="http://schemas.openxmlformats.org/officeDocument/2006/relationships/image" Target="../media/image120.png"/><Relationship Id="rId121" Type="http://schemas.openxmlformats.org/officeDocument/2006/relationships/image" Target="../media/image121.png"/><Relationship Id="rId122" Type="http://schemas.openxmlformats.org/officeDocument/2006/relationships/image" Target="../media/image122.png"/><Relationship Id="rId123" Type="http://schemas.openxmlformats.org/officeDocument/2006/relationships/image" Target="../media/image123.jpg"/><Relationship Id="rId124" Type="http://schemas.openxmlformats.org/officeDocument/2006/relationships/image" Target="../media/image124.png"/><Relationship Id="rId125" Type="http://schemas.openxmlformats.org/officeDocument/2006/relationships/image" Target="../media/image125.png"/><Relationship Id="rId126" Type="http://schemas.openxmlformats.org/officeDocument/2006/relationships/image" Target="../media/image126.png"/><Relationship Id="rId127" Type="http://schemas.openxmlformats.org/officeDocument/2006/relationships/image" Target="../media/image127.png"/><Relationship Id="rId128" Type="http://schemas.openxmlformats.org/officeDocument/2006/relationships/image" Target="../media/image128.png"/><Relationship Id="rId129" Type="http://schemas.openxmlformats.org/officeDocument/2006/relationships/image" Target="../media/image129.png"/><Relationship Id="rId130" Type="http://schemas.openxmlformats.org/officeDocument/2006/relationships/image" Target="../media/image130.png"/><Relationship Id="rId131" Type="http://schemas.openxmlformats.org/officeDocument/2006/relationships/image" Target="../media/image131.png"/><Relationship Id="rId132" Type="http://schemas.openxmlformats.org/officeDocument/2006/relationships/image" Target="../media/image132.png"/><Relationship Id="rId133" Type="http://schemas.openxmlformats.org/officeDocument/2006/relationships/image" Target="../media/image133.png"/><Relationship Id="rId134" Type="http://schemas.openxmlformats.org/officeDocument/2006/relationships/image" Target="../media/image134.png"/><Relationship Id="rId135" Type="http://schemas.openxmlformats.org/officeDocument/2006/relationships/image" Target="../media/image135.png"/><Relationship Id="rId136" Type="http://schemas.openxmlformats.org/officeDocument/2006/relationships/image" Target="../media/image136.png"/><Relationship Id="rId137" Type="http://schemas.openxmlformats.org/officeDocument/2006/relationships/image" Target="../media/image137.png"/><Relationship Id="rId138" Type="http://schemas.openxmlformats.org/officeDocument/2006/relationships/image" Target="../media/image1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Relationship Id="rId14" Type="http://schemas.openxmlformats.org/officeDocument/2006/relationships/image" Target="../media/image151.png"/><Relationship Id="rId15" Type="http://schemas.openxmlformats.org/officeDocument/2006/relationships/image" Target="../media/image152.png"/><Relationship Id="rId16" Type="http://schemas.openxmlformats.org/officeDocument/2006/relationships/image" Target="../media/image153.png"/><Relationship Id="rId17" Type="http://schemas.openxmlformats.org/officeDocument/2006/relationships/image" Target="../media/image154.png"/><Relationship Id="rId18" Type="http://schemas.openxmlformats.org/officeDocument/2006/relationships/image" Target="../media/image155.png"/><Relationship Id="rId19" Type="http://schemas.openxmlformats.org/officeDocument/2006/relationships/image" Target="../media/image156.png"/><Relationship Id="rId20" Type="http://schemas.openxmlformats.org/officeDocument/2006/relationships/image" Target="../media/image157.png"/><Relationship Id="rId21" Type="http://schemas.openxmlformats.org/officeDocument/2006/relationships/image" Target="../media/image158.png"/><Relationship Id="rId22" Type="http://schemas.openxmlformats.org/officeDocument/2006/relationships/image" Target="../media/image159.png"/><Relationship Id="rId23" Type="http://schemas.openxmlformats.org/officeDocument/2006/relationships/image" Target="../media/image160.png"/><Relationship Id="rId24" Type="http://schemas.openxmlformats.org/officeDocument/2006/relationships/image" Target="../media/image161.png"/><Relationship Id="rId25" Type="http://schemas.openxmlformats.org/officeDocument/2006/relationships/image" Target="../media/image162.png"/><Relationship Id="rId26" Type="http://schemas.openxmlformats.org/officeDocument/2006/relationships/image" Target="../media/image163.png"/><Relationship Id="rId27" Type="http://schemas.openxmlformats.org/officeDocument/2006/relationships/image" Target="../media/image164.png"/><Relationship Id="rId28" Type="http://schemas.openxmlformats.org/officeDocument/2006/relationships/image" Target="../media/image165.png"/><Relationship Id="rId29" Type="http://schemas.openxmlformats.org/officeDocument/2006/relationships/image" Target="../media/image166.png"/><Relationship Id="rId30" Type="http://schemas.openxmlformats.org/officeDocument/2006/relationships/image" Target="../media/image167.png"/><Relationship Id="rId31" Type="http://schemas.openxmlformats.org/officeDocument/2006/relationships/image" Target="../media/image168.png"/><Relationship Id="rId32" Type="http://schemas.openxmlformats.org/officeDocument/2006/relationships/image" Target="../media/image169.png"/><Relationship Id="rId33" Type="http://schemas.openxmlformats.org/officeDocument/2006/relationships/image" Target="../media/image170.png"/><Relationship Id="rId34" Type="http://schemas.openxmlformats.org/officeDocument/2006/relationships/image" Target="../media/image171.png"/><Relationship Id="rId35" Type="http://schemas.openxmlformats.org/officeDocument/2006/relationships/image" Target="../media/image172.png"/><Relationship Id="rId36" Type="http://schemas.openxmlformats.org/officeDocument/2006/relationships/image" Target="../media/image173.png"/><Relationship Id="rId37" Type="http://schemas.openxmlformats.org/officeDocument/2006/relationships/image" Target="../media/image174.png"/><Relationship Id="rId38" Type="http://schemas.openxmlformats.org/officeDocument/2006/relationships/image" Target="../media/image175.png"/><Relationship Id="rId39" Type="http://schemas.openxmlformats.org/officeDocument/2006/relationships/image" Target="../media/image176.png"/><Relationship Id="rId40" Type="http://schemas.openxmlformats.org/officeDocument/2006/relationships/image" Target="../media/image177.png"/><Relationship Id="rId41" Type="http://schemas.openxmlformats.org/officeDocument/2006/relationships/image" Target="../media/image178.png"/><Relationship Id="rId42" Type="http://schemas.openxmlformats.org/officeDocument/2006/relationships/image" Target="../media/image179.png"/><Relationship Id="rId43" Type="http://schemas.openxmlformats.org/officeDocument/2006/relationships/image" Target="../media/image180.png"/><Relationship Id="rId44" Type="http://schemas.openxmlformats.org/officeDocument/2006/relationships/image" Target="../media/image181.png"/><Relationship Id="rId45" Type="http://schemas.openxmlformats.org/officeDocument/2006/relationships/image" Target="../media/image182.png"/><Relationship Id="rId46" Type="http://schemas.openxmlformats.org/officeDocument/2006/relationships/image" Target="../media/image183.png"/><Relationship Id="rId47" Type="http://schemas.openxmlformats.org/officeDocument/2006/relationships/image" Target="../media/image184.png"/><Relationship Id="rId48" Type="http://schemas.openxmlformats.org/officeDocument/2006/relationships/image" Target="../media/image185.png"/><Relationship Id="rId49" Type="http://schemas.openxmlformats.org/officeDocument/2006/relationships/image" Target="../media/image186.png"/><Relationship Id="rId50" Type="http://schemas.openxmlformats.org/officeDocument/2006/relationships/image" Target="../media/image187.png"/><Relationship Id="rId51" Type="http://schemas.openxmlformats.org/officeDocument/2006/relationships/image" Target="../media/image188.png"/><Relationship Id="rId52" Type="http://schemas.openxmlformats.org/officeDocument/2006/relationships/image" Target="../media/image189.png"/><Relationship Id="rId53" Type="http://schemas.openxmlformats.org/officeDocument/2006/relationships/image" Target="../media/image190.png"/><Relationship Id="rId54" Type="http://schemas.openxmlformats.org/officeDocument/2006/relationships/image" Target="../media/image191.png"/><Relationship Id="rId55" Type="http://schemas.openxmlformats.org/officeDocument/2006/relationships/image" Target="../media/image192.png"/><Relationship Id="rId56" Type="http://schemas.openxmlformats.org/officeDocument/2006/relationships/image" Target="../media/image193.png"/><Relationship Id="rId57" Type="http://schemas.openxmlformats.org/officeDocument/2006/relationships/image" Target="../media/image194.png"/><Relationship Id="rId58" Type="http://schemas.openxmlformats.org/officeDocument/2006/relationships/image" Target="../media/image195.png"/><Relationship Id="rId59" Type="http://schemas.openxmlformats.org/officeDocument/2006/relationships/image" Target="../media/image196.png"/><Relationship Id="rId60" Type="http://schemas.openxmlformats.org/officeDocument/2006/relationships/image" Target="../media/image197.png"/><Relationship Id="rId61" Type="http://schemas.openxmlformats.org/officeDocument/2006/relationships/image" Target="../media/image198.png"/><Relationship Id="rId62" Type="http://schemas.openxmlformats.org/officeDocument/2006/relationships/image" Target="../media/image199.png"/><Relationship Id="rId63" Type="http://schemas.openxmlformats.org/officeDocument/2006/relationships/image" Target="../media/image200.png"/><Relationship Id="rId64" Type="http://schemas.openxmlformats.org/officeDocument/2006/relationships/image" Target="../media/image201.png"/><Relationship Id="rId65" Type="http://schemas.openxmlformats.org/officeDocument/2006/relationships/image" Target="../media/image202.png"/><Relationship Id="rId66" Type="http://schemas.openxmlformats.org/officeDocument/2006/relationships/image" Target="../media/image203.png"/><Relationship Id="rId67" Type="http://schemas.openxmlformats.org/officeDocument/2006/relationships/image" Target="../media/image204.png"/><Relationship Id="rId68" Type="http://schemas.openxmlformats.org/officeDocument/2006/relationships/image" Target="../media/image205.png"/><Relationship Id="rId69" Type="http://schemas.openxmlformats.org/officeDocument/2006/relationships/image" Target="../media/image206.png"/><Relationship Id="rId70" Type="http://schemas.openxmlformats.org/officeDocument/2006/relationships/image" Target="../media/image207.png"/><Relationship Id="rId71" Type="http://schemas.openxmlformats.org/officeDocument/2006/relationships/image" Target="../media/image208.png"/><Relationship Id="rId72" Type="http://schemas.openxmlformats.org/officeDocument/2006/relationships/image" Target="../media/image209.png"/><Relationship Id="rId73" Type="http://schemas.openxmlformats.org/officeDocument/2006/relationships/image" Target="../media/image210.png"/><Relationship Id="rId74" Type="http://schemas.openxmlformats.org/officeDocument/2006/relationships/image" Target="../media/image211.png"/><Relationship Id="rId75" Type="http://schemas.openxmlformats.org/officeDocument/2006/relationships/image" Target="../media/image117.png"/><Relationship Id="rId76" Type="http://schemas.openxmlformats.org/officeDocument/2006/relationships/image" Target="../media/image212.jpg"/><Relationship Id="rId77" Type="http://schemas.openxmlformats.org/officeDocument/2006/relationships/image" Target="../media/image213.png"/><Relationship Id="rId78" Type="http://schemas.openxmlformats.org/officeDocument/2006/relationships/image" Target="../media/image214.png"/><Relationship Id="rId79" Type="http://schemas.openxmlformats.org/officeDocument/2006/relationships/image" Target="../media/image215.png"/><Relationship Id="rId80" Type="http://schemas.openxmlformats.org/officeDocument/2006/relationships/image" Target="../media/image216.png"/><Relationship Id="rId81" Type="http://schemas.openxmlformats.org/officeDocument/2006/relationships/image" Target="../media/image217.png"/><Relationship Id="rId82" Type="http://schemas.openxmlformats.org/officeDocument/2006/relationships/image" Target="../media/image218.png"/><Relationship Id="rId83" Type="http://schemas.openxmlformats.org/officeDocument/2006/relationships/image" Target="../media/image219.jpg"/><Relationship Id="rId84" Type="http://schemas.openxmlformats.org/officeDocument/2006/relationships/image" Target="../media/image220.png"/><Relationship Id="rId85" Type="http://schemas.openxmlformats.org/officeDocument/2006/relationships/image" Target="../media/image221.png"/><Relationship Id="rId86" Type="http://schemas.openxmlformats.org/officeDocument/2006/relationships/image" Target="../media/image222.png"/><Relationship Id="rId87" Type="http://schemas.openxmlformats.org/officeDocument/2006/relationships/image" Target="../media/image223.png"/><Relationship Id="rId88" Type="http://schemas.openxmlformats.org/officeDocument/2006/relationships/image" Target="../media/image224.png"/><Relationship Id="rId89" Type="http://schemas.openxmlformats.org/officeDocument/2006/relationships/image" Target="../media/image225.png"/><Relationship Id="rId90" Type="http://schemas.openxmlformats.org/officeDocument/2006/relationships/image" Target="../media/image226.png"/><Relationship Id="rId91" Type="http://schemas.openxmlformats.org/officeDocument/2006/relationships/image" Target="../media/image227.png"/><Relationship Id="rId92" Type="http://schemas.openxmlformats.org/officeDocument/2006/relationships/image" Target="../media/image228.jpg"/><Relationship Id="rId93" Type="http://schemas.openxmlformats.org/officeDocument/2006/relationships/image" Target="../media/image229.png"/><Relationship Id="rId94" Type="http://schemas.openxmlformats.org/officeDocument/2006/relationships/image" Target="../media/image230.png"/><Relationship Id="rId95" Type="http://schemas.openxmlformats.org/officeDocument/2006/relationships/image" Target="../media/image231.png"/><Relationship Id="rId96" Type="http://schemas.openxmlformats.org/officeDocument/2006/relationships/image" Target="../media/image232.png"/><Relationship Id="rId97" Type="http://schemas.openxmlformats.org/officeDocument/2006/relationships/image" Target="../media/image233.png"/><Relationship Id="rId98" Type="http://schemas.openxmlformats.org/officeDocument/2006/relationships/image" Target="../media/image234.png"/><Relationship Id="rId99" Type="http://schemas.openxmlformats.org/officeDocument/2006/relationships/image" Target="../media/image131.png"/><Relationship Id="rId100" Type="http://schemas.openxmlformats.org/officeDocument/2006/relationships/image" Target="../media/image132.png"/><Relationship Id="rId101" Type="http://schemas.openxmlformats.org/officeDocument/2006/relationships/image" Target="../media/image133.png"/><Relationship Id="rId102" Type="http://schemas.openxmlformats.org/officeDocument/2006/relationships/image" Target="../media/image134.png"/><Relationship Id="rId103" Type="http://schemas.openxmlformats.org/officeDocument/2006/relationships/image" Target="../media/image135.png"/><Relationship Id="rId104" Type="http://schemas.openxmlformats.org/officeDocument/2006/relationships/image" Target="../media/image136.png"/><Relationship Id="rId105" Type="http://schemas.openxmlformats.org/officeDocument/2006/relationships/image" Target="../media/image137.png"/><Relationship Id="rId106" Type="http://schemas.openxmlformats.org/officeDocument/2006/relationships/image" Target="../media/image23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6.png"/><Relationship Id="rId3" Type="http://schemas.openxmlformats.org/officeDocument/2006/relationships/image" Target="../media/image237.png"/><Relationship Id="rId4" Type="http://schemas.openxmlformats.org/officeDocument/2006/relationships/image" Target="../media/image238.png"/><Relationship Id="rId5" Type="http://schemas.openxmlformats.org/officeDocument/2006/relationships/image" Target="../media/image239.png"/><Relationship Id="rId6" Type="http://schemas.openxmlformats.org/officeDocument/2006/relationships/image" Target="../media/image240.png"/><Relationship Id="rId7" Type="http://schemas.openxmlformats.org/officeDocument/2006/relationships/image" Target="../media/image241.png"/><Relationship Id="rId8" Type="http://schemas.openxmlformats.org/officeDocument/2006/relationships/image" Target="../media/image242.png"/><Relationship Id="rId9" Type="http://schemas.openxmlformats.org/officeDocument/2006/relationships/image" Target="../media/image243.png"/><Relationship Id="rId10" Type="http://schemas.openxmlformats.org/officeDocument/2006/relationships/image" Target="../media/image244.png"/><Relationship Id="rId11" Type="http://schemas.openxmlformats.org/officeDocument/2006/relationships/image" Target="../media/image245.png"/><Relationship Id="rId12" Type="http://schemas.openxmlformats.org/officeDocument/2006/relationships/image" Target="../media/image246.png"/><Relationship Id="rId13" Type="http://schemas.openxmlformats.org/officeDocument/2006/relationships/image" Target="../media/image247.png"/><Relationship Id="rId14" Type="http://schemas.openxmlformats.org/officeDocument/2006/relationships/image" Target="../media/image248.png"/><Relationship Id="rId15" Type="http://schemas.openxmlformats.org/officeDocument/2006/relationships/image" Target="../media/image249.png"/><Relationship Id="rId16" Type="http://schemas.openxmlformats.org/officeDocument/2006/relationships/image" Target="../media/image250.png"/><Relationship Id="rId17" Type="http://schemas.openxmlformats.org/officeDocument/2006/relationships/image" Target="../media/image251.png"/><Relationship Id="rId18" Type="http://schemas.openxmlformats.org/officeDocument/2006/relationships/image" Target="../media/image252.png"/><Relationship Id="rId19" Type="http://schemas.openxmlformats.org/officeDocument/2006/relationships/image" Target="../media/image253.png"/><Relationship Id="rId20" Type="http://schemas.openxmlformats.org/officeDocument/2006/relationships/image" Target="../media/image254.png"/><Relationship Id="rId21" Type="http://schemas.openxmlformats.org/officeDocument/2006/relationships/image" Target="../media/image255.png"/><Relationship Id="rId22" Type="http://schemas.openxmlformats.org/officeDocument/2006/relationships/image" Target="../media/image256.png"/><Relationship Id="rId23" Type="http://schemas.openxmlformats.org/officeDocument/2006/relationships/image" Target="../media/image257.png"/><Relationship Id="rId24" Type="http://schemas.openxmlformats.org/officeDocument/2006/relationships/image" Target="../media/image258.jpg"/><Relationship Id="rId25" Type="http://schemas.openxmlformats.org/officeDocument/2006/relationships/image" Target="../media/image259.png"/><Relationship Id="rId26" Type="http://schemas.openxmlformats.org/officeDocument/2006/relationships/image" Target="../media/image260.png"/><Relationship Id="rId27" Type="http://schemas.openxmlformats.org/officeDocument/2006/relationships/image" Target="../media/image261.png"/><Relationship Id="rId28" Type="http://schemas.openxmlformats.org/officeDocument/2006/relationships/image" Target="../media/image262.png"/><Relationship Id="rId29" Type="http://schemas.openxmlformats.org/officeDocument/2006/relationships/image" Target="../media/image263.png"/><Relationship Id="rId30" Type="http://schemas.openxmlformats.org/officeDocument/2006/relationships/image" Target="../media/image264.png"/><Relationship Id="rId31" Type="http://schemas.openxmlformats.org/officeDocument/2006/relationships/image" Target="../media/image265.png"/><Relationship Id="rId32" Type="http://schemas.openxmlformats.org/officeDocument/2006/relationships/image" Target="../media/image266.jpg"/><Relationship Id="rId33" Type="http://schemas.openxmlformats.org/officeDocument/2006/relationships/image" Target="../media/image267.png"/><Relationship Id="rId34" Type="http://schemas.openxmlformats.org/officeDocument/2006/relationships/image" Target="../media/image268.png"/><Relationship Id="rId35" Type="http://schemas.openxmlformats.org/officeDocument/2006/relationships/image" Target="../media/image269.png"/><Relationship Id="rId36" Type="http://schemas.openxmlformats.org/officeDocument/2006/relationships/image" Target="../media/image270.png"/><Relationship Id="rId37" Type="http://schemas.openxmlformats.org/officeDocument/2006/relationships/image" Target="../media/image271.png"/><Relationship Id="rId38" Type="http://schemas.openxmlformats.org/officeDocument/2006/relationships/image" Target="../media/image272.png"/><Relationship Id="rId39" Type="http://schemas.openxmlformats.org/officeDocument/2006/relationships/image" Target="../media/image273.png"/><Relationship Id="rId40" Type="http://schemas.openxmlformats.org/officeDocument/2006/relationships/image" Target="../media/image274.png"/><Relationship Id="rId41" Type="http://schemas.openxmlformats.org/officeDocument/2006/relationships/image" Target="../media/image131.png"/><Relationship Id="rId42" Type="http://schemas.openxmlformats.org/officeDocument/2006/relationships/image" Target="../media/image132.png"/><Relationship Id="rId43" Type="http://schemas.openxmlformats.org/officeDocument/2006/relationships/image" Target="../media/image133.png"/><Relationship Id="rId44" Type="http://schemas.openxmlformats.org/officeDocument/2006/relationships/image" Target="../media/image134.png"/><Relationship Id="rId45" Type="http://schemas.openxmlformats.org/officeDocument/2006/relationships/image" Target="../media/image135.png"/><Relationship Id="rId46" Type="http://schemas.openxmlformats.org/officeDocument/2006/relationships/image" Target="../media/image136.png"/><Relationship Id="rId47" Type="http://schemas.openxmlformats.org/officeDocument/2006/relationships/image" Target="../media/image137.png"/><Relationship Id="rId48" Type="http://schemas.openxmlformats.org/officeDocument/2006/relationships/image" Target="../media/image27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6.jpg"/><Relationship Id="rId3" Type="http://schemas.openxmlformats.org/officeDocument/2006/relationships/image" Target="../media/image277.png"/><Relationship Id="rId4" Type="http://schemas.openxmlformats.org/officeDocument/2006/relationships/image" Target="../media/image278.png"/><Relationship Id="rId5" Type="http://schemas.openxmlformats.org/officeDocument/2006/relationships/image" Target="../media/image279.png"/><Relationship Id="rId6" Type="http://schemas.openxmlformats.org/officeDocument/2006/relationships/image" Target="../media/image280.png"/><Relationship Id="rId7" Type="http://schemas.openxmlformats.org/officeDocument/2006/relationships/image" Target="../media/image281.png"/><Relationship Id="rId8" Type="http://schemas.openxmlformats.org/officeDocument/2006/relationships/image" Target="../media/image282.png"/><Relationship Id="rId9" Type="http://schemas.openxmlformats.org/officeDocument/2006/relationships/image" Target="../media/image283.png"/><Relationship Id="rId10" Type="http://schemas.openxmlformats.org/officeDocument/2006/relationships/image" Target="../media/image284.png"/><Relationship Id="rId11" Type="http://schemas.openxmlformats.org/officeDocument/2006/relationships/image" Target="../media/image285.png"/><Relationship Id="rId12" Type="http://schemas.openxmlformats.org/officeDocument/2006/relationships/image" Target="../media/image286.png"/><Relationship Id="rId13" Type="http://schemas.openxmlformats.org/officeDocument/2006/relationships/image" Target="../media/image131.png"/><Relationship Id="rId14" Type="http://schemas.openxmlformats.org/officeDocument/2006/relationships/image" Target="../media/image132.png"/><Relationship Id="rId15" Type="http://schemas.openxmlformats.org/officeDocument/2006/relationships/image" Target="../media/image133.png"/><Relationship Id="rId16" Type="http://schemas.openxmlformats.org/officeDocument/2006/relationships/image" Target="../media/image134.png"/><Relationship Id="rId17" Type="http://schemas.openxmlformats.org/officeDocument/2006/relationships/image" Target="../media/image135.png"/><Relationship Id="rId18" Type="http://schemas.openxmlformats.org/officeDocument/2006/relationships/image" Target="../media/image136.png"/><Relationship Id="rId19" Type="http://schemas.openxmlformats.org/officeDocument/2006/relationships/image" Target="../media/image137.png"/><Relationship Id="rId20" Type="http://schemas.openxmlformats.org/officeDocument/2006/relationships/image" Target="../media/image28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8.jpg"/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Relationship Id="rId6" Type="http://schemas.openxmlformats.org/officeDocument/2006/relationships/image" Target="../media/image292.png"/><Relationship Id="rId7" Type="http://schemas.openxmlformats.org/officeDocument/2006/relationships/image" Target="../media/image293.png"/><Relationship Id="rId8" Type="http://schemas.openxmlformats.org/officeDocument/2006/relationships/image" Target="../media/image294.png"/><Relationship Id="rId9" Type="http://schemas.openxmlformats.org/officeDocument/2006/relationships/image" Target="../media/image295.png"/><Relationship Id="rId10" Type="http://schemas.openxmlformats.org/officeDocument/2006/relationships/image" Target="../media/image296.png"/><Relationship Id="rId11" Type="http://schemas.openxmlformats.org/officeDocument/2006/relationships/image" Target="../media/image297.png"/><Relationship Id="rId12" Type="http://schemas.openxmlformats.org/officeDocument/2006/relationships/image" Target="../media/image298.png"/><Relationship Id="rId13" Type="http://schemas.openxmlformats.org/officeDocument/2006/relationships/image" Target="../media/image299.png"/><Relationship Id="rId14" Type="http://schemas.openxmlformats.org/officeDocument/2006/relationships/image" Target="../media/image300.png"/><Relationship Id="rId15" Type="http://schemas.openxmlformats.org/officeDocument/2006/relationships/image" Target="../media/image301.png"/><Relationship Id="rId16" Type="http://schemas.openxmlformats.org/officeDocument/2006/relationships/image" Target="../media/image302.png"/><Relationship Id="rId17" Type="http://schemas.openxmlformats.org/officeDocument/2006/relationships/image" Target="../media/image303.png"/><Relationship Id="rId18" Type="http://schemas.openxmlformats.org/officeDocument/2006/relationships/image" Target="../media/image304.png"/><Relationship Id="rId19" Type="http://schemas.openxmlformats.org/officeDocument/2006/relationships/image" Target="../media/image305.png"/><Relationship Id="rId20" Type="http://schemas.openxmlformats.org/officeDocument/2006/relationships/image" Target="../media/image306.png"/><Relationship Id="rId21" Type="http://schemas.openxmlformats.org/officeDocument/2006/relationships/image" Target="../media/image307.png"/><Relationship Id="rId22" Type="http://schemas.openxmlformats.org/officeDocument/2006/relationships/image" Target="../media/image308.png"/><Relationship Id="rId23" Type="http://schemas.openxmlformats.org/officeDocument/2006/relationships/image" Target="../media/image309.png"/><Relationship Id="rId24" Type="http://schemas.openxmlformats.org/officeDocument/2006/relationships/image" Target="../media/image310.png"/><Relationship Id="rId25" Type="http://schemas.openxmlformats.org/officeDocument/2006/relationships/image" Target="../media/image311.png"/><Relationship Id="rId26" Type="http://schemas.openxmlformats.org/officeDocument/2006/relationships/image" Target="../media/image312.png"/><Relationship Id="rId27" Type="http://schemas.openxmlformats.org/officeDocument/2006/relationships/image" Target="../media/image313.png"/><Relationship Id="rId28" Type="http://schemas.openxmlformats.org/officeDocument/2006/relationships/image" Target="../media/image314.png"/><Relationship Id="rId29" Type="http://schemas.openxmlformats.org/officeDocument/2006/relationships/image" Target="../media/image315.png"/><Relationship Id="rId30" Type="http://schemas.openxmlformats.org/officeDocument/2006/relationships/image" Target="../media/image117.png"/><Relationship Id="rId31" Type="http://schemas.openxmlformats.org/officeDocument/2006/relationships/image" Target="../media/image316.jpg"/><Relationship Id="rId32" Type="http://schemas.openxmlformats.org/officeDocument/2006/relationships/image" Target="../media/image317.png"/><Relationship Id="rId33" Type="http://schemas.openxmlformats.org/officeDocument/2006/relationships/image" Target="../media/image318.png"/><Relationship Id="rId34" Type="http://schemas.openxmlformats.org/officeDocument/2006/relationships/image" Target="../media/image319.png"/><Relationship Id="rId35" Type="http://schemas.openxmlformats.org/officeDocument/2006/relationships/image" Target="../media/image320.png"/><Relationship Id="rId36" Type="http://schemas.openxmlformats.org/officeDocument/2006/relationships/image" Target="../media/image321.png"/><Relationship Id="rId37" Type="http://schemas.openxmlformats.org/officeDocument/2006/relationships/image" Target="../media/image322.png"/><Relationship Id="rId38" Type="http://schemas.openxmlformats.org/officeDocument/2006/relationships/image" Target="../media/image323.png"/><Relationship Id="rId39" Type="http://schemas.openxmlformats.org/officeDocument/2006/relationships/image" Target="../media/image324.png"/><Relationship Id="rId40" Type="http://schemas.openxmlformats.org/officeDocument/2006/relationships/image" Target="../media/image325.png"/><Relationship Id="rId41" Type="http://schemas.openxmlformats.org/officeDocument/2006/relationships/image" Target="../media/image326.png"/><Relationship Id="rId42" Type="http://schemas.openxmlformats.org/officeDocument/2006/relationships/image" Target="../media/image327.png"/><Relationship Id="rId43" Type="http://schemas.openxmlformats.org/officeDocument/2006/relationships/image" Target="../media/image328.jpg"/><Relationship Id="rId44" Type="http://schemas.openxmlformats.org/officeDocument/2006/relationships/image" Target="../media/image329.png"/><Relationship Id="rId45" Type="http://schemas.openxmlformats.org/officeDocument/2006/relationships/image" Target="../media/image330.png"/><Relationship Id="rId46" Type="http://schemas.openxmlformats.org/officeDocument/2006/relationships/image" Target="../media/image331.png"/><Relationship Id="rId47" Type="http://schemas.openxmlformats.org/officeDocument/2006/relationships/image" Target="../media/image332.png"/><Relationship Id="rId48" Type="http://schemas.openxmlformats.org/officeDocument/2006/relationships/image" Target="../media/image333.png"/><Relationship Id="rId49" Type="http://schemas.openxmlformats.org/officeDocument/2006/relationships/image" Target="../media/image334.png"/><Relationship Id="rId50" Type="http://schemas.openxmlformats.org/officeDocument/2006/relationships/image" Target="../media/image335.png"/><Relationship Id="rId51" Type="http://schemas.openxmlformats.org/officeDocument/2006/relationships/image" Target="../media/image336.png"/><Relationship Id="rId52" Type="http://schemas.openxmlformats.org/officeDocument/2006/relationships/image" Target="../media/image337.png"/><Relationship Id="rId53" Type="http://schemas.openxmlformats.org/officeDocument/2006/relationships/image" Target="../media/image338.png"/><Relationship Id="rId54" Type="http://schemas.openxmlformats.org/officeDocument/2006/relationships/image" Target="../media/image339.png"/><Relationship Id="rId55" Type="http://schemas.openxmlformats.org/officeDocument/2006/relationships/image" Target="../media/image340.png"/><Relationship Id="rId56" Type="http://schemas.openxmlformats.org/officeDocument/2006/relationships/image" Target="../media/image341.png"/><Relationship Id="rId57" Type="http://schemas.openxmlformats.org/officeDocument/2006/relationships/image" Target="../media/image342.png"/><Relationship Id="rId58" Type="http://schemas.openxmlformats.org/officeDocument/2006/relationships/image" Target="../media/image226.png"/><Relationship Id="rId59" Type="http://schemas.openxmlformats.org/officeDocument/2006/relationships/image" Target="../media/image343.png"/><Relationship Id="rId60" Type="http://schemas.openxmlformats.org/officeDocument/2006/relationships/image" Target="../media/image344.png"/><Relationship Id="rId61" Type="http://schemas.openxmlformats.org/officeDocument/2006/relationships/image" Target="../media/image131.png"/><Relationship Id="rId62" Type="http://schemas.openxmlformats.org/officeDocument/2006/relationships/image" Target="../media/image132.png"/><Relationship Id="rId63" Type="http://schemas.openxmlformats.org/officeDocument/2006/relationships/image" Target="../media/image133.png"/><Relationship Id="rId64" Type="http://schemas.openxmlformats.org/officeDocument/2006/relationships/image" Target="../media/image134.png"/><Relationship Id="rId65" Type="http://schemas.openxmlformats.org/officeDocument/2006/relationships/image" Target="../media/image135.png"/><Relationship Id="rId66" Type="http://schemas.openxmlformats.org/officeDocument/2006/relationships/image" Target="../media/image136.png"/><Relationship Id="rId67" Type="http://schemas.openxmlformats.org/officeDocument/2006/relationships/image" Target="../media/image137.png"/><Relationship Id="rId68" Type="http://schemas.openxmlformats.org/officeDocument/2006/relationships/image" Target="../media/image34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2" Type="http://schemas.openxmlformats.org/officeDocument/2006/relationships/image" Target="../media/image355.png"/><Relationship Id="rId13" Type="http://schemas.openxmlformats.org/officeDocument/2006/relationships/image" Target="../media/image356.png"/><Relationship Id="rId14" Type="http://schemas.openxmlformats.org/officeDocument/2006/relationships/image" Target="../media/image357.png"/><Relationship Id="rId15" Type="http://schemas.openxmlformats.org/officeDocument/2006/relationships/image" Target="../media/image358.png"/><Relationship Id="rId16" Type="http://schemas.openxmlformats.org/officeDocument/2006/relationships/image" Target="../media/image359.png"/><Relationship Id="rId17" Type="http://schemas.openxmlformats.org/officeDocument/2006/relationships/image" Target="../media/image360.png"/><Relationship Id="rId18" Type="http://schemas.openxmlformats.org/officeDocument/2006/relationships/image" Target="../media/image361.png"/><Relationship Id="rId19" Type="http://schemas.openxmlformats.org/officeDocument/2006/relationships/image" Target="../media/image362.png"/><Relationship Id="rId20" Type="http://schemas.openxmlformats.org/officeDocument/2006/relationships/image" Target="../media/image363.png"/><Relationship Id="rId21" Type="http://schemas.openxmlformats.org/officeDocument/2006/relationships/image" Target="../media/image364.png"/><Relationship Id="rId22" Type="http://schemas.openxmlformats.org/officeDocument/2006/relationships/image" Target="../media/image365.png"/><Relationship Id="rId23" Type="http://schemas.openxmlformats.org/officeDocument/2006/relationships/image" Target="../media/image366.png"/><Relationship Id="rId24" Type="http://schemas.openxmlformats.org/officeDocument/2006/relationships/image" Target="../media/image367.png"/><Relationship Id="rId25" Type="http://schemas.openxmlformats.org/officeDocument/2006/relationships/image" Target="../media/image368.png"/><Relationship Id="rId26" Type="http://schemas.openxmlformats.org/officeDocument/2006/relationships/image" Target="../media/image117.png"/><Relationship Id="rId27" Type="http://schemas.openxmlformats.org/officeDocument/2006/relationships/image" Target="../media/image369.jpg"/><Relationship Id="rId28" Type="http://schemas.openxmlformats.org/officeDocument/2006/relationships/image" Target="../media/image370.png"/><Relationship Id="rId29" Type="http://schemas.openxmlformats.org/officeDocument/2006/relationships/image" Target="../media/image371.png"/><Relationship Id="rId30" Type="http://schemas.openxmlformats.org/officeDocument/2006/relationships/image" Target="../media/image372.png"/><Relationship Id="rId31" Type="http://schemas.openxmlformats.org/officeDocument/2006/relationships/image" Target="../media/image373.png"/><Relationship Id="rId32" Type="http://schemas.openxmlformats.org/officeDocument/2006/relationships/image" Target="../media/image374.png"/><Relationship Id="rId33" Type="http://schemas.openxmlformats.org/officeDocument/2006/relationships/image" Target="../media/image375.png"/><Relationship Id="rId34" Type="http://schemas.openxmlformats.org/officeDocument/2006/relationships/image" Target="../media/image265.png"/><Relationship Id="rId35" Type="http://schemas.openxmlformats.org/officeDocument/2006/relationships/image" Target="../media/image376.jpg"/><Relationship Id="rId36" Type="http://schemas.openxmlformats.org/officeDocument/2006/relationships/image" Target="../media/image377.png"/><Relationship Id="rId37" Type="http://schemas.openxmlformats.org/officeDocument/2006/relationships/image" Target="../media/image378.png"/><Relationship Id="rId38" Type="http://schemas.openxmlformats.org/officeDocument/2006/relationships/image" Target="../media/image131.png"/><Relationship Id="rId39" Type="http://schemas.openxmlformats.org/officeDocument/2006/relationships/image" Target="../media/image132.png"/><Relationship Id="rId40" Type="http://schemas.openxmlformats.org/officeDocument/2006/relationships/image" Target="../media/image133.png"/><Relationship Id="rId41" Type="http://schemas.openxmlformats.org/officeDocument/2006/relationships/image" Target="../media/image134.png"/><Relationship Id="rId42" Type="http://schemas.openxmlformats.org/officeDocument/2006/relationships/image" Target="../media/image135.png"/><Relationship Id="rId43" Type="http://schemas.openxmlformats.org/officeDocument/2006/relationships/image" Target="../media/image136.png"/><Relationship Id="rId44" Type="http://schemas.openxmlformats.org/officeDocument/2006/relationships/image" Target="../media/image137.png"/><Relationship Id="rId45" Type="http://schemas.openxmlformats.org/officeDocument/2006/relationships/image" Target="../media/image37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187" y="3264408"/>
            <a:ext cx="7065645" cy="9525"/>
          </a:xfrm>
          <a:custGeom>
            <a:avLst/>
            <a:gdLst/>
            <a:ahLst/>
            <a:cxnLst/>
            <a:rect l="l" t="t" r="r" b="b"/>
            <a:pathLst>
              <a:path w="7065645" h="9525">
                <a:moveTo>
                  <a:pt x="7065263" y="9143"/>
                </a:moveTo>
                <a:lnTo>
                  <a:pt x="0" y="9143"/>
                </a:lnTo>
                <a:lnTo>
                  <a:pt x="0" y="0"/>
                </a:lnTo>
                <a:lnTo>
                  <a:pt x="7065263" y="0"/>
                </a:lnTo>
                <a:lnTo>
                  <a:pt x="7065263" y="9143"/>
                </a:lnTo>
                <a:close/>
              </a:path>
            </a:pathLst>
          </a:custGeom>
          <a:solidFill>
            <a:srgbClr val="CFD6D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634" y="1781555"/>
            <a:ext cx="1556956" cy="1283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2263" y="1780222"/>
            <a:ext cx="4879752" cy="1297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490" y="1977104"/>
            <a:ext cx="973931" cy="1281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062" y="2286857"/>
            <a:ext cx="114490" cy="1143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9419" y="2299716"/>
            <a:ext cx="880681" cy="862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2442" y="2523363"/>
            <a:ext cx="131254" cy="11744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30567" y="2535935"/>
            <a:ext cx="548005" cy="86995"/>
            <a:chOff x="730567" y="2535935"/>
            <a:chExt cx="548005" cy="8699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0567" y="2541651"/>
              <a:ext cx="80962" cy="7934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2104" y="2540520"/>
              <a:ext cx="78740" cy="81280"/>
            </a:xfrm>
            <a:custGeom>
              <a:avLst/>
              <a:gdLst/>
              <a:ahLst/>
              <a:cxnLst/>
              <a:rect l="l" t="t" r="r" b="b"/>
              <a:pathLst>
                <a:path w="78740" h="81280">
                  <a:moveTo>
                    <a:pt x="10668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10668" y="80772"/>
                  </a:lnTo>
                  <a:lnTo>
                    <a:pt x="10668" y="0"/>
                  </a:lnTo>
                  <a:close/>
                </a:path>
                <a:path w="78740" h="81280">
                  <a:moveTo>
                    <a:pt x="78574" y="1143"/>
                  </a:moveTo>
                  <a:lnTo>
                    <a:pt x="22098" y="1143"/>
                  </a:lnTo>
                  <a:lnTo>
                    <a:pt x="22098" y="8763"/>
                  </a:lnTo>
                  <a:lnTo>
                    <a:pt x="45046" y="8763"/>
                  </a:lnTo>
                  <a:lnTo>
                    <a:pt x="45046" y="80479"/>
                  </a:lnTo>
                  <a:lnTo>
                    <a:pt x="54190" y="80479"/>
                  </a:lnTo>
                  <a:lnTo>
                    <a:pt x="54190" y="8763"/>
                  </a:lnTo>
                  <a:lnTo>
                    <a:pt x="78574" y="8763"/>
                  </a:lnTo>
                  <a:lnTo>
                    <a:pt x="78574" y="1143"/>
                  </a:lnTo>
                  <a:close/>
                </a:path>
              </a:pathLst>
            </a:custGeom>
            <a:solidFill>
              <a:srgbClr val="1C1F2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2500" y="2535935"/>
              <a:ext cx="326040" cy="86582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7014" y="2761392"/>
            <a:ext cx="122110" cy="11591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89419" y="2778156"/>
            <a:ext cx="323850" cy="81280"/>
            <a:chOff x="689419" y="2778156"/>
            <a:chExt cx="323850" cy="81280"/>
          </a:xfrm>
        </p:grpSpPr>
        <p:sp>
          <p:nvSpPr>
            <p:cNvPr id="15" name="object 15"/>
            <p:cNvSpPr/>
            <p:nvPr/>
          </p:nvSpPr>
          <p:spPr>
            <a:xfrm>
              <a:off x="689419" y="2778156"/>
              <a:ext cx="61594" cy="79375"/>
            </a:xfrm>
            <a:custGeom>
              <a:avLst/>
              <a:gdLst/>
              <a:ahLst/>
              <a:cxnLst/>
              <a:rect l="l" t="t" r="r" b="b"/>
              <a:pathLst>
                <a:path w="61595" h="79375">
                  <a:moveTo>
                    <a:pt x="61055" y="61055"/>
                  </a:moveTo>
                  <a:lnTo>
                    <a:pt x="0" y="61055"/>
                  </a:lnTo>
                  <a:lnTo>
                    <a:pt x="0" y="50387"/>
                  </a:lnTo>
                  <a:lnTo>
                    <a:pt x="7620" y="42767"/>
                  </a:lnTo>
                  <a:lnTo>
                    <a:pt x="10668" y="38195"/>
                  </a:lnTo>
                  <a:lnTo>
                    <a:pt x="13716" y="35147"/>
                  </a:lnTo>
                  <a:lnTo>
                    <a:pt x="19812" y="26003"/>
                  </a:lnTo>
                  <a:lnTo>
                    <a:pt x="24384" y="21336"/>
                  </a:lnTo>
                  <a:lnTo>
                    <a:pt x="25908" y="16764"/>
                  </a:lnTo>
                  <a:lnTo>
                    <a:pt x="35052" y="3048"/>
                  </a:lnTo>
                  <a:lnTo>
                    <a:pt x="36576" y="0"/>
                  </a:lnTo>
                  <a:lnTo>
                    <a:pt x="48768" y="0"/>
                  </a:lnTo>
                  <a:lnTo>
                    <a:pt x="48768" y="16764"/>
                  </a:lnTo>
                  <a:lnTo>
                    <a:pt x="36576" y="16764"/>
                  </a:lnTo>
                  <a:lnTo>
                    <a:pt x="32004" y="24479"/>
                  </a:lnTo>
                  <a:lnTo>
                    <a:pt x="28956" y="30575"/>
                  </a:lnTo>
                  <a:lnTo>
                    <a:pt x="24384" y="36671"/>
                  </a:lnTo>
                  <a:lnTo>
                    <a:pt x="21336" y="41243"/>
                  </a:lnTo>
                  <a:lnTo>
                    <a:pt x="16764" y="47339"/>
                  </a:lnTo>
                  <a:lnTo>
                    <a:pt x="13716" y="50387"/>
                  </a:lnTo>
                  <a:lnTo>
                    <a:pt x="61055" y="50387"/>
                  </a:lnTo>
                  <a:lnTo>
                    <a:pt x="61055" y="61055"/>
                  </a:lnTo>
                  <a:close/>
                </a:path>
                <a:path w="61595" h="79375">
                  <a:moveTo>
                    <a:pt x="48768" y="50387"/>
                  </a:moveTo>
                  <a:lnTo>
                    <a:pt x="36576" y="50387"/>
                  </a:lnTo>
                  <a:lnTo>
                    <a:pt x="36576" y="16764"/>
                  </a:lnTo>
                  <a:lnTo>
                    <a:pt x="48768" y="16764"/>
                  </a:lnTo>
                  <a:lnTo>
                    <a:pt x="48768" y="50387"/>
                  </a:lnTo>
                  <a:close/>
                </a:path>
                <a:path w="61595" h="79375">
                  <a:moveTo>
                    <a:pt x="48768" y="79343"/>
                  </a:moveTo>
                  <a:lnTo>
                    <a:pt x="36576" y="79343"/>
                  </a:lnTo>
                  <a:lnTo>
                    <a:pt x="36576" y="61055"/>
                  </a:lnTo>
                  <a:lnTo>
                    <a:pt x="48768" y="61055"/>
                  </a:lnTo>
                  <a:lnTo>
                    <a:pt x="48768" y="79343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0098" y="2782728"/>
              <a:ext cx="222884" cy="76295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61002" y="2767488"/>
            <a:ext cx="99250" cy="11449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347311" y="2775108"/>
            <a:ext cx="29209" cy="82550"/>
          </a:xfrm>
          <a:custGeom>
            <a:avLst/>
            <a:gdLst/>
            <a:ahLst/>
            <a:cxnLst/>
            <a:rect l="l" t="t" r="r" b="b"/>
            <a:pathLst>
              <a:path w="29209" h="82550">
                <a:moveTo>
                  <a:pt x="28956" y="82391"/>
                </a:moveTo>
                <a:lnTo>
                  <a:pt x="16764" y="82391"/>
                </a:lnTo>
                <a:lnTo>
                  <a:pt x="16764" y="16764"/>
                </a:lnTo>
                <a:lnTo>
                  <a:pt x="13716" y="18288"/>
                </a:lnTo>
                <a:lnTo>
                  <a:pt x="12192" y="19812"/>
                </a:lnTo>
                <a:lnTo>
                  <a:pt x="9144" y="21336"/>
                </a:lnTo>
                <a:lnTo>
                  <a:pt x="6096" y="21336"/>
                </a:lnTo>
                <a:lnTo>
                  <a:pt x="0" y="24384"/>
                </a:lnTo>
                <a:lnTo>
                  <a:pt x="0" y="12192"/>
                </a:lnTo>
                <a:lnTo>
                  <a:pt x="1524" y="12192"/>
                </a:lnTo>
                <a:lnTo>
                  <a:pt x="4572" y="10668"/>
                </a:lnTo>
                <a:lnTo>
                  <a:pt x="6096" y="10668"/>
                </a:lnTo>
                <a:lnTo>
                  <a:pt x="7620" y="9144"/>
                </a:lnTo>
                <a:lnTo>
                  <a:pt x="10668" y="9144"/>
                </a:lnTo>
                <a:lnTo>
                  <a:pt x="12192" y="7620"/>
                </a:lnTo>
                <a:lnTo>
                  <a:pt x="13716" y="7620"/>
                </a:lnTo>
                <a:lnTo>
                  <a:pt x="16764" y="6096"/>
                </a:lnTo>
                <a:lnTo>
                  <a:pt x="19812" y="3048"/>
                </a:lnTo>
                <a:lnTo>
                  <a:pt x="22860" y="1524"/>
                </a:lnTo>
                <a:lnTo>
                  <a:pt x="24384" y="0"/>
                </a:lnTo>
                <a:lnTo>
                  <a:pt x="28956" y="0"/>
                </a:lnTo>
                <a:lnTo>
                  <a:pt x="28956" y="82391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23606" y="2772060"/>
            <a:ext cx="195357" cy="8696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50218" y="2775108"/>
            <a:ext cx="128206" cy="99155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948719" y="2773584"/>
            <a:ext cx="519430" cy="111760"/>
            <a:chOff x="1948719" y="2773584"/>
            <a:chExt cx="519430" cy="111760"/>
          </a:xfrm>
        </p:grpSpPr>
        <p:sp>
          <p:nvSpPr>
            <p:cNvPr id="22" name="object 22"/>
            <p:cNvSpPr/>
            <p:nvPr/>
          </p:nvSpPr>
          <p:spPr>
            <a:xfrm>
              <a:off x="1948719" y="2775108"/>
              <a:ext cx="30480" cy="82550"/>
            </a:xfrm>
            <a:custGeom>
              <a:avLst/>
              <a:gdLst/>
              <a:ahLst/>
              <a:cxnLst/>
              <a:rect l="l" t="t" r="r" b="b"/>
              <a:pathLst>
                <a:path w="30480" h="82550">
                  <a:moveTo>
                    <a:pt x="30480" y="82391"/>
                  </a:moveTo>
                  <a:lnTo>
                    <a:pt x="16764" y="82391"/>
                  </a:lnTo>
                  <a:lnTo>
                    <a:pt x="16764" y="16764"/>
                  </a:lnTo>
                  <a:lnTo>
                    <a:pt x="15240" y="18288"/>
                  </a:lnTo>
                  <a:lnTo>
                    <a:pt x="9144" y="21336"/>
                  </a:lnTo>
                  <a:lnTo>
                    <a:pt x="6096" y="21336"/>
                  </a:lnTo>
                  <a:lnTo>
                    <a:pt x="0" y="24384"/>
                  </a:lnTo>
                  <a:lnTo>
                    <a:pt x="0" y="12192"/>
                  </a:lnTo>
                  <a:lnTo>
                    <a:pt x="3048" y="12192"/>
                  </a:lnTo>
                  <a:lnTo>
                    <a:pt x="4572" y="10668"/>
                  </a:lnTo>
                  <a:lnTo>
                    <a:pt x="6096" y="10668"/>
                  </a:lnTo>
                  <a:lnTo>
                    <a:pt x="9144" y="9144"/>
                  </a:lnTo>
                  <a:lnTo>
                    <a:pt x="10668" y="9144"/>
                  </a:lnTo>
                  <a:lnTo>
                    <a:pt x="12192" y="7620"/>
                  </a:lnTo>
                  <a:lnTo>
                    <a:pt x="13716" y="7620"/>
                  </a:lnTo>
                  <a:lnTo>
                    <a:pt x="16764" y="6096"/>
                  </a:lnTo>
                  <a:lnTo>
                    <a:pt x="19812" y="3048"/>
                  </a:lnTo>
                  <a:lnTo>
                    <a:pt x="22860" y="1524"/>
                  </a:lnTo>
                  <a:lnTo>
                    <a:pt x="24384" y="0"/>
                  </a:lnTo>
                  <a:lnTo>
                    <a:pt x="30480" y="0"/>
                  </a:lnTo>
                  <a:lnTo>
                    <a:pt x="30480" y="82391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23490" y="2773584"/>
              <a:ext cx="444150" cy="111442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21851" y="2767488"/>
            <a:ext cx="97631" cy="11449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2808065" y="2775108"/>
            <a:ext cx="29209" cy="82550"/>
          </a:xfrm>
          <a:custGeom>
            <a:avLst/>
            <a:gdLst/>
            <a:ahLst/>
            <a:cxnLst/>
            <a:rect l="l" t="t" r="r" b="b"/>
            <a:pathLst>
              <a:path w="29210" h="82550">
                <a:moveTo>
                  <a:pt x="28956" y="82391"/>
                </a:moveTo>
                <a:lnTo>
                  <a:pt x="16764" y="82391"/>
                </a:lnTo>
                <a:lnTo>
                  <a:pt x="16764" y="16764"/>
                </a:lnTo>
                <a:lnTo>
                  <a:pt x="13716" y="18288"/>
                </a:lnTo>
                <a:lnTo>
                  <a:pt x="12192" y="19812"/>
                </a:lnTo>
                <a:lnTo>
                  <a:pt x="9144" y="21336"/>
                </a:lnTo>
                <a:lnTo>
                  <a:pt x="6096" y="21336"/>
                </a:lnTo>
                <a:lnTo>
                  <a:pt x="0" y="24384"/>
                </a:lnTo>
                <a:lnTo>
                  <a:pt x="0" y="12192"/>
                </a:lnTo>
                <a:lnTo>
                  <a:pt x="1524" y="12192"/>
                </a:lnTo>
                <a:lnTo>
                  <a:pt x="3048" y="10668"/>
                </a:lnTo>
                <a:lnTo>
                  <a:pt x="6096" y="10668"/>
                </a:lnTo>
                <a:lnTo>
                  <a:pt x="7620" y="9144"/>
                </a:lnTo>
                <a:lnTo>
                  <a:pt x="9144" y="9144"/>
                </a:lnTo>
                <a:lnTo>
                  <a:pt x="12192" y="7620"/>
                </a:lnTo>
                <a:lnTo>
                  <a:pt x="13716" y="7620"/>
                </a:lnTo>
                <a:lnTo>
                  <a:pt x="15240" y="6096"/>
                </a:lnTo>
                <a:lnTo>
                  <a:pt x="18288" y="4572"/>
                </a:lnTo>
                <a:lnTo>
                  <a:pt x="21336" y="1524"/>
                </a:lnTo>
                <a:lnTo>
                  <a:pt x="24384" y="0"/>
                </a:lnTo>
                <a:lnTo>
                  <a:pt x="28956" y="0"/>
                </a:lnTo>
                <a:lnTo>
                  <a:pt x="28956" y="82391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890456" y="2773584"/>
            <a:ext cx="326707" cy="8543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363658" y="2767488"/>
            <a:ext cx="120586" cy="120586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3554444" y="2776632"/>
            <a:ext cx="307340" cy="108585"/>
            <a:chOff x="3554444" y="2776632"/>
            <a:chExt cx="307340" cy="108585"/>
          </a:xfrm>
        </p:grpSpPr>
        <p:sp>
          <p:nvSpPr>
            <p:cNvPr id="29" name="object 29"/>
            <p:cNvSpPr/>
            <p:nvPr/>
          </p:nvSpPr>
          <p:spPr>
            <a:xfrm>
              <a:off x="3554444" y="2776632"/>
              <a:ext cx="55244" cy="82550"/>
            </a:xfrm>
            <a:custGeom>
              <a:avLst/>
              <a:gdLst/>
              <a:ahLst/>
              <a:cxnLst/>
              <a:rect l="l" t="t" r="r" b="b"/>
              <a:pathLst>
                <a:path w="55245" h="82550">
                  <a:moveTo>
                    <a:pt x="36671" y="82391"/>
                  </a:moveTo>
                  <a:lnTo>
                    <a:pt x="18383" y="82391"/>
                  </a:lnTo>
                  <a:lnTo>
                    <a:pt x="12287" y="79343"/>
                  </a:lnTo>
                  <a:lnTo>
                    <a:pt x="0" y="42767"/>
                  </a:lnTo>
                  <a:lnTo>
                    <a:pt x="547" y="33036"/>
                  </a:lnTo>
                  <a:lnTo>
                    <a:pt x="19907" y="0"/>
                  </a:lnTo>
                  <a:lnTo>
                    <a:pt x="29051" y="0"/>
                  </a:lnTo>
                  <a:lnTo>
                    <a:pt x="40814" y="2573"/>
                  </a:lnTo>
                  <a:lnTo>
                    <a:pt x="47660" y="9144"/>
                  </a:lnTo>
                  <a:lnTo>
                    <a:pt x="29051" y="9144"/>
                  </a:lnTo>
                  <a:lnTo>
                    <a:pt x="22169" y="11145"/>
                  </a:lnTo>
                  <a:lnTo>
                    <a:pt x="17430" y="17156"/>
                  </a:lnTo>
                  <a:lnTo>
                    <a:pt x="14692" y="27186"/>
                  </a:lnTo>
                  <a:lnTo>
                    <a:pt x="13811" y="41243"/>
                  </a:lnTo>
                  <a:lnTo>
                    <a:pt x="14668" y="55006"/>
                  </a:lnTo>
                  <a:lnTo>
                    <a:pt x="17240" y="64484"/>
                  </a:lnTo>
                  <a:lnTo>
                    <a:pt x="21526" y="69961"/>
                  </a:lnTo>
                  <a:lnTo>
                    <a:pt x="27527" y="71723"/>
                  </a:lnTo>
                  <a:lnTo>
                    <a:pt x="47339" y="71723"/>
                  </a:lnTo>
                  <a:lnTo>
                    <a:pt x="42767" y="77819"/>
                  </a:lnTo>
                  <a:lnTo>
                    <a:pt x="36671" y="82391"/>
                  </a:lnTo>
                  <a:close/>
                </a:path>
                <a:path w="55245" h="82550">
                  <a:moveTo>
                    <a:pt x="47339" y="71723"/>
                  </a:moveTo>
                  <a:lnTo>
                    <a:pt x="27527" y="71723"/>
                  </a:lnTo>
                  <a:lnTo>
                    <a:pt x="34409" y="69746"/>
                  </a:lnTo>
                  <a:lnTo>
                    <a:pt x="39147" y="63912"/>
                  </a:lnTo>
                  <a:lnTo>
                    <a:pt x="41886" y="54363"/>
                  </a:lnTo>
                  <a:lnTo>
                    <a:pt x="42767" y="41243"/>
                  </a:lnTo>
                  <a:lnTo>
                    <a:pt x="41910" y="27186"/>
                  </a:lnTo>
                  <a:lnTo>
                    <a:pt x="39338" y="17156"/>
                  </a:lnTo>
                  <a:lnTo>
                    <a:pt x="35052" y="11145"/>
                  </a:lnTo>
                  <a:lnTo>
                    <a:pt x="29051" y="9144"/>
                  </a:lnTo>
                  <a:lnTo>
                    <a:pt x="47660" y="9144"/>
                  </a:lnTo>
                  <a:lnTo>
                    <a:pt x="48863" y="10298"/>
                  </a:lnTo>
                  <a:lnTo>
                    <a:pt x="53482" y="23185"/>
                  </a:lnTo>
                  <a:lnTo>
                    <a:pt x="54959" y="41243"/>
                  </a:lnTo>
                  <a:lnTo>
                    <a:pt x="54625" y="50077"/>
                  </a:lnTo>
                  <a:lnTo>
                    <a:pt x="53435" y="58197"/>
                  </a:lnTo>
                  <a:lnTo>
                    <a:pt x="51101" y="65460"/>
                  </a:lnTo>
                  <a:lnTo>
                    <a:pt x="47339" y="71723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47598" y="2778156"/>
              <a:ext cx="213645" cy="106870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000214" y="2775108"/>
            <a:ext cx="131254" cy="9458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192523" y="2773584"/>
            <a:ext cx="367855" cy="11144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92442" y="2987230"/>
            <a:ext cx="131254" cy="13125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98563" y="3008375"/>
            <a:ext cx="833437" cy="11315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58024" y="3542633"/>
            <a:ext cx="97726" cy="114490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1109186" y="3557873"/>
            <a:ext cx="29209" cy="82550"/>
          </a:xfrm>
          <a:custGeom>
            <a:avLst/>
            <a:gdLst/>
            <a:ahLst/>
            <a:cxnLst/>
            <a:rect l="l" t="t" r="r" b="b"/>
            <a:pathLst>
              <a:path w="29209" h="82550">
                <a:moveTo>
                  <a:pt x="28956" y="82391"/>
                </a:moveTo>
                <a:lnTo>
                  <a:pt x="16764" y="82391"/>
                </a:lnTo>
                <a:lnTo>
                  <a:pt x="16764" y="16859"/>
                </a:lnTo>
                <a:lnTo>
                  <a:pt x="13716" y="18383"/>
                </a:lnTo>
                <a:lnTo>
                  <a:pt x="12192" y="19907"/>
                </a:lnTo>
                <a:lnTo>
                  <a:pt x="9144" y="21431"/>
                </a:lnTo>
                <a:lnTo>
                  <a:pt x="6096" y="21431"/>
                </a:lnTo>
                <a:lnTo>
                  <a:pt x="0" y="24479"/>
                </a:lnTo>
                <a:lnTo>
                  <a:pt x="0" y="12287"/>
                </a:lnTo>
                <a:lnTo>
                  <a:pt x="1524" y="12287"/>
                </a:lnTo>
                <a:lnTo>
                  <a:pt x="4572" y="10763"/>
                </a:lnTo>
                <a:lnTo>
                  <a:pt x="6096" y="10763"/>
                </a:lnTo>
                <a:lnTo>
                  <a:pt x="7620" y="9144"/>
                </a:lnTo>
                <a:lnTo>
                  <a:pt x="10668" y="9144"/>
                </a:lnTo>
                <a:lnTo>
                  <a:pt x="12192" y="7620"/>
                </a:lnTo>
                <a:lnTo>
                  <a:pt x="13716" y="7620"/>
                </a:lnTo>
                <a:lnTo>
                  <a:pt x="15240" y="6096"/>
                </a:lnTo>
                <a:lnTo>
                  <a:pt x="18288" y="4572"/>
                </a:lnTo>
                <a:lnTo>
                  <a:pt x="21336" y="1524"/>
                </a:lnTo>
                <a:lnTo>
                  <a:pt x="24384" y="0"/>
                </a:lnTo>
                <a:lnTo>
                  <a:pt x="28956" y="0"/>
                </a:lnTo>
                <a:lnTo>
                  <a:pt x="28956" y="82391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" name="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91577" y="3556349"/>
            <a:ext cx="340423" cy="85439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1626584" y="3542633"/>
            <a:ext cx="478155" cy="125730"/>
            <a:chOff x="1626584" y="3542633"/>
            <a:chExt cx="478155" cy="125730"/>
          </a:xfrm>
        </p:grpSpPr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26584" y="3542633"/>
              <a:ext cx="120586" cy="1205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788413" y="3559397"/>
              <a:ext cx="55244" cy="82550"/>
            </a:xfrm>
            <a:custGeom>
              <a:avLst/>
              <a:gdLst/>
              <a:ahLst/>
              <a:cxnLst/>
              <a:rect l="l" t="t" r="r" b="b"/>
              <a:pathLst>
                <a:path w="55244" h="82550">
                  <a:moveTo>
                    <a:pt x="35052" y="82391"/>
                  </a:moveTo>
                  <a:lnTo>
                    <a:pt x="18288" y="82391"/>
                  </a:lnTo>
                  <a:lnTo>
                    <a:pt x="12192" y="79343"/>
                  </a:lnTo>
                  <a:lnTo>
                    <a:pt x="0" y="42767"/>
                  </a:lnTo>
                  <a:lnTo>
                    <a:pt x="547" y="33051"/>
                  </a:lnTo>
                  <a:lnTo>
                    <a:pt x="19812" y="0"/>
                  </a:lnTo>
                  <a:lnTo>
                    <a:pt x="28956" y="0"/>
                  </a:lnTo>
                  <a:lnTo>
                    <a:pt x="40131" y="2586"/>
                  </a:lnTo>
                  <a:lnTo>
                    <a:pt x="48279" y="10334"/>
                  </a:lnTo>
                  <a:lnTo>
                    <a:pt x="48445" y="10763"/>
                  </a:lnTo>
                  <a:lnTo>
                    <a:pt x="27432" y="10763"/>
                  </a:lnTo>
                  <a:lnTo>
                    <a:pt x="21431" y="12763"/>
                  </a:lnTo>
                  <a:lnTo>
                    <a:pt x="17145" y="18764"/>
                  </a:lnTo>
                  <a:lnTo>
                    <a:pt x="14573" y="28765"/>
                  </a:lnTo>
                  <a:lnTo>
                    <a:pt x="13716" y="42767"/>
                  </a:lnTo>
                  <a:lnTo>
                    <a:pt x="14573" y="55649"/>
                  </a:lnTo>
                  <a:lnTo>
                    <a:pt x="17145" y="64674"/>
                  </a:lnTo>
                  <a:lnTo>
                    <a:pt x="21431" y="69984"/>
                  </a:lnTo>
                  <a:lnTo>
                    <a:pt x="27432" y="71723"/>
                  </a:lnTo>
                  <a:lnTo>
                    <a:pt x="47339" y="71723"/>
                  </a:lnTo>
                  <a:lnTo>
                    <a:pt x="42767" y="79343"/>
                  </a:lnTo>
                  <a:lnTo>
                    <a:pt x="35052" y="82391"/>
                  </a:lnTo>
                  <a:close/>
                </a:path>
                <a:path w="55244" h="82550">
                  <a:moveTo>
                    <a:pt x="47339" y="71723"/>
                  </a:moveTo>
                  <a:lnTo>
                    <a:pt x="27432" y="71723"/>
                  </a:lnTo>
                  <a:lnTo>
                    <a:pt x="33447" y="69961"/>
                  </a:lnTo>
                  <a:lnTo>
                    <a:pt x="37766" y="64484"/>
                  </a:lnTo>
                  <a:lnTo>
                    <a:pt x="40371" y="55006"/>
                  </a:lnTo>
                  <a:lnTo>
                    <a:pt x="41243" y="41243"/>
                  </a:lnTo>
                  <a:lnTo>
                    <a:pt x="40371" y="27479"/>
                  </a:lnTo>
                  <a:lnTo>
                    <a:pt x="37766" y="18002"/>
                  </a:lnTo>
                  <a:lnTo>
                    <a:pt x="33447" y="12525"/>
                  </a:lnTo>
                  <a:lnTo>
                    <a:pt x="27432" y="10763"/>
                  </a:lnTo>
                  <a:lnTo>
                    <a:pt x="48445" y="10763"/>
                  </a:lnTo>
                  <a:lnTo>
                    <a:pt x="53267" y="23226"/>
                  </a:lnTo>
                  <a:lnTo>
                    <a:pt x="54959" y="41243"/>
                  </a:lnTo>
                  <a:lnTo>
                    <a:pt x="54411" y="50077"/>
                  </a:lnTo>
                  <a:lnTo>
                    <a:pt x="52863" y="58197"/>
                  </a:lnTo>
                  <a:lnTo>
                    <a:pt x="50458" y="65460"/>
                  </a:lnTo>
                  <a:lnTo>
                    <a:pt x="47339" y="71723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81473" y="3560921"/>
              <a:ext cx="222884" cy="106870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336387" y="3542633"/>
            <a:ext cx="97726" cy="11449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670714" y="3542633"/>
            <a:ext cx="120586" cy="120586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2963789" y="3467852"/>
            <a:ext cx="1306830" cy="262890"/>
            <a:chOff x="2963789" y="3467852"/>
            <a:chExt cx="1306830" cy="262890"/>
          </a:xfrm>
        </p:grpSpPr>
        <p:pic>
          <p:nvPicPr>
            <p:cNvPr id="45" name="object 4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973324" y="3485388"/>
              <a:ext cx="1289303" cy="23621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968371" y="3472434"/>
              <a:ext cx="1297940" cy="253365"/>
            </a:xfrm>
            <a:custGeom>
              <a:avLst/>
              <a:gdLst/>
              <a:ahLst/>
              <a:cxnLst/>
              <a:rect l="l" t="t" r="r" b="b"/>
              <a:pathLst>
                <a:path w="1297939" h="253364">
                  <a:moveTo>
                    <a:pt x="0" y="209073"/>
                  </a:moveTo>
                  <a:lnTo>
                    <a:pt x="0" y="45815"/>
                  </a:lnTo>
                  <a:lnTo>
                    <a:pt x="0" y="39719"/>
                  </a:lnTo>
                  <a:lnTo>
                    <a:pt x="1524" y="33623"/>
                  </a:lnTo>
                  <a:lnTo>
                    <a:pt x="3048" y="29051"/>
                  </a:lnTo>
                  <a:lnTo>
                    <a:pt x="6096" y="22955"/>
                  </a:lnTo>
                  <a:lnTo>
                    <a:pt x="9144" y="18287"/>
                  </a:lnTo>
                  <a:lnTo>
                    <a:pt x="13716" y="13716"/>
                  </a:lnTo>
                  <a:lnTo>
                    <a:pt x="16764" y="9144"/>
                  </a:lnTo>
                  <a:lnTo>
                    <a:pt x="22859" y="6096"/>
                  </a:lnTo>
                  <a:lnTo>
                    <a:pt x="27432" y="4572"/>
                  </a:lnTo>
                  <a:lnTo>
                    <a:pt x="33528" y="1523"/>
                  </a:lnTo>
                  <a:lnTo>
                    <a:pt x="39624" y="0"/>
                  </a:lnTo>
                  <a:lnTo>
                    <a:pt x="44195" y="0"/>
                  </a:lnTo>
                  <a:lnTo>
                    <a:pt x="1251584" y="0"/>
                  </a:lnTo>
                  <a:lnTo>
                    <a:pt x="1257776" y="0"/>
                  </a:lnTo>
                  <a:lnTo>
                    <a:pt x="1263872" y="1523"/>
                  </a:lnTo>
                  <a:lnTo>
                    <a:pt x="1269968" y="4572"/>
                  </a:lnTo>
                  <a:lnTo>
                    <a:pt x="1274540" y="6096"/>
                  </a:lnTo>
                  <a:lnTo>
                    <a:pt x="1280636" y="9144"/>
                  </a:lnTo>
                  <a:lnTo>
                    <a:pt x="1283684" y="13716"/>
                  </a:lnTo>
                  <a:lnTo>
                    <a:pt x="1288256" y="18287"/>
                  </a:lnTo>
                  <a:lnTo>
                    <a:pt x="1291304" y="22955"/>
                  </a:lnTo>
                  <a:lnTo>
                    <a:pt x="1294352" y="29051"/>
                  </a:lnTo>
                  <a:lnTo>
                    <a:pt x="1295876" y="33623"/>
                  </a:lnTo>
                  <a:lnTo>
                    <a:pt x="1297400" y="39719"/>
                  </a:lnTo>
                  <a:lnTo>
                    <a:pt x="1297400" y="45815"/>
                  </a:lnTo>
                  <a:lnTo>
                    <a:pt x="1297400" y="209073"/>
                  </a:lnTo>
                  <a:lnTo>
                    <a:pt x="1297400" y="215169"/>
                  </a:lnTo>
                  <a:lnTo>
                    <a:pt x="1295876" y="219741"/>
                  </a:lnTo>
                  <a:lnTo>
                    <a:pt x="1294352" y="225837"/>
                  </a:lnTo>
                  <a:lnTo>
                    <a:pt x="1274540" y="247173"/>
                  </a:lnTo>
                  <a:lnTo>
                    <a:pt x="1269968" y="250317"/>
                  </a:lnTo>
                  <a:lnTo>
                    <a:pt x="1263872" y="251841"/>
                  </a:lnTo>
                  <a:lnTo>
                    <a:pt x="1257776" y="253365"/>
                  </a:lnTo>
                  <a:lnTo>
                    <a:pt x="1251584" y="253365"/>
                  </a:lnTo>
                  <a:lnTo>
                    <a:pt x="44195" y="253365"/>
                  </a:lnTo>
                  <a:lnTo>
                    <a:pt x="39624" y="253365"/>
                  </a:lnTo>
                  <a:lnTo>
                    <a:pt x="33528" y="251841"/>
                  </a:lnTo>
                  <a:lnTo>
                    <a:pt x="27432" y="250317"/>
                  </a:lnTo>
                  <a:lnTo>
                    <a:pt x="22859" y="247173"/>
                  </a:lnTo>
                  <a:lnTo>
                    <a:pt x="16764" y="244125"/>
                  </a:lnTo>
                  <a:lnTo>
                    <a:pt x="13716" y="241077"/>
                  </a:lnTo>
                  <a:lnTo>
                    <a:pt x="9144" y="236505"/>
                  </a:lnTo>
                  <a:lnTo>
                    <a:pt x="6096" y="231933"/>
                  </a:lnTo>
                  <a:lnTo>
                    <a:pt x="3048" y="225837"/>
                  </a:lnTo>
                  <a:lnTo>
                    <a:pt x="1524" y="219741"/>
                  </a:lnTo>
                  <a:lnTo>
                    <a:pt x="0" y="215169"/>
                  </a:lnTo>
                  <a:lnTo>
                    <a:pt x="0" y="209073"/>
                  </a:lnTo>
                  <a:close/>
                </a:path>
              </a:pathLst>
            </a:custGeom>
            <a:ln w="9163">
              <a:solidFill>
                <a:srgbClr val="CFD6D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78194" y="3550253"/>
              <a:ext cx="114490" cy="11449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72123" y="3559397"/>
              <a:ext cx="135826" cy="8239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446145" y="3567017"/>
              <a:ext cx="97631" cy="7477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583495" y="3554825"/>
              <a:ext cx="143446" cy="8696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069080" y="3543300"/>
              <a:ext cx="143255" cy="13868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117752" y="3574732"/>
              <a:ext cx="40005" cy="58419"/>
            </a:xfrm>
            <a:custGeom>
              <a:avLst/>
              <a:gdLst/>
              <a:ahLst/>
              <a:cxnLst/>
              <a:rect l="l" t="t" r="r" b="b"/>
              <a:pathLst>
                <a:path w="40004" h="58420">
                  <a:moveTo>
                    <a:pt x="38100" y="57911"/>
                  </a:moveTo>
                  <a:lnTo>
                    <a:pt x="24384" y="57911"/>
                  </a:lnTo>
                  <a:lnTo>
                    <a:pt x="19812" y="56387"/>
                  </a:lnTo>
                  <a:lnTo>
                    <a:pt x="16764" y="54863"/>
                  </a:lnTo>
                  <a:lnTo>
                    <a:pt x="13716" y="51815"/>
                  </a:lnTo>
                  <a:lnTo>
                    <a:pt x="12192" y="47243"/>
                  </a:lnTo>
                  <a:lnTo>
                    <a:pt x="12192" y="19811"/>
                  </a:lnTo>
                  <a:lnTo>
                    <a:pt x="0" y="19811"/>
                  </a:lnTo>
                  <a:lnTo>
                    <a:pt x="0" y="13715"/>
                  </a:lnTo>
                  <a:lnTo>
                    <a:pt x="12192" y="13715"/>
                  </a:lnTo>
                  <a:lnTo>
                    <a:pt x="12192" y="1523"/>
                  </a:lnTo>
                  <a:lnTo>
                    <a:pt x="19812" y="0"/>
                  </a:lnTo>
                  <a:lnTo>
                    <a:pt x="19812" y="13715"/>
                  </a:lnTo>
                  <a:lnTo>
                    <a:pt x="39624" y="13715"/>
                  </a:lnTo>
                  <a:lnTo>
                    <a:pt x="39624" y="19811"/>
                  </a:lnTo>
                  <a:lnTo>
                    <a:pt x="19812" y="19811"/>
                  </a:lnTo>
                  <a:lnTo>
                    <a:pt x="19812" y="45719"/>
                  </a:lnTo>
                  <a:lnTo>
                    <a:pt x="24384" y="50291"/>
                  </a:lnTo>
                  <a:lnTo>
                    <a:pt x="27432" y="51815"/>
                  </a:lnTo>
                  <a:lnTo>
                    <a:pt x="36576" y="51815"/>
                  </a:lnTo>
                  <a:lnTo>
                    <a:pt x="38100" y="50291"/>
                  </a:lnTo>
                  <a:lnTo>
                    <a:pt x="39624" y="50291"/>
                  </a:lnTo>
                  <a:lnTo>
                    <a:pt x="39624" y="56387"/>
                  </a:lnTo>
                  <a:lnTo>
                    <a:pt x="38100" y="57911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/>
          <p:cNvGrpSpPr/>
          <p:nvPr/>
        </p:nvGrpSpPr>
        <p:grpSpPr>
          <a:xfrm>
            <a:off x="4334255" y="3467852"/>
            <a:ext cx="695325" cy="272415"/>
            <a:chOff x="4334255" y="3467852"/>
            <a:chExt cx="695325" cy="272415"/>
          </a:xfrm>
        </p:grpSpPr>
        <p:pic>
          <p:nvPicPr>
            <p:cNvPr id="54" name="object 5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334255" y="3477768"/>
              <a:ext cx="694943" cy="26212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339018" y="3472434"/>
              <a:ext cx="685418" cy="25336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339018" y="3472434"/>
              <a:ext cx="685800" cy="253365"/>
            </a:xfrm>
            <a:custGeom>
              <a:avLst/>
              <a:gdLst/>
              <a:ahLst/>
              <a:cxnLst/>
              <a:rect l="l" t="t" r="r" b="b"/>
              <a:pathLst>
                <a:path w="685800" h="253364">
                  <a:moveTo>
                    <a:pt x="0" y="209073"/>
                  </a:moveTo>
                  <a:lnTo>
                    <a:pt x="0" y="45815"/>
                  </a:lnTo>
                  <a:lnTo>
                    <a:pt x="0" y="39719"/>
                  </a:lnTo>
                  <a:lnTo>
                    <a:pt x="1524" y="33623"/>
                  </a:lnTo>
                  <a:lnTo>
                    <a:pt x="3143" y="29051"/>
                  </a:lnTo>
                  <a:lnTo>
                    <a:pt x="6191" y="22955"/>
                  </a:lnTo>
                  <a:lnTo>
                    <a:pt x="9239" y="18287"/>
                  </a:lnTo>
                  <a:lnTo>
                    <a:pt x="13811" y="13716"/>
                  </a:lnTo>
                  <a:lnTo>
                    <a:pt x="16859" y="9144"/>
                  </a:lnTo>
                  <a:lnTo>
                    <a:pt x="22955" y="6096"/>
                  </a:lnTo>
                  <a:lnTo>
                    <a:pt x="27527" y="4572"/>
                  </a:lnTo>
                  <a:lnTo>
                    <a:pt x="33623" y="1523"/>
                  </a:lnTo>
                  <a:lnTo>
                    <a:pt x="38195" y="0"/>
                  </a:lnTo>
                  <a:lnTo>
                    <a:pt x="44291" y="0"/>
                  </a:lnTo>
                  <a:lnTo>
                    <a:pt x="641127" y="0"/>
                  </a:lnTo>
                  <a:lnTo>
                    <a:pt x="645699" y="0"/>
                  </a:lnTo>
                  <a:lnTo>
                    <a:pt x="651795" y="1523"/>
                  </a:lnTo>
                  <a:lnTo>
                    <a:pt x="657891" y="4572"/>
                  </a:lnTo>
                  <a:lnTo>
                    <a:pt x="662558" y="6096"/>
                  </a:lnTo>
                  <a:lnTo>
                    <a:pt x="668654" y="9144"/>
                  </a:lnTo>
                  <a:lnTo>
                    <a:pt x="671702" y="13716"/>
                  </a:lnTo>
                  <a:lnTo>
                    <a:pt x="676275" y="18287"/>
                  </a:lnTo>
                  <a:lnTo>
                    <a:pt x="679322" y="22955"/>
                  </a:lnTo>
                  <a:lnTo>
                    <a:pt x="682370" y="29051"/>
                  </a:lnTo>
                  <a:lnTo>
                    <a:pt x="683895" y="33623"/>
                  </a:lnTo>
                  <a:lnTo>
                    <a:pt x="685418" y="39719"/>
                  </a:lnTo>
                  <a:lnTo>
                    <a:pt x="685418" y="45815"/>
                  </a:lnTo>
                  <a:lnTo>
                    <a:pt x="685418" y="209073"/>
                  </a:lnTo>
                  <a:lnTo>
                    <a:pt x="685418" y="215169"/>
                  </a:lnTo>
                  <a:lnTo>
                    <a:pt x="683895" y="219741"/>
                  </a:lnTo>
                  <a:lnTo>
                    <a:pt x="682370" y="225837"/>
                  </a:lnTo>
                  <a:lnTo>
                    <a:pt x="679322" y="231933"/>
                  </a:lnTo>
                  <a:lnTo>
                    <a:pt x="676275" y="236505"/>
                  </a:lnTo>
                  <a:lnTo>
                    <a:pt x="671702" y="241077"/>
                  </a:lnTo>
                  <a:lnTo>
                    <a:pt x="668654" y="244125"/>
                  </a:lnTo>
                  <a:lnTo>
                    <a:pt x="662558" y="247173"/>
                  </a:lnTo>
                  <a:lnTo>
                    <a:pt x="657891" y="250317"/>
                  </a:lnTo>
                  <a:lnTo>
                    <a:pt x="651795" y="251841"/>
                  </a:lnTo>
                  <a:lnTo>
                    <a:pt x="645699" y="253365"/>
                  </a:lnTo>
                  <a:lnTo>
                    <a:pt x="641127" y="253365"/>
                  </a:lnTo>
                  <a:lnTo>
                    <a:pt x="44291" y="253365"/>
                  </a:lnTo>
                  <a:lnTo>
                    <a:pt x="38195" y="253365"/>
                  </a:lnTo>
                  <a:lnTo>
                    <a:pt x="33623" y="251841"/>
                  </a:lnTo>
                  <a:lnTo>
                    <a:pt x="27527" y="250317"/>
                  </a:lnTo>
                  <a:lnTo>
                    <a:pt x="22955" y="247173"/>
                  </a:lnTo>
                  <a:lnTo>
                    <a:pt x="16859" y="244125"/>
                  </a:lnTo>
                  <a:lnTo>
                    <a:pt x="13811" y="241077"/>
                  </a:lnTo>
                  <a:lnTo>
                    <a:pt x="9239" y="236505"/>
                  </a:lnTo>
                  <a:lnTo>
                    <a:pt x="6191" y="231933"/>
                  </a:lnTo>
                  <a:lnTo>
                    <a:pt x="3143" y="225837"/>
                  </a:lnTo>
                  <a:lnTo>
                    <a:pt x="1524" y="219741"/>
                  </a:lnTo>
                  <a:lnTo>
                    <a:pt x="0" y="215169"/>
                  </a:lnTo>
                  <a:lnTo>
                    <a:pt x="0" y="209073"/>
                  </a:lnTo>
                  <a:close/>
                </a:path>
              </a:pathLst>
            </a:custGeom>
            <a:ln w="9163">
              <a:solidFill>
                <a:srgbClr val="CFD6D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447412" y="3559397"/>
              <a:ext cx="137445" cy="8239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624482" y="3567017"/>
              <a:ext cx="100774" cy="7477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764976" y="3554825"/>
              <a:ext cx="152590" cy="86963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5093103" y="3467852"/>
            <a:ext cx="262890" cy="272415"/>
            <a:chOff x="5093103" y="3467852"/>
            <a:chExt cx="262890" cy="272415"/>
          </a:xfrm>
        </p:grpSpPr>
        <p:pic>
          <p:nvPicPr>
            <p:cNvPr id="61" name="object 6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093207" y="3479292"/>
              <a:ext cx="262127" cy="26060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097684" y="3472434"/>
              <a:ext cx="253364" cy="25336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097684" y="3472434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0" y="209073"/>
                  </a:moveTo>
                  <a:lnTo>
                    <a:pt x="0" y="45815"/>
                  </a:lnTo>
                  <a:lnTo>
                    <a:pt x="0" y="39719"/>
                  </a:lnTo>
                  <a:lnTo>
                    <a:pt x="1524" y="33623"/>
                  </a:lnTo>
                  <a:lnTo>
                    <a:pt x="3048" y="29051"/>
                  </a:lnTo>
                  <a:lnTo>
                    <a:pt x="6096" y="22955"/>
                  </a:lnTo>
                  <a:lnTo>
                    <a:pt x="9144" y="18287"/>
                  </a:lnTo>
                  <a:lnTo>
                    <a:pt x="13716" y="13716"/>
                  </a:lnTo>
                  <a:lnTo>
                    <a:pt x="16764" y="9144"/>
                  </a:lnTo>
                  <a:lnTo>
                    <a:pt x="22955" y="6096"/>
                  </a:lnTo>
                  <a:lnTo>
                    <a:pt x="27527" y="4572"/>
                  </a:lnTo>
                  <a:lnTo>
                    <a:pt x="33623" y="1523"/>
                  </a:lnTo>
                  <a:lnTo>
                    <a:pt x="39719" y="0"/>
                  </a:lnTo>
                  <a:lnTo>
                    <a:pt x="44291" y="0"/>
                  </a:lnTo>
                  <a:lnTo>
                    <a:pt x="207644" y="0"/>
                  </a:lnTo>
                  <a:lnTo>
                    <a:pt x="213741" y="0"/>
                  </a:lnTo>
                  <a:lnTo>
                    <a:pt x="219836" y="1523"/>
                  </a:lnTo>
                  <a:lnTo>
                    <a:pt x="225932" y="4572"/>
                  </a:lnTo>
                  <a:lnTo>
                    <a:pt x="230505" y="6096"/>
                  </a:lnTo>
                  <a:lnTo>
                    <a:pt x="248793" y="29051"/>
                  </a:lnTo>
                  <a:lnTo>
                    <a:pt x="251841" y="33623"/>
                  </a:lnTo>
                  <a:lnTo>
                    <a:pt x="253365" y="39719"/>
                  </a:lnTo>
                  <a:lnTo>
                    <a:pt x="253365" y="45815"/>
                  </a:lnTo>
                  <a:lnTo>
                    <a:pt x="253365" y="209073"/>
                  </a:lnTo>
                  <a:lnTo>
                    <a:pt x="253365" y="215169"/>
                  </a:lnTo>
                  <a:lnTo>
                    <a:pt x="251841" y="219741"/>
                  </a:lnTo>
                  <a:lnTo>
                    <a:pt x="248793" y="225837"/>
                  </a:lnTo>
                  <a:lnTo>
                    <a:pt x="247268" y="231933"/>
                  </a:lnTo>
                  <a:lnTo>
                    <a:pt x="244220" y="236505"/>
                  </a:lnTo>
                  <a:lnTo>
                    <a:pt x="239649" y="241077"/>
                  </a:lnTo>
                  <a:lnTo>
                    <a:pt x="235076" y="244125"/>
                  </a:lnTo>
                  <a:lnTo>
                    <a:pt x="230505" y="247173"/>
                  </a:lnTo>
                  <a:lnTo>
                    <a:pt x="225932" y="250317"/>
                  </a:lnTo>
                  <a:lnTo>
                    <a:pt x="219836" y="251841"/>
                  </a:lnTo>
                  <a:lnTo>
                    <a:pt x="213741" y="253365"/>
                  </a:lnTo>
                  <a:lnTo>
                    <a:pt x="207644" y="253365"/>
                  </a:lnTo>
                  <a:lnTo>
                    <a:pt x="44291" y="253365"/>
                  </a:lnTo>
                  <a:lnTo>
                    <a:pt x="39719" y="253365"/>
                  </a:lnTo>
                  <a:lnTo>
                    <a:pt x="33623" y="251841"/>
                  </a:lnTo>
                  <a:lnTo>
                    <a:pt x="27527" y="250317"/>
                  </a:lnTo>
                  <a:lnTo>
                    <a:pt x="22955" y="247173"/>
                  </a:lnTo>
                  <a:lnTo>
                    <a:pt x="16764" y="244125"/>
                  </a:lnTo>
                  <a:lnTo>
                    <a:pt x="13716" y="241077"/>
                  </a:lnTo>
                  <a:lnTo>
                    <a:pt x="9144" y="236505"/>
                  </a:lnTo>
                  <a:lnTo>
                    <a:pt x="6096" y="231933"/>
                  </a:lnTo>
                  <a:lnTo>
                    <a:pt x="3048" y="225837"/>
                  </a:lnTo>
                  <a:lnTo>
                    <a:pt x="1524" y="219741"/>
                  </a:lnTo>
                  <a:lnTo>
                    <a:pt x="0" y="215169"/>
                  </a:lnTo>
                  <a:lnTo>
                    <a:pt x="0" y="209073"/>
                  </a:lnTo>
                  <a:close/>
                </a:path>
              </a:pathLst>
            </a:custGeom>
            <a:ln w="9163">
              <a:solidFill>
                <a:srgbClr val="CFD6D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175503" y="3550253"/>
              <a:ext cx="93154" cy="94678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5419344" y="3467852"/>
            <a:ext cx="785495" cy="272415"/>
            <a:chOff x="5419344" y="3467852"/>
            <a:chExt cx="785495" cy="272415"/>
          </a:xfrm>
        </p:grpSpPr>
        <p:pic>
          <p:nvPicPr>
            <p:cNvPr id="66" name="object 6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419344" y="3477768"/>
              <a:ext cx="784859" cy="26212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424392" y="3472434"/>
              <a:ext cx="775430" cy="253365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424392" y="3472434"/>
              <a:ext cx="775970" cy="253365"/>
            </a:xfrm>
            <a:custGeom>
              <a:avLst/>
              <a:gdLst/>
              <a:ahLst/>
              <a:cxnLst/>
              <a:rect l="l" t="t" r="r" b="b"/>
              <a:pathLst>
                <a:path w="775970" h="253364">
                  <a:moveTo>
                    <a:pt x="0" y="209073"/>
                  </a:moveTo>
                  <a:lnTo>
                    <a:pt x="0" y="45815"/>
                  </a:lnTo>
                  <a:lnTo>
                    <a:pt x="0" y="39719"/>
                  </a:lnTo>
                  <a:lnTo>
                    <a:pt x="1524" y="33623"/>
                  </a:lnTo>
                  <a:lnTo>
                    <a:pt x="27432" y="4572"/>
                  </a:lnTo>
                  <a:lnTo>
                    <a:pt x="33528" y="1523"/>
                  </a:lnTo>
                  <a:lnTo>
                    <a:pt x="38100" y="0"/>
                  </a:lnTo>
                  <a:lnTo>
                    <a:pt x="44195" y="0"/>
                  </a:lnTo>
                  <a:lnTo>
                    <a:pt x="729614" y="0"/>
                  </a:lnTo>
                  <a:lnTo>
                    <a:pt x="735710" y="0"/>
                  </a:lnTo>
                  <a:lnTo>
                    <a:pt x="741806" y="1523"/>
                  </a:lnTo>
                  <a:lnTo>
                    <a:pt x="746379" y="4572"/>
                  </a:lnTo>
                  <a:lnTo>
                    <a:pt x="752475" y="6096"/>
                  </a:lnTo>
                  <a:lnTo>
                    <a:pt x="757047" y="9144"/>
                  </a:lnTo>
                  <a:lnTo>
                    <a:pt x="761618" y="13716"/>
                  </a:lnTo>
                  <a:lnTo>
                    <a:pt x="766191" y="18287"/>
                  </a:lnTo>
                  <a:lnTo>
                    <a:pt x="769239" y="22955"/>
                  </a:lnTo>
                  <a:lnTo>
                    <a:pt x="770762" y="29051"/>
                  </a:lnTo>
                  <a:lnTo>
                    <a:pt x="773906" y="33623"/>
                  </a:lnTo>
                  <a:lnTo>
                    <a:pt x="775430" y="39719"/>
                  </a:lnTo>
                  <a:lnTo>
                    <a:pt x="775430" y="45815"/>
                  </a:lnTo>
                  <a:lnTo>
                    <a:pt x="775430" y="209073"/>
                  </a:lnTo>
                  <a:lnTo>
                    <a:pt x="775430" y="215169"/>
                  </a:lnTo>
                  <a:lnTo>
                    <a:pt x="773906" y="219741"/>
                  </a:lnTo>
                  <a:lnTo>
                    <a:pt x="770762" y="225837"/>
                  </a:lnTo>
                  <a:lnTo>
                    <a:pt x="769239" y="231933"/>
                  </a:lnTo>
                  <a:lnTo>
                    <a:pt x="735710" y="253365"/>
                  </a:lnTo>
                  <a:lnTo>
                    <a:pt x="729614" y="253365"/>
                  </a:lnTo>
                  <a:lnTo>
                    <a:pt x="44195" y="253365"/>
                  </a:lnTo>
                  <a:lnTo>
                    <a:pt x="38100" y="253365"/>
                  </a:lnTo>
                  <a:lnTo>
                    <a:pt x="33528" y="251841"/>
                  </a:lnTo>
                  <a:lnTo>
                    <a:pt x="27432" y="250317"/>
                  </a:lnTo>
                  <a:lnTo>
                    <a:pt x="21336" y="247173"/>
                  </a:lnTo>
                  <a:lnTo>
                    <a:pt x="16764" y="244125"/>
                  </a:lnTo>
                  <a:lnTo>
                    <a:pt x="12192" y="241077"/>
                  </a:lnTo>
                  <a:lnTo>
                    <a:pt x="9144" y="236505"/>
                  </a:lnTo>
                  <a:lnTo>
                    <a:pt x="6096" y="231933"/>
                  </a:lnTo>
                  <a:lnTo>
                    <a:pt x="3048" y="225837"/>
                  </a:lnTo>
                  <a:lnTo>
                    <a:pt x="1524" y="219741"/>
                  </a:lnTo>
                  <a:lnTo>
                    <a:pt x="0" y="215169"/>
                  </a:lnTo>
                  <a:lnTo>
                    <a:pt x="0" y="209073"/>
                  </a:lnTo>
                  <a:close/>
                </a:path>
              </a:pathLst>
            </a:custGeom>
            <a:ln w="9163">
              <a:solidFill>
                <a:srgbClr val="CFD6D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526595" y="3556349"/>
              <a:ext cx="204596" cy="8543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773864" y="3554825"/>
              <a:ext cx="152685" cy="86963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034945" y="3591496"/>
              <a:ext cx="59690" cy="32384"/>
            </a:xfrm>
            <a:custGeom>
              <a:avLst/>
              <a:gdLst/>
              <a:ahLst/>
              <a:cxnLst/>
              <a:rect l="l" t="t" r="r" b="b"/>
              <a:pathLst>
                <a:path w="59689" h="32385">
                  <a:moveTo>
                    <a:pt x="30480" y="32004"/>
                  </a:moveTo>
                  <a:lnTo>
                    <a:pt x="28956" y="32004"/>
                  </a:lnTo>
                  <a:lnTo>
                    <a:pt x="0" y="3048"/>
                  </a:lnTo>
                  <a:lnTo>
                    <a:pt x="0" y="0"/>
                  </a:lnTo>
                  <a:lnTo>
                    <a:pt x="59531" y="0"/>
                  </a:lnTo>
                  <a:lnTo>
                    <a:pt x="59531" y="3048"/>
                  </a:lnTo>
                  <a:lnTo>
                    <a:pt x="58007" y="3048"/>
                  </a:lnTo>
                  <a:lnTo>
                    <a:pt x="30480" y="30480"/>
                  </a:lnTo>
                  <a:lnTo>
                    <a:pt x="30480" y="32004"/>
                  </a:lnTo>
                  <a:close/>
                </a:path>
              </a:pathLst>
            </a:custGeom>
            <a:solidFill>
              <a:srgbClr val="626B7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" name="object 72"/>
          <p:cNvGrpSpPr/>
          <p:nvPr/>
        </p:nvGrpSpPr>
        <p:grpSpPr>
          <a:xfrm>
            <a:off x="6266688" y="3473196"/>
            <a:ext cx="843280" cy="266700"/>
            <a:chOff x="6266688" y="3473196"/>
            <a:chExt cx="843280" cy="266700"/>
          </a:xfrm>
        </p:grpSpPr>
        <p:pic>
          <p:nvPicPr>
            <p:cNvPr id="73" name="object 7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266688" y="3473196"/>
              <a:ext cx="842772" cy="26669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376892" y="3574732"/>
              <a:ext cx="126682" cy="8239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572249" y="3556349"/>
              <a:ext cx="259461" cy="8543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940105" y="3591496"/>
              <a:ext cx="59690" cy="32384"/>
            </a:xfrm>
            <a:custGeom>
              <a:avLst/>
              <a:gdLst/>
              <a:ahLst/>
              <a:cxnLst/>
              <a:rect l="l" t="t" r="r" b="b"/>
              <a:pathLst>
                <a:path w="59690" h="32385">
                  <a:moveTo>
                    <a:pt x="30480" y="32004"/>
                  </a:moveTo>
                  <a:lnTo>
                    <a:pt x="28956" y="32004"/>
                  </a:lnTo>
                  <a:lnTo>
                    <a:pt x="28956" y="30480"/>
                  </a:lnTo>
                  <a:lnTo>
                    <a:pt x="1524" y="3048"/>
                  </a:lnTo>
                  <a:lnTo>
                    <a:pt x="0" y="3048"/>
                  </a:lnTo>
                  <a:lnTo>
                    <a:pt x="0" y="0"/>
                  </a:lnTo>
                  <a:lnTo>
                    <a:pt x="59531" y="0"/>
                  </a:lnTo>
                  <a:lnTo>
                    <a:pt x="59531" y="3048"/>
                  </a:lnTo>
                  <a:lnTo>
                    <a:pt x="30480" y="32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/>
          <p:cNvGrpSpPr/>
          <p:nvPr/>
        </p:nvGrpSpPr>
        <p:grpSpPr>
          <a:xfrm>
            <a:off x="7173467" y="3467852"/>
            <a:ext cx="257810" cy="272415"/>
            <a:chOff x="7173467" y="3467852"/>
            <a:chExt cx="257810" cy="272415"/>
          </a:xfrm>
        </p:grpSpPr>
        <p:pic>
          <p:nvPicPr>
            <p:cNvPr id="78" name="object 7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173467" y="3479292"/>
              <a:ext cx="252983" cy="26060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178230" y="3472434"/>
              <a:ext cx="248222" cy="253365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178230" y="3472434"/>
              <a:ext cx="248285" cy="253365"/>
            </a:xfrm>
            <a:custGeom>
              <a:avLst/>
              <a:gdLst/>
              <a:ahLst/>
              <a:cxnLst/>
              <a:rect l="l" t="t" r="r" b="b"/>
              <a:pathLst>
                <a:path w="248284" h="253364">
                  <a:moveTo>
                    <a:pt x="0" y="209073"/>
                  </a:moveTo>
                  <a:lnTo>
                    <a:pt x="0" y="45815"/>
                  </a:lnTo>
                  <a:lnTo>
                    <a:pt x="0" y="39719"/>
                  </a:lnTo>
                  <a:lnTo>
                    <a:pt x="1524" y="33623"/>
                  </a:lnTo>
                  <a:lnTo>
                    <a:pt x="3048" y="29051"/>
                  </a:lnTo>
                  <a:lnTo>
                    <a:pt x="6096" y="22955"/>
                  </a:lnTo>
                  <a:lnTo>
                    <a:pt x="9144" y="18287"/>
                  </a:lnTo>
                  <a:lnTo>
                    <a:pt x="13716" y="13716"/>
                  </a:lnTo>
                  <a:lnTo>
                    <a:pt x="16764" y="9144"/>
                  </a:lnTo>
                  <a:lnTo>
                    <a:pt x="21336" y="6096"/>
                  </a:lnTo>
                  <a:lnTo>
                    <a:pt x="27432" y="4572"/>
                  </a:lnTo>
                  <a:lnTo>
                    <a:pt x="33528" y="1523"/>
                  </a:lnTo>
                  <a:lnTo>
                    <a:pt x="38195" y="0"/>
                  </a:lnTo>
                  <a:lnTo>
                    <a:pt x="44291" y="0"/>
                  </a:lnTo>
                  <a:lnTo>
                    <a:pt x="207549" y="0"/>
                  </a:lnTo>
                  <a:lnTo>
                    <a:pt x="213645" y="0"/>
                  </a:lnTo>
                  <a:lnTo>
                    <a:pt x="219836" y="1523"/>
                  </a:lnTo>
                  <a:lnTo>
                    <a:pt x="224408" y="4572"/>
                  </a:lnTo>
                  <a:lnTo>
                    <a:pt x="230505" y="6096"/>
                  </a:lnTo>
                  <a:lnTo>
                    <a:pt x="235076" y="9144"/>
                  </a:lnTo>
                  <a:lnTo>
                    <a:pt x="239649" y="13716"/>
                  </a:lnTo>
                  <a:lnTo>
                    <a:pt x="244220" y="18287"/>
                  </a:lnTo>
                  <a:lnTo>
                    <a:pt x="247268" y="22955"/>
                  </a:lnTo>
                  <a:lnTo>
                    <a:pt x="248222" y="26767"/>
                  </a:lnTo>
                </a:path>
                <a:path w="248284" h="253364">
                  <a:moveTo>
                    <a:pt x="248222" y="228121"/>
                  </a:moveTo>
                  <a:lnTo>
                    <a:pt x="247268" y="231933"/>
                  </a:lnTo>
                  <a:lnTo>
                    <a:pt x="244220" y="236505"/>
                  </a:lnTo>
                  <a:lnTo>
                    <a:pt x="239649" y="241077"/>
                  </a:lnTo>
                  <a:lnTo>
                    <a:pt x="235076" y="244125"/>
                  </a:lnTo>
                  <a:lnTo>
                    <a:pt x="230505" y="247173"/>
                  </a:lnTo>
                  <a:lnTo>
                    <a:pt x="224408" y="250317"/>
                  </a:lnTo>
                  <a:lnTo>
                    <a:pt x="219836" y="251841"/>
                  </a:lnTo>
                  <a:lnTo>
                    <a:pt x="213645" y="253365"/>
                  </a:lnTo>
                  <a:lnTo>
                    <a:pt x="207549" y="253365"/>
                  </a:lnTo>
                  <a:lnTo>
                    <a:pt x="44291" y="253365"/>
                  </a:lnTo>
                  <a:lnTo>
                    <a:pt x="38195" y="253365"/>
                  </a:lnTo>
                  <a:lnTo>
                    <a:pt x="33528" y="251841"/>
                  </a:lnTo>
                  <a:lnTo>
                    <a:pt x="27432" y="250317"/>
                  </a:lnTo>
                  <a:lnTo>
                    <a:pt x="21336" y="247173"/>
                  </a:lnTo>
                  <a:lnTo>
                    <a:pt x="16764" y="244125"/>
                  </a:lnTo>
                  <a:lnTo>
                    <a:pt x="13716" y="241077"/>
                  </a:lnTo>
                  <a:lnTo>
                    <a:pt x="9144" y="236505"/>
                  </a:lnTo>
                  <a:lnTo>
                    <a:pt x="6096" y="231933"/>
                  </a:lnTo>
                  <a:lnTo>
                    <a:pt x="3048" y="225837"/>
                  </a:lnTo>
                  <a:lnTo>
                    <a:pt x="1524" y="219741"/>
                  </a:lnTo>
                  <a:lnTo>
                    <a:pt x="0" y="215169"/>
                  </a:lnTo>
                  <a:lnTo>
                    <a:pt x="0" y="209073"/>
                  </a:lnTo>
                </a:path>
              </a:pathLst>
            </a:custGeom>
            <a:ln w="9163">
              <a:solidFill>
                <a:srgbClr val="CFD6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239285" y="3583876"/>
              <a:ext cx="130175" cy="24765"/>
            </a:xfrm>
            <a:custGeom>
              <a:avLst/>
              <a:gdLst/>
              <a:ahLst/>
              <a:cxnLst/>
              <a:rect l="l" t="t" r="r" b="b"/>
              <a:pathLst>
                <a:path w="130175" h="24764">
                  <a:moveTo>
                    <a:pt x="68675" y="24384"/>
                  </a:moveTo>
                  <a:lnTo>
                    <a:pt x="62579" y="24384"/>
                  </a:lnTo>
                  <a:lnTo>
                    <a:pt x="59531" y="22860"/>
                  </a:lnTo>
                  <a:lnTo>
                    <a:pt x="54959" y="18288"/>
                  </a:lnTo>
                  <a:lnTo>
                    <a:pt x="53435" y="15240"/>
                  </a:lnTo>
                  <a:lnTo>
                    <a:pt x="53435" y="7620"/>
                  </a:lnTo>
                  <a:lnTo>
                    <a:pt x="54959" y="6096"/>
                  </a:lnTo>
                  <a:lnTo>
                    <a:pt x="56483" y="3048"/>
                  </a:lnTo>
                  <a:lnTo>
                    <a:pt x="59531" y="0"/>
                  </a:lnTo>
                  <a:lnTo>
                    <a:pt x="71723" y="0"/>
                  </a:lnTo>
                  <a:lnTo>
                    <a:pt x="73247" y="3048"/>
                  </a:lnTo>
                  <a:lnTo>
                    <a:pt x="77819" y="7620"/>
                  </a:lnTo>
                  <a:lnTo>
                    <a:pt x="77819" y="15240"/>
                  </a:lnTo>
                  <a:lnTo>
                    <a:pt x="76295" y="18288"/>
                  </a:lnTo>
                  <a:lnTo>
                    <a:pt x="73247" y="19812"/>
                  </a:lnTo>
                  <a:lnTo>
                    <a:pt x="71723" y="22860"/>
                  </a:lnTo>
                  <a:lnTo>
                    <a:pt x="68675" y="24384"/>
                  </a:lnTo>
                  <a:close/>
                </a:path>
                <a:path w="130175" h="24764">
                  <a:moveTo>
                    <a:pt x="15240" y="24384"/>
                  </a:moveTo>
                  <a:lnTo>
                    <a:pt x="9144" y="24384"/>
                  </a:lnTo>
                  <a:lnTo>
                    <a:pt x="6096" y="22860"/>
                  </a:lnTo>
                  <a:lnTo>
                    <a:pt x="1524" y="18288"/>
                  </a:lnTo>
                  <a:lnTo>
                    <a:pt x="0" y="15240"/>
                  </a:lnTo>
                  <a:lnTo>
                    <a:pt x="0" y="7620"/>
                  </a:lnTo>
                  <a:lnTo>
                    <a:pt x="1524" y="6096"/>
                  </a:lnTo>
                  <a:lnTo>
                    <a:pt x="3048" y="3048"/>
                  </a:lnTo>
                  <a:lnTo>
                    <a:pt x="6096" y="0"/>
                  </a:lnTo>
                  <a:lnTo>
                    <a:pt x="18288" y="0"/>
                  </a:lnTo>
                  <a:lnTo>
                    <a:pt x="21336" y="3048"/>
                  </a:lnTo>
                  <a:lnTo>
                    <a:pt x="22860" y="6096"/>
                  </a:lnTo>
                  <a:lnTo>
                    <a:pt x="24384" y="7620"/>
                  </a:lnTo>
                  <a:lnTo>
                    <a:pt x="24384" y="15240"/>
                  </a:lnTo>
                  <a:lnTo>
                    <a:pt x="22860" y="18288"/>
                  </a:lnTo>
                  <a:lnTo>
                    <a:pt x="18288" y="22860"/>
                  </a:lnTo>
                  <a:lnTo>
                    <a:pt x="15240" y="24384"/>
                  </a:lnTo>
                  <a:close/>
                </a:path>
                <a:path w="130175" h="24764">
                  <a:moveTo>
                    <a:pt x="122110" y="24384"/>
                  </a:moveTo>
                  <a:lnTo>
                    <a:pt x="114490" y="24384"/>
                  </a:lnTo>
                  <a:lnTo>
                    <a:pt x="111442" y="22860"/>
                  </a:lnTo>
                  <a:lnTo>
                    <a:pt x="109918" y="19812"/>
                  </a:lnTo>
                  <a:lnTo>
                    <a:pt x="106870" y="18288"/>
                  </a:lnTo>
                  <a:lnTo>
                    <a:pt x="105346" y="15240"/>
                  </a:lnTo>
                  <a:lnTo>
                    <a:pt x="105346" y="7620"/>
                  </a:lnTo>
                  <a:lnTo>
                    <a:pt x="109918" y="3048"/>
                  </a:lnTo>
                  <a:lnTo>
                    <a:pt x="111442" y="0"/>
                  </a:lnTo>
                  <a:lnTo>
                    <a:pt x="125158" y="0"/>
                  </a:lnTo>
                  <a:lnTo>
                    <a:pt x="126682" y="3048"/>
                  </a:lnTo>
                  <a:lnTo>
                    <a:pt x="129730" y="6096"/>
                  </a:lnTo>
                  <a:lnTo>
                    <a:pt x="129730" y="18288"/>
                  </a:lnTo>
                  <a:lnTo>
                    <a:pt x="126682" y="19812"/>
                  </a:lnTo>
                  <a:lnTo>
                    <a:pt x="125158" y="22860"/>
                  </a:lnTo>
                  <a:lnTo>
                    <a:pt x="122110" y="24384"/>
                  </a:lnTo>
                  <a:close/>
                </a:path>
              </a:pathLst>
            </a:custGeom>
            <a:solidFill>
              <a:srgbClr val="626B7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2" name="object 82"/>
          <p:cNvGrpSpPr/>
          <p:nvPr/>
        </p:nvGrpSpPr>
        <p:grpSpPr>
          <a:xfrm>
            <a:off x="492432" y="3859996"/>
            <a:ext cx="6805295" cy="2781935"/>
            <a:chOff x="492432" y="3859996"/>
            <a:chExt cx="6805295" cy="2781935"/>
          </a:xfrm>
        </p:grpSpPr>
        <p:sp>
          <p:nvSpPr>
            <p:cNvPr id="83" name="object 83"/>
            <p:cNvSpPr/>
            <p:nvPr/>
          </p:nvSpPr>
          <p:spPr>
            <a:xfrm>
              <a:off x="497014" y="3864578"/>
              <a:ext cx="6795770" cy="2773045"/>
            </a:xfrm>
            <a:custGeom>
              <a:avLst/>
              <a:gdLst/>
              <a:ahLst/>
              <a:cxnLst/>
              <a:rect l="l" t="t" r="r" b="b"/>
              <a:pathLst>
                <a:path w="6795770" h="2773045">
                  <a:moveTo>
                    <a:pt x="0" y="2728341"/>
                  </a:moveTo>
                  <a:lnTo>
                    <a:pt x="0" y="44291"/>
                  </a:lnTo>
                  <a:lnTo>
                    <a:pt x="0" y="38195"/>
                  </a:lnTo>
                  <a:lnTo>
                    <a:pt x="0" y="33623"/>
                  </a:lnTo>
                  <a:lnTo>
                    <a:pt x="3048" y="27527"/>
                  </a:lnTo>
                  <a:lnTo>
                    <a:pt x="4572" y="22955"/>
                  </a:lnTo>
                  <a:lnTo>
                    <a:pt x="9144" y="16859"/>
                  </a:lnTo>
                  <a:lnTo>
                    <a:pt x="12287" y="13811"/>
                  </a:lnTo>
                  <a:lnTo>
                    <a:pt x="16859" y="9143"/>
                  </a:lnTo>
                  <a:lnTo>
                    <a:pt x="21431" y="6096"/>
                  </a:lnTo>
                  <a:lnTo>
                    <a:pt x="27527" y="3048"/>
                  </a:lnTo>
                  <a:lnTo>
                    <a:pt x="32099" y="1524"/>
                  </a:lnTo>
                  <a:lnTo>
                    <a:pt x="38195" y="0"/>
                  </a:lnTo>
                  <a:lnTo>
                    <a:pt x="44291" y="0"/>
                  </a:lnTo>
                  <a:lnTo>
                    <a:pt x="6749891" y="0"/>
                  </a:lnTo>
                  <a:lnTo>
                    <a:pt x="6755987" y="0"/>
                  </a:lnTo>
                  <a:lnTo>
                    <a:pt x="6762083" y="1524"/>
                  </a:lnTo>
                  <a:lnTo>
                    <a:pt x="6768179" y="3048"/>
                  </a:lnTo>
                  <a:lnTo>
                    <a:pt x="6772751" y="6096"/>
                  </a:lnTo>
                  <a:lnTo>
                    <a:pt x="6777323" y="9143"/>
                  </a:lnTo>
                  <a:lnTo>
                    <a:pt x="6781990" y="13811"/>
                  </a:lnTo>
                  <a:lnTo>
                    <a:pt x="6786562" y="16859"/>
                  </a:lnTo>
                  <a:lnTo>
                    <a:pt x="6789610" y="22955"/>
                  </a:lnTo>
                  <a:lnTo>
                    <a:pt x="6791134" y="27527"/>
                  </a:lnTo>
                  <a:lnTo>
                    <a:pt x="6794182" y="33623"/>
                  </a:lnTo>
                  <a:lnTo>
                    <a:pt x="6795706" y="38195"/>
                  </a:lnTo>
                  <a:lnTo>
                    <a:pt x="6795706" y="44291"/>
                  </a:lnTo>
                  <a:lnTo>
                    <a:pt x="6795706" y="2728341"/>
                  </a:lnTo>
                  <a:lnTo>
                    <a:pt x="6795706" y="2734437"/>
                  </a:lnTo>
                  <a:lnTo>
                    <a:pt x="6794182" y="2739009"/>
                  </a:lnTo>
                  <a:lnTo>
                    <a:pt x="6791134" y="2745105"/>
                  </a:lnTo>
                  <a:lnTo>
                    <a:pt x="6789610" y="2751201"/>
                  </a:lnTo>
                  <a:lnTo>
                    <a:pt x="6786562" y="2755773"/>
                  </a:lnTo>
                  <a:lnTo>
                    <a:pt x="6781990" y="2760345"/>
                  </a:lnTo>
                  <a:lnTo>
                    <a:pt x="6777323" y="2763393"/>
                  </a:lnTo>
                  <a:lnTo>
                    <a:pt x="6772751" y="2766441"/>
                  </a:lnTo>
                  <a:lnTo>
                    <a:pt x="6768179" y="2769489"/>
                  </a:lnTo>
                  <a:lnTo>
                    <a:pt x="6762083" y="2771013"/>
                  </a:lnTo>
                  <a:lnTo>
                    <a:pt x="6755987" y="2772537"/>
                  </a:lnTo>
                  <a:lnTo>
                    <a:pt x="6749891" y="2772537"/>
                  </a:lnTo>
                  <a:lnTo>
                    <a:pt x="44291" y="2772537"/>
                  </a:lnTo>
                  <a:lnTo>
                    <a:pt x="38195" y="2772537"/>
                  </a:lnTo>
                  <a:lnTo>
                    <a:pt x="32099" y="2771013"/>
                  </a:lnTo>
                  <a:lnTo>
                    <a:pt x="27527" y="2769489"/>
                  </a:lnTo>
                  <a:lnTo>
                    <a:pt x="21431" y="2766441"/>
                  </a:lnTo>
                  <a:lnTo>
                    <a:pt x="16859" y="2763393"/>
                  </a:lnTo>
                  <a:lnTo>
                    <a:pt x="12287" y="2760345"/>
                  </a:lnTo>
                  <a:lnTo>
                    <a:pt x="9144" y="2755773"/>
                  </a:lnTo>
                  <a:lnTo>
                    <a:pt x="4572" y="2751201"/>
                  </a:lnTo>
                  <a:lnTo>
                    <a:pt x="3048" y="2745105"/>
                  </a:lnTo>
                  <a:lnTo>
                    <a:pt x="0" y="2739009"/>
                  </a:lnTo>
                  <a:lnTo>
                    <a:pt x="0" y="2734437"/>
                  </a:lnTo>
                  <a:lnTo>
                    <a:pt x="0" y="2728341"/>
                  </a:lnTo>
                  <a:close/>
                </a:path>
              </a:pathLst>
            </a:custGeom>
            <a:ln w="9163">
              <a:solidFill>
                <a:srgbClr val="CFD6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99872" y="4291583"/>
              <a:ext cx="5678805" cy="2016760"/>
            </a:xfrm>
            <a:custGeom>
              <a:avLst/>
              <a:gdLst/>
              <a:ahLst/>
              <a:cxnLst/>
              <a:rect l="l" t="t" r="r" b="b"/>
              <a:pathLst>
                <a:path w="5678805" h="2016760">
                  <a:moveTo>
                    <a:pt x="5678424" y="2007120"/>
                  </a:moveTo>
                  <a:lnTo>
                    <a:pt x="4055351" y="2007120"/>
                  </a:lnTo>
                  <a:lnTo>
                    <a:pt x="4053827" y="2007120"/>
                  </a:lnTo>
                  <a:lnTo>
                    <a:pt x="0" y="2007120"/>
                  </a:lnTo>
                  <a:lnTo>
                    <a:pt x="0" y="2016252"/>
                  </a:lnTo>
                  <a:lnTo>
                    <a:pt x="4053827" y="2016252"/>
                  </a:lnTo>
                  <a:lnTo>
                    <a:pt x="4055351" y="2016252"/>
                  </a:lnTo>
                  <a:lnTo>
                    <a:pt x="5678424" y="2016252"/>
                  </a:lnTo>
                  <a:lnTo>
                    <a:pt x="5678424" y="2007120"/>
                  </a:lnTo>
                  <a:close/>
                </a:path>
                <a:path w="5678805" h="2016760">
                  <a:moveTo>
                    <a:pt x="5678424" y="1673352"/>
                  </a:moveTo>
                  <a:lnTo>
                    <a:pt x="4055351" y="1673352"/>
                  </a:lnTo>
                  <a:lnTo>
                    <a:pt x="4053827" y="1673352"/>
                  </a:lnTo>
                  <a:lnTo>
                    <a:pt x="0" y="1673352"/>
                  </a:lnTo>
                  <a:lnTo>
                    <a:pt x="0" y="1682508"/>
                  </a:lnTo>
                  <a:lnTo>
                    <a:pt x="4053827" y="1682508"/>
                  </a:lnTo>
                  <a:lnTo>
                    <a:pt x="4055351" y="1682508"/>
                  </a:lnTo>
                  <a:lnTo>
                    <a:pt x="5678424" y="1682508"/>
                  </a:lnTo>
                  <a:lnTo>
                    <a:pt x="5678424" y="1673352"/>
                  </a:lnTo>
                  <a:close/>
                </a:path>
                <a:path w="5678805" h="2016760">
                  <a:moveTo>
                    <a:pt x="5678424" y="1338072"/>
                  </a:moveTo>
                  <a:lnTo>
                    <a:pt x="4055351" y="1338072"/>
                  </a:lnTo>
                  <a:lnTo>
                    <a:pt x="4053827" y="1338072"/>
                  </a:lnTo>
                  <a:lnTo>
                    <a:pt x="0" y="1338072"/>
                  </a:lnTo>
                  <a:lnTo>
                    <a:pt x="0" y="1347216"/>
                  </a:lnTo>
                  <a:lnTo>
                    <a:pt x="4053827" y="1347216"/>
                  </a:lnTo>
                  <a:lnTo>
                    <a:pt x="4055351" y="1347216"/>
                  </a:lnTo>
                  <a:lnTo>
                    <a:pt x="5678424" y="1347216"/>
                  </a:lnTo>
                  <a:lnTo>
                    <a:pt x="5678424" y="1338072"/>
                  </a:lnTo>
                  <a:close/>
                </a:path>
                <a:path w="5678805" h="2016760">
                  <a:moveTo>
                    <a:pt x="5678424" y="1004316"/>
                  </a:moveTo>
                  <a:lnTo>
                    <a:pt x="4055351" y="1004316"/>
                  </a:lnTo>
                  <a:lnTo>
                    <a:pt x="4053827" y="1004316"/>
                  </a:lnTo>
                  <a:lnTo>
                    <a:pt x="0" y="1004316"/>
                  </a:lnTo>
                  <a:lnTo>
                    <a:pt x="0" y="1013472"/>
                  </a:lnTo>
                  <a:lnTo>
                    <a:pt x="4053827" y="1013472"/>
                  </a:lnTo>
                  <a:lnTo>
                    <a:pt x="4055351" y="1013472"/>
                  </a:lnTo>
                  <a:lnTo>
                    <a:pt x="5678424" y="1013472"/>
                  </a:lnTo>
                  <a:lnTo>
                    <a:pt x="5678424" y="1004316"/>
                  </a:lnTo>
                  <a:close/>
                </a:path>
                <a:path w="5678805" h="2016760">
                  <a:moveTo>
                    <a:pt x="5678424" y="670572"/>
                  </a:moveTo>
                  <a:lnTo>
                    <a:pt x="4055351" y="670572"/>
                  </a:lnTo>
                  <a:lnTo>
                    <a:pt x="4053827" y="670572"/>
                  </a:lnTo>
                  <a:lnTo>
                    <a:pt x="0" y="670572"/>
                  </a:lnTo>
                  <a:lnTo>
                    <a:pt x="0" y="679704"/>
                  </a:lnTo>
                  <a:lnTo>
                    <a:pt x="4053827" y="679704"/>
                  </a:lnTo>
                  <a:lnTo>
                    <a:pt x="4055351" y="679704"/>
                  </a:lnTo>
                  <a:lnTo>
                    <a:pt x="5678424" y="679704"/>
                  </a:lnTo>
                  <a:lnTo>
                    <a:pt x="5678424" y="670572"/>
                  </a:lnTo>
                  <a:close/>
                </a:path>
                <a:path w="5678805" h="2016760">
                  <a:moveTo>
                    <a:pt x="5678424" y="333768"/>
                  </a:moveTo>
                  <a:lnTo>
                    <a:pt x="4055351" y="333768"/>
                  </a:lnTo>
                  <a:lnTo>
                    <a:pt x="4053827" y="333768"/>
                  </a:lnTo>
                  <a:lnTo>
                    <a:pt x="0" y="333768"/>
                  </a:lnTo>
                  <a:lnTo>
                    <a:pt x="0" y="342900"/>
                  </a:lnTo>
                  <a:lnTo>
                    <a:pt x="4053827" y="342900"/>
                  </a:lnTo>
                  <a:lnTo>
                    <a:pt x="4055351" y="342900"/>
                  </a:lnTo>
                  <a:lnTo>
                    <a:pt x="5678424" y="342900"/>
                  </a:lnTo>
                  <a:lnTo>
                    <a:pt x="5678424" y="333768"/>
                  </a:lnTo>
                  <a:close/>
                </a:path>
                <a:path w="5678805" h="2016760">
                  <a:moveTo>
                    <a:pt x="5678424" y="0"/>
                  </a:moveTo>
                  <a:lnTo>
                    <a:pt x="4055351" y="0"/>
                  </a:lnTo>
                  <a:lnTo>
                    <a:pt x="4053827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4053827" y="9144"/>
                  </a:lnTo>
                  <a:lnTo>
                    <a:pt x="4055351" y="9144"/>
                  </a:lnTo>
                  <a:lnTo>
                    <a:pt x="5678424" y="9144"/>
                  </a:lnTo>
                  <a:lnTo>
                    <a:pt x="5678424" y="0"/>
                  </a:lnTo>
                  <a:close/>
                </a:path>
              </a:pathLst>
            </a:custGeom>
            <a:solidFill>
              <a:srgbClr val="CFD6D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97408" y="3998976"/>
              <a:ext cx="181356" cy="17983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43534" y="4046219"/>
              <a:ext cx="621220" cy="10982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547240" y="4044696"/>
              <a:ext cx="2312479" cy="11134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983450" y="4047743"/>
              <a:ext cx="131254" cy="6562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801552" y="4049267"/>
              <a:ext cx="931163" cy="9458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31412" y="4406265"/>
              <a:ext cx="129730" cy="11449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852678" y="4427219"/>
              <a:ext cx="293084" cy="11182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667666" y="4429220"/>
              <a:ext cx="462438" cy="10982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172872" y="4429220"/>
              <a:ext cx="314420" cy="85439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476208" y="4432268"/>
              <a:ext cx="564832" cy="10829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31412" y="4742021"/>
              <a:ext cx="129730" cy="112871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849617" y="4789271"/>
              <a:ext cx="130175" cy="59690"/>
            </a:xfrm>
            <a:custGeom>
              <a:avLst/>
              <a:gdLst/>
              <a:ahLst/>
              <a:cxnLst/>
              <a:rect l="l" t="t" r="r" b="b"/>
              <a:pathLst>
                <a:path w="130175" h="59689">
                  <a:moveTo>
                    <a:pt x="36677" y="36664"/>
                  </a:moveTo>
                  <a:lnTo>
                    <a:pt x="33629" y="33616"/>
                  </a:lnTo>
                  <a:lnTo>
                    <a:pt x="33629" y="32092"/>
                  </a:lnTo>
                  <a:lnTo>
                    <a:pt x="32105" y="30568"/>
                  </a:lnTo>
                  <a:lnTo>
                    <a:pt x="30581" y="30568"/>
                  </a:lnTo>
                  <a:lnTo>
                    <a:pt x="27533" y="29044"/>
                  </a:lnTo>
                  <a:lnTo>
                    <a:pt x="26009" y="27520"/>
                  </a:lnTo>
                  <a:lnTo>
                    <a:pt x="22961" y="27520"/>
                  </a:lnTo>
                  <a:lnTo>
                    <a:pt x="21437" y="25996"/>
                  </a:lnTo>
                  <a:lnTo>
                    <a:pt x="18389" y="24472"/>
                  </a:lnTo>
                  <a:lnTo>
                    <a:pt x="15240" y="24472"/>
                  </a:lnTo>
                  <a:lnTo>
                    <a:pt x="12192" y="21424"/>
                  </a:lnTo>
                  <a:lnTo>
                    <a:pt x="10668" y="21424"/>
                  </a:lnTo>
                  <a:lnTo>
                    <a:pt x="10668" y="19900"/>
                  </a:lnTo>
                  <a:lnTo>
                    <a:pt x="9144" y="18376"/>
                  </a:lnTo>
                  <a:lnTo>
                    <a:pt x="9144" y="12280"/>
                  </a:lnTo>
                  <a:lnTo>
                    <a:pt x="12192" y="9232"/>
                  </a:lnTo>
                  <a:lnTo>
                    <a:pt x="13716" y="9232"/>
                  </a:lnTo>
                  <a:lnTo>
                    <a:pt x="13716" y="7708"/>
                  </a:lnTo>
                  <a:lnTo>
                    <a:pt x="26009" y="7708"/>
                  </a:lnTo>
                  <a:lnTo>
                    <a:pt x="35153" y="10756"/>
                  </a:lnTo>
                  <a:lnTo>
                    <a:pt x="35153" y="7708"/>
                  </a:lnTo>
                  <a:lnTo>
                    <a:pt x="35153" y="1524"/>
                  </a:lnTo>
                  <a:lnTo>
                    <a:pt x="30581" y="0"/>
                  </a:lnTo>
                  <a:lnTo>
                    <a:pt x="13716" y="0"/>
                  </a:lnTo>
                  <a:lnTo>
                    <a:pt x="7620" y="3048"/>
                  </a:lnTo>
                  <a:lnTo>
                    <a:pt x="6096" y="3048"/>
                  </a:lnTo>
                  <a:lnTo>
                    <a:pt x="4572" y="4572"/>
                  </a:lnTo>
                  <a:lnTo>
                    <a:pt x="3048" y="7708"/>
                  </a:lnTo>
                  <a:lnTo>
                    <a:pt x="0" y="10756"/>
                  </a:lnTo>
                  <a:lnTo>
                    <a:pt x="0" y="21424"/>
                  </a:lnTo>
                  <a:lnTo>
                    <a:pt x="1524" y="22948"/>
                  </a:lnTo>
                  <a:lnTo>
                    <a:pt x="1524" y="24472"/>
                  </a:lnTo>
                  <a:lnTo>
                    <a:pt x="6096" y="29044"/>
                  </a:lnTo>
                  <a:lnTo>
                    <a:pt x="7620" y="29044"/>
                  </a:lnTo>
                  <a:lnTo>
                    <a:pt x="10668" y="30568"/>
                  </a:lnTo>
                  <a:lnTo>
                    <a:pt x="12192" y="32092"/>
                  </a:lnTo>
                  <a:lnTo>
                    <a:pt x="15240" y="32092"/>
                  </a:lnTo>
                  <a:lnTo>
                    <a:pt x="16764" y="33616"/>
                  </a:lnTo>
                  <a:lnTo>
                    <a:pt x="18389" y="33616"/>
                  </a:lnTo>
                  <a:lnTo>
                    <a:pt x="19913" y="35140"/>
                  </a:lnTo>
                  <a:lnTo>
                    <a:pt x="21437" y="35140"/>
                  </a:lnTo>
                  <a:lnTo>
                    <a:pt x="22961" y="36664"/>
                  </a:lnTo>
                  <a:lnTo>
                    <a:pt x="24485" y="36664"/>
                  </a:lnTo>
                  <a:lnTo>
                    <a:pt x="27533" y="39712"/>
                  </a:lnTo>
                  <a:lnTo>
                    <a:pt x="27533" y="48856"/>
                  </a:lnTo>
                  <a:lnTo>
                    <a:pt x="24485" y="51904"/>
                  </a:lnTo>
                  <a:lnTo>
                    <a:pt x="9144" y="51904"/>
                  </a:lnTo>
                  <a:lnTo>
                    <a:pt x="4572" y="50380"/>
                  </a:lnTo>
                  <a:lnTo>
                    <a:pt x="0" y="45808"/>
                  </a:lnTo>
                  <a:lnTo>
                    <a:pt x="0" y="56476"/>
                  </a:lnTo>
                  <a:lnTo>
                    <a:pt x="3048" y="58000"/>
                  </a:lnTo>
                  <a:lnTo>
                    <a:pt x="9144" y="59524"/>
                  </a:lnTo>
                  <a:lnTo>
                    <a:pt x="19913" y="59524"/>
                  </a:lnTo>
                  <a:lnTo>
                    <a:pt x="22961" y="58000"/>
                  </a:lnTo>
                  <a:lnTo>
                    <a:pt x="26009" y="58000"/>
                  </a:lnTo>
                  <a:lnTo>
                    <a:pt x="29057" y="56476"/>
                  </a:lnTo>
                  <a:lnTo>
                    <a:pt x="33629" y="51904"/>
                  </a:lnTo>
                  <a:lnTo>
                    <a:pt x="35153" y="50380"/>
                  </a:lnTo>
                  <a:lnTo>
                    <a:pt x="36677" y="47332"/>
                  </a:lnTo>
                  <a:lnTo>
                    <a:pt x="36677" y="36664"/>
                  </a:lnTo>
                  <a:close/>
                </a:path>
                <a:path w="130175" h="59689">
                  <a:moveTo>
                    <a:pt x="80962" y="0"/>
                  </a:moveTo>
                  <a:lnTo>
                    <a:pt x="71729" y="0"/>
                  </a:lnTo>
                  <a:lnTo>
                    <a:pt x="68681" y="1524"/>
                  </a:lnTo>
                  <a:lnTo>
                    <a:pt x="64109" y="6096"/>
                  </a:lnTo>
                  <a:lnTo>
                    <a:pt x="62585" y="9245"/>
                  </a:lnTo>
                  <a:lnTo>
                    <a:pt x="61061" y="12293"/>
                  </a:lnTo>
                  <a:lnTo>
                    <a:pt x="61061" y="1524"/>
                  </a:lnTo>
                  <a:lnTo>
                    <a:pt x="51917" y="1524"/>
                  </a:lnTo>
                  <a:lnTo>
                    <a:pt x="51917" y="58013"/>
                  </a:lnTo>
                  <a:lnTo>
                    <a:pt x="61061" y="58013"/>
                  </a:lnTo>
                  <a:lnTo>
                    <a:pt x="61061" y="16865"/>
                  </a:lnTo>
                  <a:lnTo>
                    <a:pt x="65633" y="12293"/>
                  </a:lnTo>
                  <a:lnTo>
                    <a:pt x="70205" y="7721"/>
                  </a:lnTo>
                  <a:lnTo>
                    <a:pt x="77825" y="7721"/>
                  </a:lnTo>
                  <a:lnTo>
                    <a:pt x="79438" y="9245"/>
                  </a:lnTo>
                  <a:lnTo>
                    <a:pt x="80962" y="10769"/>
                  </a:lnTo>
                  <a:lnTo>
                    <a:pt x="80962" y="7721"/>
                  </a:lnTo>
                  <a:lnTo>
                    <a:pt x="80962" y="0"/>
                  </a:lnTo>
                  <a:close/>
                </a:path>
                <a:path w="130175" h="59689">
                  <a:moveTo>
                    <a:pt x="129743" y="3048"/>
                  </a:moveTo>
                  <a:lnTo>
                    <a:pt x="126695" y="0"/>
                  </a:lnTo>
                  <a:lnTo>
                    <a:pt x="108407" y="0"/>
                  </a:lnTo>
                  <a:lnTo>
                    <a:pt x="100787" y="3048"/>
                  </a:lnTo>
                  <a:lnTo>
                    <a:pt x="94691" y="7708"/>
                  </a:lnTo>
                  <a:lnTo>
                    <a:pt x="90119" y="13804"/>
                  </a:lnTo>
                  <a:lnTo>
                    <a:pt x="87071" y="21424"/>
                  </a:lnTo>
                  <a:lnTo>
                    <a:pt x="87071" y="39712"/>
                  </a:lnTo>
                  <a:lnTo>
                    <a:pt x="90119" y="45808"/>
                  </a:lnTo>
                  <a:lnTo>
                    <a:pt x="94691" y="51904"/>
                  </a:lnTo>
                  <a:lnTo>
                    <a:pt x="99263" y="56476"/>
                  </a:lnTo>
                  <a:lnTo>
                    <a:pt x="106883" y="59524"/>
                  </a:lnTo>
                  <a:lnTo>
                    <a:pt x="120599" y="59524"/>
                  </a:lnTo>
                  <a:lnTo>
                    <a:pt x="125171" y="58000"/>
                  </a:lnTo>
                  <a:lnTo>
                    <a:pt x="129743" y="54952"/>
                  </a:lnTo>
                  <a:lnTo>
                    <a:pt x="129743" y="47332"/>
                  </a:lnTo>
                  <a:lnTo>
                    <a:pt x="125171" y="50380"/>
                  </a:lnTo>
                  <a:lnTo>
                    <a:pt x="120599" y="51904"/>
                  </a:lnTo>
                  <a:lnTo>
                    <a:pt x="109931" y="51904"/>
                  </a:lnTo>
                  <a:lnTo>
                    <a:pt x="105359" y="50380"/>
                  </a:lnTo>
                  <a:lnTo>
                    <a:pt x="102311" y="45808"/>
                  </a:lnTo>
                  <a:lnTo>
                    <a:pt x="97739" y="42760"/>
                  </a:lnTo>
                  <a:lnTo>
                    <a:pt x="96215" y="36664"/>
                  </a:lnTo>
                  <a:lnTo>
                    <a:pt x="96215" y="22948"/>
                  </a:lnTo>
                  <a:lnTo>
                    <a:pt x="97739" y="18376"/>
                  </a:lnTo>
                  <a:lnTo>
                    <a:pt x="102311" y="13804"/>
                  </a:lnTo>
                  <a:lnTo>
                    <a:pt x="105359" y="9232"/>
                  </a:lnTo>
                  <a:lnTo>
                    <a:pt x="109931" y="7708"/>
                  </a:lnTo>
                  <a:lnTo>
                    <a:pt x="120599" y="7708"/>
                  </a:lnTo>
                  <a:lnTo>
                    <a:pt x="125171" y="9232"/>
                  </a:lnTo>
                  <a:lnTo>
                    <a:pt x="129743" y="12280"/>
                  </a:lnTo>
                  <a:lnTo>
                    <a:pt x="129743" y="3048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661475" y="4761833"/>
              <a:ext cx="202120" cy="86963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908839" y="4763357"/>
              <a:ext cx="373951" cy="85439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476208" y="4766405"/>
              <a:ext cx="564737" cy="10839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48176" y="5067014"/>
              <a:ext cx="105346" cy="13125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849629" y="5097589"/>
              <a:ext cx="236601" cy="111347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1106030" y="5123497"/>
              <a:ext cx="217170" cy="59690"/>
            </a:xfrm>
            <a:custGeom>
              <a:avLst/>
              <a:gdLst/>
              <a:ahLst/>
              <a:cxnLst/>
              <a:rect l="l" t="t" r="r" b="b"/>
              <a:pathLst>
                <a:path w="217169" h="59689">
                  <a:moveTo>
                    <a:pt x="47345" y="15341"/>
                  </a:moveTo>
                  <a:lnTo>
                    <a:pt x="45720" y="9245"/>
                  </a:lnTo>
                  <a:lnTo>
                    <a:pt x="44246" y="7721"/>
                  </a:lnTo>
                  <a:lnTo>
                    <a:pt x="42672" y="6096"/>
                  </a:lnTo>
                  <a:lnTo>
                    <a:pt x="39624" y="1524"/>
                  </a:lnTo>
                  <a:lnTo>
                    <a:pt x="35052" y="0"/>
                  </a:lnTo>
                  <a:lnTo>
                    <a:pt x="19812" y="0"/>
                  </a:lnTo>
                  <a:lnTo>
                    <a:pt x="13716" y="3048"/>
                  </a:lnTo>
                  <a:lnTo>
                    <a:pt x="9144" y="10769"/>
                  </a:lnTo>
                  <a:lnTo>
                    <a:pt x="9144" y="1524"/>
                  </a:lnTo>
                  <a:lnTo>
                    <a:pt x="0" y="1524"/>
                  </a:lnTo>
                  <a:lnTo>
                    <a:pt x="0" y="58013"/>
                  </a:lnTo>
                  <a:lnTo>
                    <a:pt x="9144" y="58013"/>
                  </a:lnTo>
                  <a:lnTo>
                    <a:pt x="9144" y="19913"/>
                  </a:lnTo>
                  <a:lnTo>
                    <a:pt x="10668" y="15341"/>
                  </a:lnTo>
                  <a:lnTo>
                    <a:pt x="15240" y="10769"/>
                  </a:lnTo>
                  <a:lnTo>
                    <a:pt x="16764" y="9245"/>
                  </a:lnTo>
                  <a:lnTo>
                    <a:pt x="19812" y="7721"/>
                  </a:lnTo>
                  <a:lnTo>
                    <a:pt x="33528" y="7721"/>
                  </a:lnTo>
                  <a:lnTo>
                    <a:pt x="38100" y="13817"/>
                  </a:lnTo>
                  <a:lnTo>
                    <a:pt x="38100" y="58013"/>
                  </a:lnTo>
                  <a:lnTo>
                    <a:pt x="47345" y="58013"/>
                  </a:lnTo>
                  <a:lnTo>
                    <a:pt x="47345" y="15341"/>
                  </a:lnTo>
                  <a:close/>
                </a:path>
                <a:path w="217169" h="59689">
                  <a:moveTo>
                    <a:pt x="116027" y="19824"/>
                  </a:moveTo>
                  <a:lnTo>
                    <a:pt x="114503" y="12204"/>
                  </a:lnTo>
                  <a:lnTo>
                    <a:pt x="108407" y="7632"/>
                  </a:lnTo>
                  <a:lnTo>
                    <a:pt x="106883" y="6108"/>
                  </a:lnTo>
                  <a:lnTo>
                    <a:pt x="106883" y="22872"/>
                  </a:lnTo>
                  <a:lnTo>
                    <a:pt x="106883" y="36588"/>
                  </a:lnTo>
                  <a:lnTo>
                    <a:pt x="105359" y="42684"/>
                  </a:lnTo>
                  <a:lnTo>
                    <a:pt x="102311" y="45732"/>
                  </a:lnTo>
                  <a:lnTo>
                    <a:pt x="99263" y="50304"/>
                  </a:lnTo>
                  <a:lnTo>
                    <a:pt x="94691" y="51828"/>
                  </a:lnTo>
                  <a:lnTo>
                    <a:pt x="82499" y="51828"/>
                  </a:lnTo>
                  <a:lnTo>
                    <a:pt x="77927" y="50304"/>
                  </a:lnTo>
                  <a:lnTo>
                    <a:pt x="74879" y="45732"/>
                  </a:lnTo>
                  <a:lnTo>
                    <a:pt x="71831" y="42684"/>
                  </a:lnTo>
                  <a:lnTo>
                    <a:pt x="68783" y="36588"/>
                  </a:lnTo>
                  <a:lnTo>
                    <a:pt x="68783" y="22872"/>
                  </a:lnTo>
                  <a:lnTo>
                    <a:pt x="71831" y="16776"/>
                  </a:lnTo>
                  <a:lnTo>
                    <a:pt x="74879" y="13728"/>
                  </a:lnTo>
                  <a:lnTo>
                    <a:pt x="77927" y="9156"/>
                  </a:lnTo>
                  <a:lnTo>
                    <a:pt x="82499" y="7632"/>
                  </a:lnTo>
                  <a:lnTo>
                    <a:pt x="94691" y="7632"/>
                  </a:lnTo>
                  <a:lnTo>
                    <a:pt x="99263" y="9156"/>
                  </a:lnTo>
                  <a:lnTo>
                    <a:pt x="102311" y="13728"/>
                  </a:lnTo>
                  <a:lnTo>
                    <a:pt x="105359" y="16776"/>
                  </a:lnTo>
                  <a:lnTo>
                    <a:pt x="106883" y="22872"/>
                  </a:lnTo>
                  <a:lnTo>
                    <a:pt x="106883" y="6108"/>
                  </a:lnTo>
                  <a:lnTo>
                    <a:pt x="103835" y="3060"/>
                  </a:lnTo>
                  <a:lnTo>
                    <a:pt x="97739" y="12"/>
                  </a:lnTo>
                  <a:lnTo>
                    <a:pt x="80975" y="12"/>
                  </a:lnTo>
                  <a:lnTo>
                    <a:pt x="73355" y="3060"/>
                  </a:lnTo>
                  <a:lnTo>
                    <a:pt x="67259" y="7632"/>
                  </a:lnTo>
                  <a:lnTo>
                    <a:pt x="62687" y="13728"/>
                  </a:lnTo>
                  <a:lnTo>
                    <a:pt x="59537" y="21348"/>
                  </a:lnTo>
                  <a:lnTo>
                    <a:pt x="59537" y="39636"/>
                  </a:lnTo>
                  <a:lnTo>
                    <a:pt x="62687" y="45732"/>
                  </a:lnTo>
                  <a:lnTo>
                    <a:pt x="67259" y="51828"/>
                  </a:lnTo>
                  <a:lnTo>
                    <a:pt x="73355" y="56489"/>
                  </a:lnTo>
                  <a:lnTo>
                    <a:pt x="79451" y="59537"/>
                  </a:lnTo>
                  <a:lnTo>
                    <a:pt x="96215" y="59537"/>
                  </a:lnTo>
                  <a:lnTo>
                    <a:pt x="103835" y="56489"/>
                  </a:lnTo>
                  <a:lnTo>
                    <a:pt x="108407" y="51828"/>
                  </a:lnTo>
                  <a:lnTo>
                    <a:pt x="112979" y="45732"/>
                  </a:lnTo>
                  <a:lnTo>
                    <a:pt x="116027" y="38112"/>
                  </a:lnTo>
                  <a:lnTo>
                    <a:pt x="116027" y="19824"/>
                  </a:lnTo>
                  <a:close/>
                </a:path>
                <a:path w="217169" h="59689">
                  <a:moveTo>
                    <a:pt x="160312" y="1536"/>
                  </a:moveTo>
                  <a:lnTo>
                    <a:pt x="158788" y="12"/>
                  </a:lnTo>
                  <a:lnTo>
                    <a:pt x="151168" y="12"/>
                  </a:lnTo>
                  <a:lnTo>
                    <a:pt x="148120" y="1536"/>
                  </a:lnTo>
                  <a:lnTo>
                    <a:pt x="143548" y="6108"/>
                  </a:lnTo>
                  <a:lnTo>
                    <a:pt x="140500" y="12204"/>
                  </a:lnTo>
                  <a:lnTo>
                    <a:pt x="140500" y="1536"/>
                  </a:lnTo>
                  <a:lnTo>
                    <a:pt x="131356" y="1536"/>
                  </a:lnTo>
                  <a:lnTo>
                    <a:pt x="131356" y="58013"/>
                  </a:lnTo>
                  <a:lnTo>
                    <a:pt x="140500" y="58013"/>
                  </a:lnTo>
                  <a:lnTo>
                    <a:pt x="140500" y="18300"/>
                  </a:lnTo>
                  <a:lnTo>
                    <a:pt x="143548" y="13728"/>
                  </a:lnTo>
                  <a:lnTo>
                    <a:pt x="145072" y="12204"/>
                  </a:lnTo>
                  <a:lnTo>
                    <a:pt x="146596" y="10680"/>
                  </a:lnTo>
                  <a:lnTo>
                    <a:pt x="149644" y="9156"/>
                  </a:lnTo>
                  <a:lnTo>
                    <a:pt x="158788" y="9156"/>
                  </a:lnTo>
                  <a:lnTo>
                    <a:pt x="160312" y="10680"/>
                  </a:lnTo>
                  <a:lnTo>
                    <a:pt x="160312" y="9156"/>
                  </a:lnTo>
                  <a:lnTo>
                    <a:pt x="160312" y="1536"/>
                  </a:lnTo>
                  <a:close/>
                </a:path>
                <a:path w="217169" h="59689">
                  <a:moveTo>
                    <a:pt x="216801" y="18300"/>
                  </a:moveTo>
                  <a:lnTo>
                    <a:pt x="213753" y="12204"/>
                  </a:lnTo>
                  <a:lnTo>
                    <a:pt x="210705" y="7632"/>
                  </a:lnTo>
                  <a:lnTo>
                    <a:pt x="206133" y="1536"/>
                  </a:lnTo>
                  <a:lnTo>
                    <a:pt x="206133" y="15252"/>
                  </a:lnTo>
                  <a:lnTo>
                    <a:pt x="206133" y="24396"/>
                  </a:lnTo>
                  <a:lnTo>
                    <a:pt x="175552" y="24396"/>
                  </a:lnTo>
                  <a:lnTo>
                    <a:pt x="178600" y="15252"/>
                  </a:lnTo>
                  <a:lnTo>
                    <a:pt x="181749" y="12204"/>
                  </a:lnTo>
                  <a:lnTo>
                    <a:pt x="184797" y="9156"/>
                  </a:lnTo>
                  <a:lnTo>
                    <a:pt x="187845" y="7632"/>
                  </a:lnTo>
                  <a:lnTo>
                    <a:pt x="196989" y="7632"/>
                  </a:lnTo>
                  <a:lnTo>
                    <a:pt x="200037" y="9156"/>
                  </a:lnTo>
                  <a:lnTo>
                    <a:pt x="206133" y="15252"/>
                  </a:lnTo>
                  <a:lnTo>
                    <a:pt x="206133" y="1536"/>
                  </a:lnTo>
                  <a:lnTo>
                    <a:pt x="200037" y="12"/>
                  </a:lnTo>
                  <a:lnTo>
                    <a:pt x="184797" y="12"/>
                  </a:lnTo>
                  <a:lnTo>
                    <a:pt x="178600" y="3060"/>
                  </a:lnTo>
                  <a:lnTo>
                    <a:pt x="174028" y="7632"/>
                  </a:lnTo>
                  <a:lnTo>
                    <a:pt x="169456" y="13728"/>
                  </a:lnTo>
                  <a:lnTo>
                    <a:pt x="166408" y="21348"/>
                  </a:lnTo>
                  <a:lnTo>
                    <a:pt x="166408" y="39636"/>
                  </a:lnTo>
                  <a:lnTo>
                    <a:pt x="169456" y="47256"/>
                  </a:lnTo>
                  <a:lnTo>
                    <a:pt x="174028" y="51828"/>
                  </a:lnTo>
                  <a:lnTo>
                    <a:pt x="178600" y="56489"/>
                  </a:lnTo>
                  <a:lnTo>
                    <a:pt x="184797" y="59537"/>
                  </a:lnTo>
                  <a:lnTo>
                    <a:pt x="200037" y="59537"/>
                  </a:lnTo>
                  <a:lnTo>
                    <a:pt x="207657" y="58013"/>
                  </a:lnTo>
                  <a:lnTo>
                    <a:pt x="212229" y="53352"/>
                  </a:lnTo>
                  <a:lnTo>
                    <a:pt x="212229" y="51828"/>
                  </a:lnTo>
                  <a:lnTo>
                    <a:pt x="212229" y="45732"/>
                  </a:lnTo>
                  <a:lnTo>
                    <a:pt x="206133" y="50304"/>
                  </a:lnTo>
                  <a:lnTo>
                    <a:pt x="201561" y="51828"/>
                  </a:lnTo>
                  <a:lnTo>
                    <a:pt x="189369" y="51828"/>
                  </a:lnTo>
                  <a:lnTo>
                    <a:pt x="184797" y="50304"/>
                  </a:lnTo>
                  <a:lnTo>
                    <a:pt x="181749" y="47256"/>
                  </a:lnTo>
                  <a:lnTo>
                    <a:pt x="177076" y="42684"/>
                  </a:lnTo>
                  <a:lnTo>
                    <a:pt x="175552" y="38112"/>
                  </a:lnTo>
                  <a:lnTo>
                    <a:pt x="175552" y="32016"/>
                  </a:lnTo>
                  <a:lnTo>
                    <a:pt x="216801" y="32016"/>
                  </a:lnTo>
                  <a:lnTo>
                    <a:pt x="216801" y="24396"/>
                  </a:lnTo>
                  <a:lnTo>
                    <a:pt x="216801" y="18300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3" name="object 10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664618" y="5097494"/>
              <a:ext cx="874585" cy="111442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5476208" y="5100542"/>
              <a:ext cx="564737" cy="10839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48176" y="5401151"/>
              <a:ext cx="105346" cy="131254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854202" y="5434774"/>
              <a:ext cx="399954" cy="82391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668523" y="5431535"/>
              <a:ext cx="256032" cy="85629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969894" y="5433250"/>
              <a:ext cx="373951" cy="83915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5476208" y="5434774"/>
              <a:ext cx="564737" cy="108299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48176" y="5736907"/>
              <a:ext cx="105346" cy="129635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854202" y="5770435"/>
              <a:ext cx="360235" cy="7934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235868" y="5765863"/>
              <a:ext cx="228885" cy="85439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669190" y="5765863"/>
              <a:ext cx="1010411" cy="111442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5476208" y="5768911"/>
              <a:ext cx="564832" cy="108394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648176" y="6071044"/>
              <a:ext cx="105346" cy="129730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852678" y="6100000"/>
              <a:ext cx="883824" cy="111442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659951" y="6098476"/>
              <a:ext cx="1421130" cy="112966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476208" y="6103143"/>
              <a:ext cx="564832" cy="108299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648176" y="6405181"/>
              <a:ext cx="105346" cy="129730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852678" y="6434137"/>
              <a:ext cx="633507" cy="111442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659951" y="6432708"/>
              <a:ext cx="1421130" cy="112871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5476208" y="6437280"/>
              <a:ext cx="564832" cy="108299"/>
            </a:xfrm>
            <a:prstGeom prst="rect">
              <a:avLst/>
            </a:prstGeom>
          </p:spPr>
        </p:pic>
      </p:grpSp>
      <p:grpSp>
        <p:nvGrpSpPr>
          <p:cNvPr id="123" name="object 123"/>
          <p:cNvGrpSpPr/>
          <p:nvPr/>
        </p:nvGrpSpPr>
        <p:grpSpPr>
          <a:xfrm>
            <a:off x="493776" y="6772656"/>
            <a:ext cx="6803390" cy="2941320"/>
            <a:chOff x="493776" y="6772656"/>
            <a:chExt cx="6803390" cy="2941320"/>
          </a:xfrm>
        </p:grpSpPr>
        <p:sp>
          <p:nvSpPr>
            <p:cNvPr id="124" name="object 124"/>
            <p:cNvSpPr/>
            <p:nvPr/>
          </p:nvSpPr>
          <p:spPr>
            <a:xfrm>
              <a:off x="493776" y="6772656"/>
              <a:ext cx="6803390" cy="2940050"/>
            </a:xfrm>
            <a:custGeom>
              <a:avLst/>
              <a:gdLst/>
              <a:ahLst/>
              <a:cxnLst/>
              <a:rect l="l" t="t" r="r" b="b"/>
              <a:pathLst>
                <a:path w="6803390" h="2940050">
                  <a:moveTo>
                    <a:pt x="19799" y="19824"/>
                  </a:moveTo>
                  <a:lnTo>
                    <a:pt x="15240" y="15252"/>
                  </a:lnTo>
                  <a:lnTo>
                    <a:pt x="12179" y="15252"/>
                  </a:lnTo>
                  <a:lnTo>
                    <a:pt x="9144" y="18300"/>
                  </a:lnTo>
                  <a:lnTo>
                    <a:pt x="7620" y="21348"/>
                  </a:lnTo>
                  <a:lnTo>
                    <a:pt x="6096" y="22872"/>
                  </a:lnTo>
                  <a:lnTo>
                    <a:pt x="1524" y="32016"/>
                  </a:lnTo>
                  <a:lnTo>
                    <a:pt x="0" y="38100"/>
                  </a:lnTo>
                  <a:lnTo>
                    <a:pt x="0" y="2939808"/>
                  </a:lnTo>
                  <a:lnTo>
                    <a:pt x="7620" y="2939808"/>
                  </a:lnTo>
                  <a:lnTo>
                    <a:pt x="7620" y="39636"/>
                  </a:lnTo>
                  <a:lnTo>
                    <a:pt x="9144" y="35052"/>
                  </a:lnTo>
                  <a:lnTo>
                    <a:pt x="10668" y="32016"/>
                  </a:lnTo>
                  <a:lnTo>
                    <a:pt x="12192" y="30492"/>
                  </a:lnTo>
                  <a:lnTo>
                    <a:pt x="13716" y="27432"/>
                  </a:lnTo>
                  <a:lnTo>
                    <a:pt x="15240" y="25920"/>
                  </a:lnTo>
                  <a:lnTo>
                    <a:pt x="16764" y="22872"/>
                  </a:lnTo>
                  <a:lnTo>
                    <a:pt x="19799" y="19824"/>
                  </a:lnTo>
                  <a:close/>
                </a:path>
                <a:path w="6803390" h="2940050">
                  <a:moveTo>
                    <a:pt x="6803136" y="44208"/>
                  </a:moveTo>
                  <a:lnTo>
                    <a:pt x="6801612" y="44208"/>
                  </a:lnTo>
                  <a:lnTo>
                    <a:pt x="6801612" y="35052"/>
                  </a:lnTo>
                  <a:lnTo>
                    <a:pt x="6800088" y="35052"/>
                  </a:lnTo>
                  <a:lnTo>
                    <a:pt x="6800088" y="30492"/>
                  </a:lnTo>
                  <a:lnTo>
                    <a:pt x="6798564" y="30492"/>
                  </a:lnTo>
                  <a:lnTo>
                    <a:pt x="6798564" y="27432"/>
                  </a:lnTo>
                  <a:lnTo>
                    <a:pt x="6797040" y="27432"/>
                  </a:lnTo>
                  <a:lnTo>
                    <a:pt x="6797040" y="24384"/>
                  </a:lnTo>
                  <a:lnTo>
                    <a:pt x="6795516" y="24384"/>
                  </a:lnTo>
                  <a:lnTo>
                    <a:pt x="6795516" y="21348"/>
                  </a:lnTo>
                  <a:lnTo>
                    <a:pt x="6790944" y="16764"/>
                  </a:lnTo>
                  <a:lnTo>
                    <a:pt x="6789420" y="16764"/>
                  </a:lnTo>
                  <a:lnTo>
                    <a:pt x="6789420" y="13728"/>
                  </a:lnTo>
                  <a:lnTo>
                    <a:pt x="6787896" y="13728"/>
                  </a:lnTo>
                  <a:lnTo>
                    <a:pt x="6786372" y="16764"/>
                  </a:lnTo>
                  <a:lnTo>
                    <a:pt x="6787883" y="13716"/>
                  </a:lnTo>
                  <a:lnTo>
                    <a:pt x="6783324" y="9156"/>
                  </a:lnTo>
                  <a:lnTo>
                    <a:pt x="6780276" y="6108"/>
                  </a:lnTo>
                  <a:lnTo>
                    <a:pt x="6774180" y="3048"/>
                  </a:lnTo>
                  <a:lnTo>
                    <a:pt x="6765036" y="0"/>
                  </a:lnTo>
                  <a:lnTo>
                    <a:pt x="36563" y="0"/>
                  </a:lnTo>
                  <a:lnTo>
                    <a:pt x="32004" y="1536"/>
                  </a:lnTo>
                  <a:lnTo>
                    <a:pt x="22860" y="6108"/>
                  </a:lnTo>
                  <a:lnTo>
                    <a:pt x="21336" y="7632"/>
                  </a:lnTo>
                  <a:lnTo>
                    <a:pt x="18288" y="9156"/>
                  </a:lnTo>
                  <a:lnTo>
                    <a:pt x="13716" y="13716"/>
                  </a:lnTo>
                  <a:lnTo>
                    <a:pt x="15240" y="15252"/>
                  </a:lnTo>
                  <a:lnTo>
                    <a:pt x="18288" y="18300"/>
                  </a:lnTo>
                  <a:lnTo>
                    <a:pt x="21336" y="19824"/>
                  </a:lnTo>
                  <a:lnTo>
                    <a:pt x="21336" y="18300"/>
                  </a:lnTo>
                  <a:lnTo>
                    <a:pt x="24384" y="15252"/>
                  </a:lnTo>
                  <a:lnTo>
                    <a:pt x="27432" y="13716"/>
                  </a:lnTo>
                  <a:lnTo>
                    <a:pt x="28956" y="12204"/>
                  </a:lnTo>
                  <a:lnTo>
                    <a:pt x="32004" y="10668"/>
                  </a:lnTo>
                  <a:lnTo>
                    <a:pt x="38100" y="9156"/>
                  </a:lnTo>
                  <a:lnTo>
                    <a:pt x="6765036" y="9156"/>
                  </a:lnTo>
                  <a:lnTo>
                    <a:pt x="6769608" y="10668"/>
                  </a:lnTo>
                  <a:lnTo>
                    <a:pt x="6775704" y="13716"/>
                  </a:lnTo>
                  <a:lnTo>
                    <a:pt x="6783324" y="21348"/>
                  </a:lnTo>
                  <a:lnTo>
                    <a:pt x="6783324" y="22872"/>
                  </a:lnTo>
                  <a:lnTo>
                    <a:pt x="6784848" y="22872"/>
                  </a:lnTo>
                  <a:lnTo>
                    <a:pt x="6786372" y="24384"/>
                  </a:lnTo>
                  <a:lnTo>
                    <a:pt x="6786372" y="27432"/>
                  </a:lnTo>
                  <a:lnTo>
                    <a:pt x="6787896" y="27432"/>
                  </a:lnTo>
                  <a:lnTo>
                    <a:pt x="6790944" y="30492"/>
                  </a:lnTo>
                  <a:lnTo>
                    <a:pt x="6790944" y="33540"/>
                  </a:lnTo>
                  <a:lnTo>
                    <a:pt x="6792468" y="33540"/>
                  </a:lnTo>
                  <a:lnTo>
                    <a:pt x="6792468" y="38100"/>
                  </a:lnTo>
                  <a:lnTo>
                    <a:pt x="6793992" y="38100"/>
                  </a:lnTo>
                  <a:lnTo>
                    <a:pt x="6793992" y="45732"/>
                  </a:lnTo>
                  <a:lnTo>
                    <a:pt x="6795516" y="45732"/>
                  </a:lnTo>
                  <a:lnTo>
                    <a:pt x="6795516" y="2939808"/>
                  </a:lnTo>
                  <a:lnTo>
                    <a:pt x="6803136" y="2939808"/>
                  </a:lnTo>
                  <a:lnTo>
                    <a:pt x="6803136" y="44208"/>
                  </a:lnTo>
                  <a:close/>
                </a:path>
              </a:pathLst>
            </a:custGeom>
            <a:solidFill>
              <a:srgbClr val="CFD6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7115555" y="7179564"/>
              <a:ext cx="172720" cy="172720"/>
            </a:xfrm>
            <a:custGeom>
              <a:avLst/>
              <a:gdLst/>
              <a:ahLst/>
              <a:cxnLst/>
              <a:rect l="l" t="t" r="r" b="b"/>
              <a:pathLst>
                <a:path w="172720" h="172720">
                  <a:moveTo>
                    <a:pt x="172212" y="172212"/>
                  </a:moveTo>
                  <a:lnTo>
                    <a:pt x="0" y="172212"/>
                  </a:lnTo>
                  <a:lnTo>
                    <a:pt x="0" y="0"/>
                  </a:lnTo>
                  <a:lnTo>
                    <a:pt x="172212" y="0"/>
                  </a:lnTo>
                  <a:lnTo>
                    <a:pt x="172212" y="172212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7166038" y="7253668"/>
              <a:ext cx="73660" cy="40005"/>
            </a:xfrm>
            <a:custGeom>
              <a:avLst/>
              <a:gdLst/>
              <a:ahLst/>
              <a:cxnLst/>
              <a:rect l="l" t="t" r="r" b="b"/>
              <a:pathLst>
                <a:path w="73659" h="40004">
                  <a:moveTo>
                    <a:pt x="73247" y="39624"/>
                  </a:moveTo>
                  <a:lnTo>
                    <a:pt x="0" y="39624"/>
                  </a:lnTo>
                  <a:lnTo>
                    <a:pt x="36575" y="0"/>
                  </a:lnTo>
                  <a:lnTo>
                    <a:pt x="73247" y="39624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7" name="object 127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7115555" y="7351776"/>
              <a:ext cx="172212" cy="2362200"/>
            </a:xfrm>
            <a:prstGeom prst="rect">
              <a:avLst/>
            </a:prstGeom>
          </p:spPr>
        </p:pic>
      </p:grpSp>
      <p:grpSp>
        <p:nvGrpSpPr>
          <p:cNvPr id="128" name="object 128"/>
          <p:cNvGrpSpPr/>
          <p:nvPr/>
        </p:nvGrpSpPr>
        <p:grpSpPr>
          <a:xfrm>
            <a:off x="361188" y="816863"/>
            <a:ext cx="7065645" cy="394970"/>
            <a:chOff x="361188" y="816863"/>
            <a:chExt cx="7065645" cy="394970"/>
          </a:xfrm>
        </p:grpSpPr>
        <p:sp>
          <p:nvSpPr>
            <p:cNvPr id="129" name="object 129"/>
            <p:cNvSpPr/>
            <p:nvPr/>
          </p:nvSpPr>
          <p:spPr>
            <a:xfrm>
              <a:off x="361188" y="1201959"/>
              <a:ext cx="7065645" cy="7620"/>
            </a:xfrm>
            <a:custGeom>
              <a:avLst/>
              <a:gdLst/>
              <a:ahLst/>
              <a:cxnLst/>
              <a:rect l="l" t="t" r="r" b="b"/>
              <a:pathLst>
                <a:path w="7065645" h="7619">
                  <a:moveTo>
                    <a:pt x="7065264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7065264" y="0"/>
                  </a:lnTo>
                  <a:lnTo>
                    <a:pt x="7065264" y="7620"/>
                  </a:lnTo>
                  <a:close/>
                </a:path>
              </a:pathLst>
            </a:custGeom>
            <a:solidFill>
              <a:srgbClr val="CFD6D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0" name="object 130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92252" y="816863"/>
              <a:ext cx="6804660" cy="394715"/>
            </a:xfrm>
            <a:prstGeom prst="rect">
              <a:avLst/>
            </a:prstGeom>
          </p:spPr>
        </p:pic>
      </p:grpSp>
      <p:sp>
        <p:nvSpPr>
          <p:cNvPr id="131" name="object 131"/>
          <p:cNvSpPr/>
          <p:nvPr/>
        </p:nvSpPr>
        <p:spPr>
          <a:xfrm>
            <a:off x="884777" y="492347"/>
            <a:ext cx="260985" cy="256540"/>
          </a:xfrm>
          <a:custGeom>
            <a:avLst/>
            <a:gdLst/>
            <a:ahLst/>
            <a:cxnLst/>
            <a:rect l="l" t="t" r="r" b="b"/>
            <a:pathLst>
              <a:path w="260984" h="256540">
                <a:moveTo>
                  <a:pt x="164877" y="256413"/>
                </a:moveTo>
                <a:lnTo>
                  <a:pt x="161734" y="251841"/>
                </a:lnTo>
                <a:lnTo>
                  <a:pt x="161987" y="243706"/>
                </a:lnTo>
                <a:lnTo>
                  <a:pt x="163100" y="224923"/>
                </a:lnTo>
                <a:lnTo>
                  <a:pt x="163353" y="212121"/>
                </a:lnTo>
                <a:lnTo>
                  <a:pt x="162553" y="203811"/>
                </a:lnTo>
                <a:lnTo>
                  <a:pt x="160448" y="197072"/>
                </a:lnTo>
                <a:lnTo>
                  <a:pt x="157486" y="191762"/>
                </a:lnTo>
                <a:lnTo>
                  <a:pt x="154114" y="187737"/>
                </a:lnTo>
                <a:lnTo>
                  <a:pt x="175672" y="183521"/>
                </a:lnTo>
                <a:lnTo>
                  <a:pt x="194774" y="173438"/>
                </a:lnTo>
                <a:lnTo>
                  <a:pt x="208429" y="154479"/>
                </a:lnTo>
                <a:lnTo>
                  <a:pt x="213645" y="123634"/>
                </a:lnTo>
                <a:lnTo>
                  <a:pt x="212574" y="113657"/>
                </a:lnTo>
                <a:lnTo>
                  <a:pt x="209645" y="104394"/>
                </a:lnTo>
                <a:lnTo>
                  <a:pt x="205287" y="95988"/>
                </a:lnTo>
                <a:lnTo>
                  <a:pt x="199929" y="88582"/>
                </a:lnTo>
                <a:lnTo>
                  <a:pt x="201406" y="84376"/>
                </a:lnTo>
                <a:lnTo>
                  <a:pt x="202596" y="76723"/>
                </a:lnTo>
                <a:lnTo>
                  <a:pt x="202072" y="66213"/>
                </a:lnTo>
                <a:lnTo>
                  <a:pt x="198405" y="53435"/>
                </a:lnTo>
                <a:lnTo>
                  <a:pt x="196357" y="53220"/>
                </a:lnTo>
                <a:lnTo>
                  <a:pt x="190023" y="54006"/>
                </a:lnTo>
                <a:lnTo>
                  <a:pt x="179117" y="57935"/>
                </a:lnTo>
                <a:lnTo>
                  <a:pt x="163353" y="67151"/>
                </a:lnTo>
                <a:lnTo>
                  <a:pt x="155273" y="65151"/>
                </a:lnTo>
                <a:lnTo>
                  <a:pt x="147077" y="63722"/>
                </a:lnTo>
                <a:lnTo>
                  <a:pt x="138614" y="62865"/>
                </a:lnTo>
                <a:lnTo>
                  <a:pt x="129730" y="62579"/>
                </a:lnTo>
                <a:lnTo>
                  <a:pt x="121728" y="62865"/>
                </a:lnTo>
                <a:lnTo>
                  <a:pt x="113716" y="63722"/>
                </a:lnTo>
                <a:lnTo>
                  <a:pt x="105687" y="65151"/>
                </a:lnTo>
                <a:lnTo>
                  <a:pt x="97631" y="67151"/>
                </a:lnTo>
                <a:lnTo>
                  <a:pt x="81629" y="57935"/>
                </a:lnTo>
                <a:lnTo>
                  <a:pt x="70199" y="54006"/>
                </a:lnTo>
                <a:lnTo>
                  <a:pt x="63341" y="53220"/>
                </a:lnTo>
                <a:lnTo>
                  <a:pt x="61055" y="53435"/>
                </a:lnTo>
                <a:lnTo>
                  <a:pt x="58269" y="66213"/>
                </a:lnTo>
                <a:lnTo>
                  <a:pt x="58197" y="76723"/>
                </a:lnTo>
                <a:lnTo>
                  <a:pt x="59555" y="84376"/>
                </a:lnTo>
                <a:lnTo>
                  <a:pt x="61055" y="88582"/>
                </a:lnTo>
                <a:lnTo>
                  <a:pt x="55054" y="95988"/>
                </a:lnTo>
                <a:lnTo>
                  <a:pt x="50768" y="104394"/>
                </a:lnTo>
                <a:lnTo>
                  <a:pt x="48196" y="113657"/>
                </a:lnTo>
                <a:lnTo>
                  <a:pt x="47339" y="123634"/>
                </a:lnTo>
                <a:lnTo>
                  <a:pt x="52555" y="154479"/>
                </a:lnTo>
                <a:lnTo>
                  <a:pt x="66210" y="173438"/>
                </a:lnTo>
                <a:lnTo>
                  <a:pt x="85312" y="183521"/>
                </a:lnTo>
                <a:lnTo>
                  <a:pt x="106870" y="187737"/>
                </a:lnTo>
                <a:lnTo>
                  <a:pt x="102203" y="190785"/>
                </a:lnTo>
                <a:lnTo>
                  <a:pt x="99155" y="196881"/>
                </a:lnTo>
                <a:lnTo>
                  <a:pt x="97631" y="206025"/>
                </a:lnTo>
                <a:lnTo>
                  <a:pt x="90177" y="208430"/>
                </a:lnTo>
                <a:lnTo>
                  <a:pt x="80295" y="209264"/>
                </a:lnTo>
                <a:lnTo>
                  <a:pt x="69556" y="205811"/>
                </a:lnTo>
                <a:lnTo>
                  <a:pt x="59531" y="195357"/>
                </a:lnTo>
                <a:lnTo>
                  <a:pt x="58007" y="190785"/>
                </a:lnTo>
                <a:lnTo>
                  <a:pt x="50387" y="181641"/>
                </a:lnTo>
                <a:lnTo>
                  <a:pt x="28956" y="181641"/>
                </a:lnTo>
                <a:lnTo>
                  <a:pt x="35052" y="187737"/>
                </a:lnTo>
                <a:lnTo>
                  <a:pt x="39624" y="190785"/>
                </a:lnTo>
                <a:lnTo>
                  <a:pt x="45815" y="193833"/>
                </a:lnTo>
                <a:lnTo>
                  <a:pt x="51911" y="204501"/>
                </a:lnTo>
                <a:lnTo>
                  <a:pt x="53435" y="209073"/>
                </a:lnTo>
                <a:lnTo>
                  <a:pt x="56911" y="214884"/>
                </a:lnTo>
                <a:lnTo>
                  <a:pt x="64103" y="221265"/>
                </a:lnTo>
                <a:lnTo>
                  <a:pt x="77009" y="225361"/>
                </a:lnTo>
                <a:lnTo>
                  <a:pt x="97631" y="224313"/>
                </a:lnTo>
                <a:lnTo>
                  <a:pt x="97631" y="251841"/>
                </a:lnTo>
                <a:lnTo>
                  <a:pt x="94583" y="254889"/>
                </a:lnTo>
                <a:lnTo>
                  <a:pt x="88487" y="254889"/>
                </a:lnTo>
                <a:lnTo>
                  <a:pt x="51911" y="234981"/>
                </a:lnTo>
                <a:lnTo>
                  <a:pt x="24384" y="207549"/>
                </a:lnTo>
                <a:lnTo>
                  <a:pt x="6096" y="170973"/>
                </a:lnTo>
                <a:lnTo>
                  <a:pt x="0" y="131254"/>
                </a:lnTo>
                <a:lnTo>
                  <a:pt x="10184" y="79844"/>
                </a:lnTo>
                <a:lnTo>
                  <a:pt x="37969" y="38159"/>
                </a:lnTo>
                <a:lnTo>
                  <a:pt x="79201" y="10208"/>
                </a:lnTo>
                <a:lnTo>
                  <a:pt x="129730" y="0"/>
                </a:lnTo>
                <a:lnTo>
                  <a:pt x="180497" y="10208"/>
                </a:lnTo>
                <a:lnTo>
                  <a:pt x="222253" y="38159"/>
                </a:lnTo>
                <a:lnTo>
                  <a:pt x="250562" y="79844"/>
                </a:lnTo>
                <a:lnTo>
                  <a:pt x="260985" y="131254"/>
                </a:lnTo>
                <a:lnTo>
                  <a:pt x="260437" y="140661"/>
                </a:lnTo>
                <a:lnTo>
                  <a:pt x="250531" y="180093"/>
                </a:lnTo>
                <a:lnTo>
                  <a:pt x="229704" y="214622"/>
                </a:lnTo>
                <a:lnTo>
                  <a:pt x="199263" y="241347"/>
                </a:lnTo>
                <a:lnTo>
                  <a:pt x="170973" y="254889"/>
                </a:lnTo>
                <a:lnTo>
                  <a:pt x="164877" y="256413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2" name="object 132"/>
          <p:cNvGrpSpPr/>
          <p:nvPr/>
        </p:nvGrpSpPr>
        <p:grpSpPr>
          <a:xfrm>
            <a:off x="492432" y="492337"/>
            <a:ext cx="261620" cy="261620"/>
            <a:chOff x="492432" y="492337"/>
            <a:chExt cx="261620" cy="261620"/>
          </a:xfrm>
        </p:grpSpPr>
        <p:sp>
          <p:nvSpPr>
            <p:cNvPr id="133" name="object 133"/>
            <p:cNvSpPr/>
            <p:nvPr/>
          </p:nvSpPr>
          <p:spPr>
            <a:xfrm>
              <a:off x="497014" y="496919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5" h="252095">
                  <a:moveTo>
                    <a:pt x="0" y="207549"/>
                  </a:moveTo>
                  <a:lnTo>
                    <a:pt x="0" y="44291"/>
                  </a:lnTo>
                  <a:lnTo>
                    <a:pt x="0" y="38195"/>
                  </a:lnTo>
                  <a:lnTo>
                    <a:pt x="0" y="32099"/>
                  </a:lnTo>
                  <a:lnTo>
                    <a:pt x="3048" y="27527"/>
                  </a:lnTo>
                  <a:lnTo>
                    <a:pt x="4572" y="21431"/>
                  </a:lnTo>
                  <a:lnTo>
                    <a:pt x="9144" y="16859"/>
                  </a:lnTo>
                  <a:lnTo>
                    <a:pt x="12287" y="12287"/>
                  </a:lnTo>
                  <a:lnTo>
                    <a:pt x="16859" y="9239"/>
                  </a:lnTo>
                  <a:lnTo>
                    <a:pt x="21431" y="4667"/>
                  </a:lnTo>
                  <a:lnTo>
                    <a:pt x="27527" y="3143"/>
                  </a:lnTo>
                  <a:lnTo>
                    <a:pt x="32099" y="0"/>
                  </a:lnTo>
                  <a:lnTo>
                    <a:pt x="38195" y="0"/>
                  </a:lnTo>
                  <a:lnTo>
                    <a:pt x="44291" y="0"/>
                  </a:lnTo>
                  <a:lnTo>
                    <a:pt x="207644" y="0"/>
                  </a:lnTo>
                  <a:lnTo>
                    <a:pt x="213741" y="0"/>
                  </a:lnTo>
                  <a:lnTo>
                    <a:pt x="219836" y="0"/>
                  </a:lnTo>
                  <a:lnTo>
                    <a:pt x="224408" y="3143"/>
                  </a:lnTo>
                  <a:lnTo>
                    <a:pt x="230505" y="4667"/>
                  </a:lnTo>
                  <a:lnTo>
                    <a:pt x="235076" y="9239"/>
                  </a:lnTo>
                  <a:lnTo>
                    <a:pt x="239649" y="12287"/>
                  </a:lnTo>
                  <a:lnTo>
                    <a:pt x="244220" y="16859"/>
                  </a:lnTo>
                  <a:lnTo>
                    <a:pt x="247268" y="21431"/>
                  </a:lnTo>
                  <a:lnTo>
                    <a:pt x="248793" y="27527"/>
                  </a:lnTo>
                  <a:lnTo>
                    <a:pt x="251936" y="32099"/>
                  </a:lnTo>
                  <a:lnTo>
                    <a:pt x="251936" y="219741"/>
                  </a:lnTo>
                  <a:lnTo>
                    <a:pt x="248793" y="224313"/>
                  </a:lnTo>
                  <a:lnTo>
                    <a:pt x="224408" y="248793"/>
                  </a:lnTo>
                  <a:lnTo>
                    <a:pt x="219836" y="251841"/>
                  </a:lnTo>
                  <a:lnTo>
                    <a:pt x="32099" y="251841"/>
                  </a:lnTo>
                  <a:lnTo>
                    <a:pt x="27527" y="248793"/>
                  </a:lnTo>
                  <a:lnTo>
                    <a:pt x="21431" y="247269"/>
                  </a:lnTo>
                  <a:lnTo>
                    <a:pt x="16859" y="244221"/>
                  </a:lnTo>
                  <a:lnTo>
                    <a:pt x="12287" y="239649"/>
                  </a:lnTo>
                  <a:lnTo>
                    <a:pt x="9144" y="235077"/>
                  </a:lnTo>
                  <a:lnTo>
                    <a:pt x="4572" y="230409"/>
                  </a:lnTo>
                  <a:lnTo>
                    <a:pt x="3048" y="224313"/>
                  </a:lnTo>
                  <a:lnTo>
                    <a:pt x="0" y="219741"/>
                  </a:lnTo>
                  <a:lnTo>
                    <a:pt x="0" y="213645"/>
                  </a:lnTo>
                  <a:lnTo>
                    <a:pt x="0" y="207549"/>
                  </a:lnTo>
                  <a:close/>
                </a:path>
              </a:pathLst>
            </a:custGeom>
            <a:ln w="9163">
              <a:solidFill>
                <a:srgbClr val="CFD6D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4" name="object 134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565689" y="573214"/>
              <a:ext cx="114490" cy="94678"/>
            </a:xfrm>
            <a:prstGeom prst="rect">
              <a:avLst/>
            </a:prstGeom>
          </p:spPr>
        </p:pic>
      </p:grpSp>
      <p:grpSp>
        <p:nvGrpSpPr>
          <p:cNvPr id="135" name="object 135"/>
          <p:cNvGrpSpPr/>
          <p:nvPr/>
        </p:nvGrpSpPr>
        <p:grpSpPr>
          <a:xfrm>
            <a:off x="1283112" y="510730"/>
            <a:ext cx="1574165" cy="220345"/>
            <a:chOff x="1283112" y="510730"/>
            <a:chExt cx="1574165" cy="220345"/>
          </a:xfrm>
        </p:grpSpPr>
        <p:pic>
          <p:nvPicPr>
            <p:cNvPr id="136" name="object 136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283112" y="510730"/>
              <a:ext cx="929640" cy="219741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2229612" y="647991"/>
              <a:ext cx="539115" cy="82550"/>
            </a:xfrm>
            <a:custGeom>
              <a:avLst/>
              <a:gdLst/>
              <a:ahLst/>
              <a:cxnLst/>
              <a:rect l="l" t="t" r="r" b="b"/>
              <a:pathLst>
                <a:path w="539114" h="82550">
                  <a:moveTo>
                    <a:pt x="30467" y="43903"/>
                  </a:moveTo>
                  <a:lnTo>
                    <a:pt x="0" y="43903"/>
                  </a:lnTo>
                  <a:lnTo>
                    <a:pt x="0" y="54584"/>
                  </a:lnTo>
                  <a:lnTo>
                    <a:pt x="30467" y="54584"/>
                  </a:lnTo>
                  <a:lnTo>
                    <a:pt x="30467" y="43903"/>
                  </a:lnTo>
                  <a:close/>
                </a:path>
                <a:path w="539114" h="82550">
                  <a:moveTo>
                    <a:pt x="91528" y="1524"/>
                  </a:moveTo>
                  <a:lnTo>
                    <a:pt x="47244" y="1524"/>
                  </a:lnTo>
                  <a:lnTo>
                    <a:pt x="47244" y="80962"/>
                  </a:lnTo>
                  <a:lnTo>
                    <a:pt x="60960" y="80962"/>
                  </a:lnTo>
                  <a:lnTo>
                    <a:pt x="60960" y="47332"/>
                  </a:lnTo>
                  <a:lnTo>
                    <a:pt x="88480" y="47332"/>
                  </a:lnTo>
                  <a:lnTo>
                    <a:pt x="88480" y="36664"/>
                  </a:lnTo>
                  <a:lnTo>
                    <a:pt x="60960" y="36664"/>
                  </a:lnTo>
                  <a:lnTo>
                    <a:pt x="60960" y="12280"/>
                  </a:lnTo>
                  <a:lnTo>
                    <a:pt x="91528" y="12280"/>
                  </a:lnTo>
                  <a:lnTo>
                    <a:pt x="91528" y="1524"/>
                  </a:lnTo>
                  <a:close/>
                </a:path>
                <a:path w="539114" h="82550">
                  <a:moveTo>
                    <a:pt x="167817" y="80962"/>
                  </a:moveTo>
                  <a:lnTo>
                    <a:pt x="152577" y="58000"/>
                  </a:lnTo>
                  <a:lnTo>
                    <a:pt x="151053" y="56476"/>
                  </a:lnTo>
                  <a:lnTo>
                    <a:pt x="151053" y="54952"/>
                  </a:lnTo>
                  <a:lnTo>
                    <a:pt x="149529" y="53428"/>
                  </a:lnTo>
                  <a:lnTo>
                    <a:pt x="149529" y="51904"/>
                  </a:lnTo>
                  <a:lnTo>
                    <a:pt x="148005" y="51904"/>
                  </a:lnTo>
                  <a:lnTo>
                    <a:pt x="146481" y="50380"/>
                  </a:lnTo>
                  <a:lnTo>
                    <a:pt x="146481" y="48856"/>
                  </a:lnTo>
                  <a:lnTo>
                    <a:pt x="144957" y="48856"/>
                  </a:lnTo>
                  <a:lnTo>
                    <a:pt x="143433" y="47332"/>
                  </a:lnTo>
                  <a:lnTo>
                    <a:pt x="143433" y="45808"/>
                  </a:lnTo>
                  <a:lnTo>
                    <a:pt x="141909" y="45808"/>
                  </a:lnTo>
                  <a:lnTo>
                    <a:pt x="140385" y="44284"/>
                  </a:lnTo>
                  <a:lnTo>
                    <a:pt x="143433" y="44284"/>
                  </a:lnTo>
                  <a:lnTo>
                    <a:pt x="144957" y="42760"/>
                  </a:lnTo>
                  <a:lnTo>
                    <a:pt x="148005" y="41236"/>
                  </a:lnTo>
                  <a:lnTo>
                    <a:pt x="151053" y="38188"/>
                  </a:lnTo>
                  <a:lnTo>
                    <a:pt x="154101" y="35140"/>
                  </a:lnTo>
                  <a:lnTo>
                    <a:pt x="155625" y="32092"/>
                  </a:lnTo>
                  <a:lnTo>
                    <a:pt x="157149" y="30568"/>
                  </a:lnTo>
                  <a:lnTo>
                    <a:pt x="157149" y="15328"/>
                  </a:lnTo>
                  <a:lnTo>
                    <a:pt x="155625" y="13804"/>
                  </a:lnTo>
                  <a:lnTo>
                    <a:pt x="154863" y="12280"/>
                  </a:lnTo>
                  <a:lnTo>
                    <a:pt x="152577" y="7708"/>
                  </a:lnTo>
                  <a:lnTo>
                    <a:pt x="151053" y="6184"/>
                  </a:lnTo>
                  <a:lnTo>
                    <a:pt x="148005" y="4660"/>
                  </a:lnTo>
                  <a:lnTo>
                    <a:pt x="144957" y="3048"/>
                  </a:lnTo>
                  <a:lnTo>
                    <a:pt x="143433" y="2286"/>
                  </a:lnTo>
                  <a:lnTo>
                    <a:pt x="143433" y="19900"/>
                  </a:lnTo>
                  <a:lnTo>
                    <a:pt x="143433" y="29044"/>
                  </a:lnTo>
                  <a:lnTo>
                    <a:pt x="141909" y="32092"/>
                  </a:lnTo>
                  <a:lnTo>
                    <a:pt x="137337" y="36664"/>
                  </a:lnTo>
                  <a:lnTo>
                    <a:pt x="134200" y="36664"/>
                  </a:lnTo>
                  <a:lnTo>
                    <a:pt x="131152" y="38188"/>
                  </a:lnTo>
                  <a:lnTo>
                    <a:pt x="118960" y="38188"/>
                  </a:lnTo>
                  <a:lnTo>
                    <a:pt x="118960" y="12280"/>
                  </a:lnTo>
                  <a:lnTo>
                    <a:pt x="137337" y="12280"/>
                  </a:lnTo>
                  <a:lnTo>
                    <a:pt x="141909" y="16852"/>
                  </a:lnTo>
                  <a:lnTo>
                    <a:pt x="143433" y="19900"/>
                  </a:lnTo>
                  <a:lnTo>
                    <a:pt x="143433" y="2286"/>
                  </a:lnTo>
                  <a:lnTo>
                    <a:pt x="141909" y="1524"/>
                  </a:lnTo>
                  <a:lnTo>
                    <a:pt x="105244" y="1524"/>
                  </a:lnTo>
                  <a:lnTo>
                    <a:pt x="105244" y="80962"/>
                  </a:lnTo>
                  <a:lnTo>
                    <a:pt x="118960" y="80962"/>
                  </a:lnTo>
                  <a:lnTo>
                    <a:pt x="118960" y="48856"/>
                  </a:lnTo>
                  <a:lnTo>
                    <a:pt x="129628" y="48856"/>
                  </a:lnTo>
                  <a:lnTo>
                    <a:pt x="131152" y="50380"/>
                  </a:lnTo>
                  <a:lnTo>
                    <a:pt x="132676" y="50380"/>
                  </a:lnTo>
                  <a:lnTo>
                    <a:pt x="132676" y="51904"/>
                  </a:lnTo>
                  <a:lnTo>
                    <a:pt x="134200" y="53428"/>
                  </a:lnTo>
                  <a:lnTo>
                    <a:pt x="135813" y="54952"/>
                  </a:lnTo>
                  <a:lnTo>
                    <a:pt x="137337" y="56476"/>
                  </a:lnTo>
                  <a:lnTo>
                    <a:pt x="137337" y="58000"/>
                  </a:lnTo>
                  <a:lnTo>
                    <a:pt x="138861" y="59524"/>
                  </a:lnTo>
                  <a:lnTo>
                    <a:pt x="151053" y="80962"/>
                  </a:lnTo>
                  <a:lnTo>
                    <a:pt x="167817" y="80962"/>
                  </a:lnTo>
                  <a:close/>
                </a:path>
                <a:path w="539114" h="82550">
                  <a:moveTo>
                    <a:pt x="247167" y="39725"/>
                  </a:moveTo>
                  <a:lnTo>
                    <a:pt x="233451" y="7835"/>
                  </a:lnTo>
                  <a:lnTo>
                    <a:pt x="233451" y="32105"/>
                  </a:lnTo>
                  <a:lnTo>
                    <a:pt x="233451" y="50393"/>
                  </a:lnTo>
                  <a:lnTo>
                    <a:pt x="231927" y="58013"/>
                  </a:lnTo>
                  <a:lnTo>
                    <a:pt x="227355" y="62585"/>
                  </a:lnTo>
                  <a:lnTo>
                    <a:pt x="222783" y="68681"/>
                  </a:lnTo>
                  <a:lnTo>
                    <a:pt x="216687" y="70205"/>
                  </a:lnTo>
                  <a:lnTo>
                    <a:pt x="201447" y="70205"/>
                  </a:lnTo>
                  <a:lnTo>
                    <a:pt x="195351" y="67157"/>
                  </a:lnTo>
                  <a:lnTo>
                    <a:pt x="190677" y="62585"/>
                  </a:lnTo>
                  <a:lnTo>
                    <a:pt x="186105" y="56489"/>
                  </a:lnTo>
                  <a:lnTo>
                    <a:pt x="184581" y="50393"/>
                  </a:lnTo>
                  <a:lnTo>
                    <a:pt x="184581" y="32105"/>
                  </a:lnTo>
                  <a:lnTo>
                    <a:pt x="187629" y="24485"/>
                  </a:lnTo>
                  <a:lnTo>
                    <a:pt x="192201" y="19913"/>
                  </a:lnTo>
                  <a:lnTo>
                    <a:pt x="196875" y="13817"/>
                  </a:lnTo>
                  <a:lnTo>
                    <a:pt x="201447" y="10769"/>
                  </a:lnTo>
                  <a:lnTo>
                    <a:pt x="216687" y="10769"/>
                  </a:lnTo>
                  <a:lnTo>
                    <a:pt x="222783" y="13817"/>
                  </a:lnTo>
                  <a:lnTo>
                    <a:pt x="227355" y="18389"/>
                  </a:lnTo>
                  <a:lnTo>
                    <a:pt x="231927" y="24485"/>
                  </a:lnTo>
                  <a:lnTo>
                    <a:pt x="233451" y="32105"/>
                  </a:lnTo>
                  <a:lnTo>
                    <a:pt x="233451" y="7835"/>
                  </a:lnTo>
                  <a:lnTo>
                    <a:pt x="231381" y="5829"/>
                  </a:lnTo>
                  <a:lnTo>
                    <a:pt x="225259" y="2489"/>
                  </a:lnTo>
                  <a:lnTo>
                    <a:pt x="218287" y="596"/>
                  </a:lnTo>
                  <a:lnTo>
                    <a:pt x="210591" y="0"/>
                  </a:lnTo>
                  <a:lnTo>
                    <a:pt x="201764" y="596"/>
                  </a:lnTo>
                  <a:lnTo>
                    <a:pt x="171462" y="32410"/>
                  </a:lnTo>
                  <a:lnTo>
                    <a:pt x="170865" y="41249"/>
                  </a:lnTo>
                  <a:lnTo>
                    <a:pt x="171462" y="50076"/>
                  </a:lnTo>
                  <a:lnTo>
                    <a:pt x="200482" y="81661"/>
                  </a:lnTo>
                  <a:lnTo>
                    <a:pt x="209067" y="82486"/>
                  </a:lnTo>
                  <a:lnTo>
                    <a:pt x="217639" y="81635"/>
                  </a:lnTo>
                  <a:lnTo>
                    <a:pt x="246570" y="49199"/>
                  </a:lnTo>
                  <a:lnTo>
                    <a:pt x="247167" y="39725"/>
                  </a:lnTo>
                  <a:close/>
                </a:path>
                <a:path w="539114" h="82550">
                  <a:moveTo>
                    <a:pt x="329653" y="1524"/>
                  </a:moveTo>
                  <a:lnTo>
                    <a:pt x="317461" y="1524"/>
                  </a:lnTo>
                  <a:lnTo>
                    <a:pt x="317461" y="62572"/>
                  </a:lnTo>
                  <a:lnTo>
                    <a:pt x="315937" y="61048"/>
                  </a:lnTo>
                  <a:lnTo>
                    <a:pt x="314325" y="58000"/>
                  </a:lnTo>
                  <a:lnTo>
                    <a:pt x="287667" y="16852"/>
                  </a:lnTo>
                  <a:lnTo>
                    <a:pt x="277749" y="1524"/>
                  </a:lnTo>
                  <a:lnTo>
                    <a:pt x="262509" y="1524"/>
                  </a:lnTo>
                  <a:lnTo>
                    <a:pt x="262509" y="80962"/>
                  </a:lnTo>
                  <a:lnTo>
                    <a:pt x="274701" y="80962"/>
                  </a:lnTo>
                  <a:lnTo>
                    <a:pt x="274701" y="19900"/>
                  </a:lnTo>
                  <a:lnTo>
                    <a:pt x="276225" y="21424"/>
                  </a:lnTo>
                  <a:lnTo>
                    <a:pt x="277749" y="21424"/>
                  </a:lnTo>
                  <a:lnTo>
                    <a:pt x="315937" y="80962"/>
                  </a:lnTo>
                  <a:lnTo>
                    <a:pt x="329653" y="80962"/>
                  </a:lnTo>
                  <a:lnTo>
                    <a:pt x="329653" y="62572"/>
                  </a:lnTo>
                  <a:lnTo>
                    <a:pt x="329653" y="1524"/>
                  </a:lnTo>
                  <a:close/>
                </a:path>
                <a:path w="539114" h="82550">
                  <a:moveTo>
                    <a:pt x="401383" y="1524"/>
                  </a:moveTo>
                  <a:lnTo>
                    <a:pt x="341845" y="1524"/>
                  </a:lnTo>
                  <a:lnTo>
                    <a:pt x="341845" y="12280"/>
                  </a:lnTo>
                  <a:lnTo>
                    <a:pt x="364807" y="12280"/>
                  </a:lnTo>
                  <a:lnTo>
                    <a:pt x="364807" y="80860"/>
                  </a:lnTo>
                  <a:lnTo>
                    <a:pt x="378523" y="80860"/>
                  </a:lnTo>
                  <a:lnTo>
                    <a:pt x="378523" y="12280"/>
                  </a:lnTo>
                  <a:lnTo>
                    <a:pt x="401383" y="12280"/>
                  </a:lnTo>
                  <a:lnTo>
                    <a:pt x="401383" y="1524"/>
                  </a:lnTo>
                  <a:close/>
                </a:path>
                <a:path w="539114" h="82550">
                  <a:moveTo>
                    <a:pt x="457860" y="70192"/>
                  </a:moveTo>
                  <a:lnTo>
                    <a:pt x="425754" y="70192"/>
                  </a:lnTo>
                  <a:lnTo>
                    <a:pt x="425754" y="45808"/>
                  </a:lnTo>
                  <a:lnTo>
                    <a:pt x="453288" y="45808"/>
                  </a:lnTo>
                  <a:lnTo>
                    <a:pt x="453288" y="35140"/>
                  </a:lnTo>
                  <a:lnTo>
                    <a:pt x="425754" y="35140"/>
                  </a:lnTo>
                  <a:lnTo>
                    <a:pt x="425754" y="12280"/>
                  </a:lnTo>
                  <a:lnTo>
                    <a:pt x="456336" y="12280"/>
                  </a:lnTo>
                  <a:lnTo>
                    <a:pt x="456336" y="1524"/>
                  </a:lnTo>
                  <a:lnTo>
                    <a:pt x="412038" y="1524"/>
                  </a:lnTo>
                  <a:lnTo>
                    <a:pt x="412038" y="80962"/>
                  </a:lnTo>
                  <a:lnTo>
                    <a:pt x="457860" y="80962"/>
                  </a:lnTo>
                  <a:lnTo>
                    <a:pt x="457860" y="70192"/>
                  </a:lnTo>
                  <a:close/>
                </a:path>
                <a:path w="539114" h="82550">
                  <a:moveTo>
                    <a:pt x="538734" y="1524"/>
                  </a:moveTo>
                  <a:lnTo>
                    <a:pt x="526542" y="1524"/>
                  </a:lnTo>
                  <a:lnTo>
                    <a:pt x="526542" y="62572"/>
                  </a:lnTo>
                  <a:lnTo>
                    <a:pt x="525018" y="61048"/>
                  </a:lnTo>
                  <a:lnTo>
                    <a:pt x="523494" y="58000"/>
                  </a:lnTo>
                  <a:lnTo>
                    <a:pt x="496773" y="16852"/>
                  </a:lnTo>
                  <a:lnTo>
                    <a:pt x="486816" y="1524"/>
                  </a:lnTo>
                  <a:lnTo>
                    <a:pt x="471576" y="1524"/>
                  </a:lnTo>
                  <a:lnTo>
                    <a:pt x="471576" y="80962"/>
                  </a:lnTo>
                  <a:lnTo>
                    <a:pt x="483768" y="80962"/>
                  </a:lnTo>
                  <a:lnTo>
                    <a:pt x="483768" y="16852"/>
                  </a:lnTo>
                  <a:lnTo>
                    <a:pt x="485292" y="19900"/>
                  </a:lnTo>
                  <a:lnTo>
                    <a:pt x="485292" y="21424"/>
                  </a:lnTo>
                  <a:lnTo>
                    <a:pt x="486816" y="21424"/>
                  </a:lnTo>
                  <a:lnTo>
                    <a:pt x="525018" y="80962"/>
                  </a:lnTo>
                  <a:lnTo>
                    <a:pt x="538734" y="80962"/>
                  </a:lnTo>
                  <a:lnTo>
                    <a:pt x="538734" y="62572"/>
                  </a:lnTo>
                  <a:lnTo>
                    <a:pt x="538734" y="1524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8" name="object 138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2788253" y="649509"/>
              <a:ext cx="68675" cy="79438"/>
            </a:xfrm>
            <a:prstGeom prst="rect">
              <a:avLst/>
            </a:prstGeom>
          </p:spPr>
        </p:pic>
      </p:grpSp>
      <p:grpSp>
        <p:nvGrpSpPr>
          <p:cNvPr id="139" name="object 139"/>
          <p:cNvGrpSpPr/>
          <p:nvPr/>
        </p:nvGrpSpPr>
        <p:grpSpPr>
          <a:xfrm>
            <a:off x="6381454" y="492337"/>
            <a:ext cx="262890" cy="261620"/>
            <a:chOff x="6381454" y="492337"/>
            <a:chExt cx="262890" cy="261620"/>
          </a:xfrm>
        </p:grpSpPr>
        <p:sp>
          <p:nvSpPr>
            <p:cNvPr id="140" name="object 140"/>
            <p:cNvSpPr/>
            <p:nvPr/>
          </p:nvSpPr>
          <p:spPr>
            <a:xfrm>
              <a:off x="6386036" y="496919"/>
              <a:ext cx="253365" cy="252095"/>
            </a:xfrm>
            <a:custGeom>
              <a:avLst/>
              <a:gdLst/>
              <a:ahLst/>
              <a:cxnLst/>
              <a:rect l="l" t="t" r="r" b="b"/>
              <a:pathLst>
                <a:path w="253365" h="252095">
                  <a:moveTo>
                    <a:pt x="0" y="207549"/>
                  </a:moveTo>
                  <a:lnTo>
                    <a:pt x="0" y="44291"/>
                  </a:lnTo>
                  <a:lnTo>
                    <a:pt x="0" y="38195"/>
                  </a:lnTo>
                  <a:lnTo>
                    <a:pt x="1524" y="32099"/>
                  </a:lnTo>
                  <a:lnTo>
                    <a:pt x="4572" y="27527"/>
                  </a:lnTo>
                  <a:lnTo>
                    <a:pt x="6096" y="21431"/>
                  </a:lnTo>
                  <a:lnTo>
                    <a:pt x="9144" y="16859"/>
                  </a:lnTo>
                  <a:lnTo>
                    <a:pt x="13716" y="12287"/>
                  </a:lnTo>
                  <a:lnTo>
                    <a:pt x="18288" y="9239"/>
                  </a:lnTo>
                  <a:lnTo>
                    <a:pt x="22859" y="4667"/>
                  </a:lnTo>
                  <a:lnTo>
                    <a:pt x="28956" y="3143"/>
                  </a:lnTo>
                  <a:lnTo>
                    <a:pt x="33528" y="0"/>
                  </a:lnTo>
                  <a:lnTo>
                    <a:pt x="39624" y="0"/>
                  </a:lnTo>
                  <a:lnTo>
                    <a:pt x="45719" y="0"/>
                  </a:lnTo>
                  <a:lnTo>
                    <a:pt x="209073" y="0"/>
                  </a:lnTo>
                  <a:lnTo>
                    <a:pt x="215169" y="0"/>
                  </a:lnTo>
                  <a:lnTo>
                    <a:pt x="219741" y="0"/>
                  </a:lnTo>
                  <a:lnTo>
                    <a:pt x="225837" y="3143"/>
                  </a:lnTo>
                  <a:lnTo>
                    <a:pt x="232029" y="4667"/>
                  </a:lnTo>
                  <a:lnTo>
                    <a:pt x="236601" y="9239"/>
                  </a:lnTo>
                  <a:lnTo>
                    <a:pt x="241173" y="12287"/>
                  </a:lnTo>
                  <a:lnTo>
                    <a:pt x="244220" y="16859"/>
                  </a:lnTo>
                  <a:lnTo>
                    <a:pt x="247268" y="21431"/>
                  </a:lnTo>
                  <a:lnTo>
                    <a:pt x="250317" y="27527"/>
                  </a:lnTo>
                  <a:lnTo>
                    <a:pt x="251841" y="32099"/>
                  </a:lnTo>
                  <a:lnTo>
                    <a:pt x="253365" y="38195"/>
                  </a:lnTo>
                  <a:lnTo>
                    <a:pt x="253365" y="44291"/>
                  </a:lnTo>
                  <a:lnTo>
                    <a:pt x="253365" y="207549"/>
                  </a:lnTo>
                  <a:lnTo>
                    <a:pt x="253365" y="213645"/>
                  </a:lnTo>
                  <a:lnTo>
                    <a:pt x="251841" y="219741"/>
                  </a:lnTo>
                  <a:lnTo>
                    <a:pt x="225837" y="248793"/>
                  </a:lnTo>
                  <a:lnTo>
                    <a:pt x="219741" y="251841"/>
                  </a:lnTo>
                  <a:lnTo>
                    <a:pt x="33528" y="251841"/>
                  </a:lnTo>
                  <a:lnTo>
                    <a:pt x="28956" y="248793"/>
                  </a:lnTo>
                  <a:lnTo>
                    <a:pt x="22859" y="247269"/>
                  </a:lnTo>
                  <a:lnTo>
                    <a:pt x="18288" y="244221"/>
                  </a:lnTo>
                  <a:lnTo>
                    <a:pt x="13716" y="239649"/>
                  </a:lnTo>
                  <a:lnTo>
                    <a:pt x="9144" y="235077"/>
                  </a:lnTo>
                  <a:lnTo>
                    <a:pt x="6096" y="230409"/>
                  </a:lnTo>
                  <a:lnTo>
                    <a:pt x="4572" y="224313"/>
                  </a:lnTo>
                  <a:lnTo>
                    <a:pt x="1524" y="219741"/>
                  </a:lnTo>
                  <a:lnTo>
                    <a:pt x="0" y="213645"/>
                  </a:lnTo>
                  <a:lnTo>
                    <a:pt x="0" y="207549"/>
                  </a:lnTo>
                  <a:close/>
                </a:path>
              </a:pathLst>
            </a:custGeom>
            <a:ln w="9163">
              <a:solidFill>
                <a:srgbClr val="CFD6D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1" name="object 141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6456235" y="565594"/>
              <a:ext cx="114490" cy="114490"/>
            </a:xfrm>
            <a:prstGeom prst="rect">
              <a:avLst/>
            </a:prstGeom>
          </p:spPr>
        </p:pic>
      </p:grpSp>
      <p:grpSp>
        <p:nvGrpSpPr>
          <p:cNvPr id="142" name="object 142"/>
          <p:cNvGrpSpPr/>
          <p:nvPr/>
        </p:nvGrpSpPr>
        <p:grpSpPr>
          <a:xfrm>
            <a:off x="6708066" y="467963"/>
            <a:ext cx="596900" cy="294640"/>
            <a:chOff x="6708066" y="467963"/>
            <a:chExt cx="596900" cy="294640"/>
          </a:xfrm>
        </p:grpSpPr>
        <p:sp>
          <p:nvSpPr>
            <p:cNvPr id="143" name="object 143"/>
            <p:cNvSpPr/>
            <p:nvPr/>
          </p:nvSpPr>
          <p:spPr>
            <a:xfrm>
              <a:off x="6712648" y="496919"/>
              <a:ext cx="253365" cy="252095"/>
            </a:xfrm>
            <a:custGeom>
              <a:avLst/>
              <a:gdLst/>
              <a:ahLst/>
              <a:cxnLst/>
              <a:rect l="l" t="t" r="r" b="b"/>
              <a:pathLst>
                <a:path w="253365" h="252095">
                  <a:moveTo>
                    <a:pt x="0" y="207549"/>
                  </a:moveTo>
                  <a:lnTo>
                    <a:pt x="0" y="44291"/>
                  </a:lnTo>
                  <a:lnTo>
                    <a:pt x="0" y="38195"/>
                  </a:lnTo>
                  <a:lnTo>
                    <a:pt x="1524" y="32099"/>
                  </a:lnTo>
                  <a:lnTo>
                    <a:pt x="18288" y="9239"/>
                  </a:lnTo>
                  <a:lnTo>
                    <a:pt x="22859" y="4667"/>
                  </a:lnTo>
                  <a:lnTo>
                    <a:pt x="27527" y="3143"/>
                  </a:lnTo>
                  <a:lnTo>
                    <a:pt x="33623" y="0"/>
                  </a:lnTo>
                  <a:lnTo>
                    <a:pt x="39719" y="0"/>
                  </a:lnTo>
                  <a:lnTo>
                    <a:pt x="45815" y="0"/>
                  </a:lnTo>
                  <a:lnTo>
                    <a:pt x="209168" y="0"/>
                  </a:lnTo>
                  <a:lnTo>
                    <a:pt x="213741" y="0"/>
                  </a:lnTo>
                  <a:lnTo>
                    <a:pt x="219836" y="0"/>
                  </a:lnTo>
                  <a:lnTo>
                    <a:pt x="225932" y="3143"/>
                  </a:lnTo>
                  <a:lnTo>
                    <a:pt x="251841" y="32099"/>
                  </a:lnTo>
                  <a:lnTo>
                    <a:pt x="253365" y="38195"/>
                  </a:lnTo>
                  <a:lnTo>
                    <a:pt x="253365" y="44291"/>
                  </a:lnTo>
                  <a:lnTo>
                    <a:pt x="253365" y="207549"/>
                  </a:lnTo>
                  <a:lnTo>
                    <a:pt x="253365" y="213645"/>
                  </a:lnTo>
                  <a:lnTo>
                    <a:pt x="251841" y="219741"/>
                  </a:lnTo>
                  <a:lnTo>
                    <a:pt x="250317" y="224313"/>
                  </a:lnTo>
                  <a:lnTo>
                    <a:pt x="247268" y="230409"/>
                  </a:lnTo>
                  <a:lnTo>
                    <a:pt x="244220" y="235077"/>
                  </a:lnTo>
                  <a:lnTo>
                    <a:pt x="239649" y="239649"/>
                  </a:lnTo>
                  <a:lnTo>
                    <a:pt x="236601" y="244221"/>
                  </a:lnTo>
                  <a:lnTo>
                    <a:pt x="230505" y="247269"/>
                  </a:lnTo>
                  <a:lnTo>
                    <a:pt x="225932" y="248793"/>
                  </a:lnTo>
                  <a:lnTo>
                    <a:pt x="219836" y="251841"/>
                  </a:lnTo>
                  <a:lnTo>
                    <a:pt x="33623" y="251841"/>
                  </a:lnTo>
                  <a:lnTo>
                    <a:pt x="27527" y="248793"/>
                  </a:lnTo>
                  <a:lnTo>
                    <a:pt x="22859" y="247269"/>
                  </a:lnTo>
                  <a:lnTo>
                    <a:pt x="18288" y="244221"/>
                  </a:lnTo>
                  <a:lnTo>
                    <a:pt x="13716" y="239649"/>
                  </a:lnTo>
                  <a:lnTo>
                    <a:pt x="9144" y="235077"/>
                  </a:lnTo>
                  <a:lnTo>
                    <a:pt x="6096" y="230409"/>
                  </a:lnTo>
                  <a:lnTo>
                    <a:pt x="3048" y="224313"/>
                  </a:lnTo>
                  <a:lnTo>
                    <a:pt x="1524" y="219741"/>
                  </a:lnTo>
                  <a:lnTo>
                    <a:pt x="0" y="213645"/>
                  </a:lnTo>
                  <a:lnTo>
                    <a:pt x="0" y="207549"/>
                  </a:lnTo>
                  <a:close/>
                </a:path>
              </a:pathLst>
            </a:custGeom>
            <a:ln w="9163">
              <a:solidFill>
                <a:srgbClr val="CFD6D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4" name="object 144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6773703" y="467963"/>
              <a:ext cx="221361" cy="212121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7027163" y="483108"/>
              <a:ext cx="277367" cy="278891"/>
            </a:xfrm>
            <a:prstGeom prst="rect">
              <a:avLst/>
            </a:prstGeom>
          </p:spPr>
        </p:pic>
      </p:grpSp>
      <p:pic>
        <p:nvPicPr>
          <p:cNvPr id="146" name="object 146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559593" y="973074"/>
            <a:ext cx="126682" cy="82391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758094" y="970025"/>
            <a:ext cx="259461" cy="86963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1231296" y="953166"/>
            <a:ext cx="109823" cy="117538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1434274" y="970788"/>
            <a:ext cx="164401" cy="86201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1648015" y="980694"/>
            <a:ext cx="412146" cy="100679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2270759" y="948594"/>
            <a:ext cx="131254" cy="131254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2475261" y="971550"/>
            <a:ext cx="366331" cy="85439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3046190" y="948594"/>
            <a:ext cx="129730" cy="131254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3261455" y="971550"/>
            <a:ext cx="383095" cy="109823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3861244" y="948594"/>
            <a:ext cx="114490" cy="128206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107" cstate="print"/>
          <a:stretch>
            <a:fillRect/>
          </a:stretch>
        </p:blipFill>
        <p:spPr>
          <a:xfrm>
            <a:off x="4061269" y="971550"/>
            <a:ext cx="392239" cy="109823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4661154" y="957738"/>
            <a:ext cx="131254" cy="112966"/>
          </a:xfrm>
          <a:prstGeom prst="rect">
            <a:avLst/>
          </a:prstGeom>
        </p:spPr>
      </p:pic>
      <p:grpSp>
        <p:nvGrpSpPr>
          <p:cNvPr id="158" name="object 158"/>
          <p:cNvGrpSpPr/>
          <p:nvPr/>
        </p:nvGrpSpPr>
        <p:grpSpPr>
          <a:xfrm>
            <a:off x="4870703" y="970025"/>
            <a:ext cx="375285" cy="111760"/>
            <a:chOff x="4870703" y="970025"/>
            <a:chExt cx="375285" cy="111760"/>
          </a:xfrm>
        </p:grpSpPr>
        <p:sp>
          <p:nvSpPr>
            <p:cNvPr id="159" name="object 159"/>
            <p:cNvSpPr/>
            <p:nvPr/>
          </p:nvSpPr>
          <p:spPr>
            <a:xfrm>
              <a:off x="4870703" y="975360"/>
              <a:ext cx="10795" cy="81280"/>
            </a:xfrm>
            <a:custGeom>
              <a:avLst/>
              <a:gdLst/>
              <a:ahLst/>
              <a:cxnLst/>
              <a:rect l="l" t="t" r="r" b="b"/>
              <a:pathLst>
                <a:path w="10795" h="81280">
                  <a:moveTo>
                    <a:pt x="10667" y="80771"/>
                  </a:moveTo>
                  <a:lnTo>
                    <a:pt x="0" y="80771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80771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0" name="object 160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4900802" y="970025"/>
              <a:ext cx="344995" cy="111347"/>
            </a:xfrm>
            <a:prstGeom prst="rect">
              <a:avLst/>
            </a:prstGeom>
          </p:spPr>
        </p:pic>
      </p:grpSp>
      <p:grpSp>
        <p:nvGrpSpPr>
          <p:cNvPr id="161" name="object 161"/>
          <p:cNvGrpSpPr/>
          <p:nvPr/>
        </p:nvGrpSpPr>
        <p:grpSpPr>
          <a:xfrm>
            <a:off x="492432" y="1340824"/>
            <a:ext cx="261620" cy="260985"/>
            <a:chOff x="492432" y="1340824"/>
            <a:chExt cx="261620" cy="260985"/>
          </a:xfrm>
        </p:grpSpPr>
        <p:sp>
          <p:nvSpPr>
            <p:cNvPr id="162" name="object 162"/>
            <p:cNvSpPr/>
            <p:nvPr/>
          </p:nvSpPr>
          <p:spPr>
            <a:xfrm>
              <a:off x="497014" y="1345406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5" h="252094">
                  <a:moveTo>
                    <a:pt x="0" y="207454"/>
                  </a:moveTo>
                  <a:lnTo>
                    <a:pt x="0" y="44196"/>
                  </a:lnTo>
                  <a:lnTo>
                    <a:pt x="0" y="38099"/>
                  </a:lnTo>
                  <a:lnTo>
                    <a:pt x="0" y="32004"/>
                  </a:lnTo>
                  <a:lnTo>
                    <a:pt x="3048" y="27432"/>
                  </a:lnTo>
                  <a:lnTo>
                    <a:pt x="4572" y="21335"/>
                  </a:lnTo>
                  <a:lnTo>
                    <a:pt x="9144" y="16764"/>
                  </a:lnTo>
                  <a:lnTo>
                    <a:pt x="12287" y="12192"/>
                  </a:lnTo>
                  <a:lnTo>
                    <a:pt x="16859" y="7620"/>
                  </a:lnTo>
                  <a:lnTo>
                    <a:pt x="21431" y="4572"/>
                  </a:lnTo>
                  <a:lnTo>
                    <a:pt x="27527" y="3048"/>
                  </a:lnTo>
                  <a:lnTo>
                    <a:pt x="32099" y="0"/>
                  </a:lnTo>
                  <a:lnTo>
                    <a:pt x="219836" y="0"/>
                  </a:lnTo>
                  <a:lnTo>
                    <a:pt x="224408" y="3048"/>
                  </a:lnTo>
                  <a:lnTo>
                    <a:pt x="248793" y="27432"/>
                  </a:lnTo>
                  <a:lnTo>
                    <a:pt x="251936" y="32004"/>
                  </a:lnTo>
                  <a:lnTo>
                    <a:pt x="251936" y="218122"/>
                  </a:lnTo>
                  <a:lnTo>
                    <a:pt x="248793" y="224218"/>
                  </a:lnTo>
                  <a:lnTo>
                    <a:pt x="247268" y="230409"/>
                  </a:lnTo>
                  <a:lnTo>
                    <a:pt x="244220" y="234981"/>
                  </a:lnTo>
                  <a:lnTo>
                    <a:pt x="239649" y="239553"/>
                  </a:lnTo>
                  <a:lnTo>
                    <a:pt x="235076" y="242601"/>
                  </a:lnTo>
                  <a:lnTo>
                    <a:pt x="230505" y="245649"/>
                  </a:lnTo>
                  <a:lnTo>
                    <a:pt x="224408" y="248697"/>
                  </a:lnTo>
                  <a:lnTo>
                    <a:pt x="219836" y="250221"/>
                  </a:lnTo>
                  <a:lnTo>
                    <a:pt x="213741" y="251745"/>
                  </a:lnTo>
                  <a:lnTo>
                    <a:pt x="207644" y="251745"/>
                  </a:lnTo>
                  <a:lnTo>
                    <a:pt x="44291" y="251745"/>
                  </a:lnTo>
                  <a:lnTo>
                    <a:pt x="38195" y="251745"/>
                  </a:lnTo>
                  <a:lnTo>
                    <a:pt x="32099" y="250221"/>
                  </a:lnTo>
                  <a:lnTo>
                    <a:pt x="27527" y="248697"/>
                  </a:lnTo>
                  <a:lnTo>
                    <a:pt x="21431" y="245649"/>
                  </a:lnTo>
                  <a:lnTo>
                    <a:pt x="16859" y="242601"/>
                  </a:lnTo>
                  <a:lnTo>
                    <a:pt x="12287" y="239553"/>
                  </a:lnTo>
                  <a:lnTo>
                    <a:pt x="9144" y="234981"/>
                  </a:lnTo>
                  <a:lnTo>
                    <a:pt x="4572" y="230409"/>
                  </a:lnTo>
                  <a:lnTo>
                    <a:pt x="3048" y="224218"/>
                  </a:lnTo>
                  <a:lnTo>
                    <a:pt x="0" y="218122"/>
                  </a:lnTo>
                  <a:lnTo>
                    <a:pt x="0" y="213550"/>
                  </a:lnTo>
                  <a:lnTo>
                    <a:pt x="0" y="207454"/>
                  </a:lnTo>
                  <a:close/>
                </a:path>
              </a:pathLst>
            </a:custGeom>
            <a:ln w="9163">
              <a:solidFill>
                <a:srgbClr val="CFD6D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3" name="object 163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559593" y="1430845"/>
              <a:ext cx="126682" cy="97631"/>
            </a:xfrm>
            <a:prstGeom prst="rect">
              <a:avLst/>
            </a:prstGeom>
          </p:spPr>
        </p:pic>
      </p:grpSp>
      <p:grpSp>
        <p:nvGrpSpPr>
          <p:cNvPr id="164" name="object 164"/>
          <p:cNvGrpSpPr/>
          <p:nvPr/>
        </p:nvGrpSpPr>
        <p:grpSpPr>
          <a:xfrm>
            <a:off x="817616" y="1340824"/>
            <a:ext cx="262890" cy="260985"/>
            <a:chOff x="817616" y="1340824"/>
            <a:chExt cx="262890" cy="260985"/>
          </a:xfrm>
        </p:grpSpPr>
        <p:sp>
          <p:nvSpPr>
            <p:cNvPr id="165" name="object 165"/>
            <p:cNvSpPr/>
            <p:nvPr/>
          </p:nvSpPr>
          <p:spPr>
            <a:xfrm>
              <a:off x="822197" y="1345406"/>
              <a:ext cx="253365" cy="252095"/>
            </a:xfrm>
            <a:custGeom>
              <a:avLst/>
              <a:gdLst/>
              <a:ahLst/>
              <a:cxnLst/>
              <a:rect l="l" t="t" r="r" b="b"/>
              <a:pathLst>
                <a:path w="253365" h="252094">
                  <a:moveTo>
                    <a:pt x="0" y="207454"/>
                  </a:moveTo>
                  <a:lnTo>
                    <a:pt x="0" y="44196"/>
                  </a:lnTo>
                  <a:lnTo>
                    <a:pt x="0" y="38099"/>
                  </a:lnTo>
                  <a:lnTo>
                    <a:pt x="1524" y="32004"/>
                  </a:lnTo>
                  <a:lnTo>
                    <a:pt x="4572" y="27432"/>
                  </a:lnTo>
                  <a:lnTo>
                    <a:pt x="6096" y="21335"/>
                  </a:lnTo>
                  <a:lnTo>
                    <a:pt x="9144" y="16764"/>
                  </a:lnTo>
                  <a:lnTo>
                    <a:pt x="13716" y="12192"/>
                  </a:lnTo>
                  <a:lnTo>
                    <a:pt x="18288" y="7620"/>
                  </a:lnTo>
                  <a:lnTo>
                    <a:pt x="22859" y="4572"/>
                  </a:lnTo>
                  <a:lnTo>
                    <a:pt x="28956" y="3048"/>
                  </a:lnTo>
                  <a:lnTo>
                    <a:pt x="33528" y="0"/>
                  </a:lnTo>
                  <a:lnTo>
                    <a:pt x="39624" y="0"/>
                  </a:lnTo>
                  <a:lnTo>
                    <a:pt x="45815" y="0"/>
                  </a:lnTo>
                  <a:lnTo>
                    <a:pt x="209073" y="0"/>
                  </a:lnTo>
                  <a:lnTo>
                    <a:pt x="215169" y="0"/>
                  </a:lnTo>
                  <a:lnTo>
                    <a:pt x="219741" y="0"/>
                  </a:lnTo>
                  <a:lnTo>
                    <a:pt x="225932" y="3048"/>
                  </a:lnTo>
                  <a:lnTo>
                    <a:pt x="232029" y="4572"/>
                  </a:lnTo>
                  <a:lnTo>
                    <a:pt x="236601" y="7620"/>
                  </a:lnTo>
                  <a:lnTo>
                    <a:pt x="241173" y="12192"/>
                  </a:lnTo>
                  <a:lnTo>
                    <a:pt x="244220" y="16764"/>
                  </a:lnTo>
                  <a:lnTo>
                    <a:pt x="247268" y="21335"/>
                  </a:lnTo>
                  <a:lnTo>
                    <a:pt x="250317" y="27432"/>
                  </a:lnTo>
                  <a:lnTo>
                    <a:pt x="251841" y="32004"/>
                  </a:lnTo>
                  <a:lnTo>
                    <a:pt x="253365" y="38099"/>
                  </a:lnTo>
                  <a:lnTo>
                    <a:pt x="253365" y="44196"/>
                  </a:lnTo>
                  <a:lnTo>
                    <a:pt x="253365" y="207454"/>
                  </a:lnTo>
                  <a:lnTo>
                    <a:pt x="253365" y="213550"/>
                  </a:lnTo>
                  <a:lnTo>
                    <a:pt x="251841" y="218122"/>
                  </a:lnTo>
                  <a:lnTo>
                    <a:pt x="250317" y="224218"/>
                  </a:lnTo>
                  <a:lnTo>
                    <a:pt x="247268" y="230409"/>
                  </a:lnTo>
                  <a:lnTo>
                    <a:pt x="244220" y="234981"/>
                  </a:lnTo>
                  <a:lnTo>
                    <a:pt x="241173" y="239553"/>
                  </a:lnTo>
                  <a:lnTo>
                    <a:pt x="236601" y="242601"/>
                  </a:lnTo>
                  <a:lnTo>
                    <a:pt x="232029" y="245649"/>
                  </a:lnTo>
                  <a:lnTo>
                    <a:pt x="225932" y="248697"/>
                  </a:lnTo>
                  <a:lnTo>
                    <a:pt x="219741" y="250221"/>
                  </a:lnTo>
                  <a:lnTo>
                    <a:pt x="215169" y="251745"/>
                  </a:lnTo>
                  <a:lnTo>
                    <a:pt x="209073" y="251745"/>
                  </a:lnTo>
                  <a:lnTo>
                    <a:pt x="45815" y="251745"/>
                  </a:lnTo>
                  <a:lnTo>
                    <a:pt x="39624" y="251745"/>
                  </a:lnTo>
                  <a:lnTo>
                    <a:pt x="33528" y="250221"/>
                  </a:lnTo>
                  <a:lnTo>
                    <a:pt x="28956" y="248697"/>
                  </a:lnTo>
                  <a:lnTo>
                    <a:pt x="22859" y="245649"/>
                  </a:lnTo>
                  <a:lnTo>
                    <a:pt x="18288" y="242601"/>
                  </a:lnTo>
                  <a:lnTo>
                    <a:pt x="13716" y="239553"/>
                  </a:lnTo>
                  <a:lnTo>
                    <a:pt x="9144" y="234981"/>
                  </a:lnTo>
                  <a:lnTo>
                    <a:pt x="6096" y="230409"/>
                  </a:lnTo>
                  <a:lnTo>
                    <a:pt x="4572" y="224218"/>
                  </a:lnTo>
                  <a:lnTo>
                    <a:pt x="1524" y="218122"/>
                  </a:lnTo>
                  <a:lnTo>
                    <a:pt x="0" y="213550"/>
                  </a:lnTo>
                  <a:lnTo>
                    <a:pt x="0" y="207454"/>
                  </a:lnTo>
                  <a:close/>
                </a:path>
              </a:pathLst>
            </a:custGeom>
            <a:ln w="9163">
              <a:solidFill>
                <a:srgbClr val="CFD6D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6" name="object 166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900017" y="1413986"/>
              <a:ext cx="99250" cy="114490"/>
            </a:xfrm>
            <a:prstGeom prst="rect">
              <a:avLst/>
            </a:prstGeom>
          </p:spPr>
        </p:pic>
      </p:grpSp>
      <p:grpSp>
        <p:nvGrpSpPr>
          <p:cNvPr id="167" name="object 167"/>
          <p:cNvGrpSpPr/>
          <p:nvPr/>
        </p:nvGrpSpPr>
        <p:grpSpPr>
          <a:xfrm>
            <a:off x="1144228" y="1340824"/>
            <a:ext cx="262890" cy="260985"/>
            <a:chOff x="1144228" y="1340824"/>
            <a:chExt cx="262890" cy="260985"/>
          </a:xfrm>
        </p:grpSpPr>
        <p:sp>
          <p:nvSpPr>
            <p:cNvPr id="168" name="object 168"/>
            <p:cNvSpPr/>
            <p:nvPr/>
          </p:nvSpPr>
          <p:spPr>
            <a:xfrm>
              <a:off x="1148810" y="1345406"/>
              <a:ext cx="253365" cy="252095"/>
            </a:xfrm>
            <a:custGeom>
              <a:avLst/>
              <a:gdLst/>
              <a:ahLst/>
              <a:cxnLst/>
              <a:rect l="l" t="t" r="r" b="b"/>
              <a:pathLst>
                <a:path w="253365" h="252094">
                  <a:moveTo>
                    <a:pt x="0" y="207454"/>
                  </a:moveTo>
                  <a:lnTo>
                    <a:pt x="0" y="44196"/>
                  </a:lnTo>
                  <a:lnTo>
                    <a:pt x="0" y="38099"/>
                  </a:lnTo>
                  <a:lnTo>
                    <a:pt x="1524" y="32004"/>
                  </a:lnTo>
                  <a:lnTo>
                    <a:pt x="27527" y="3048"/>
                  </a:lnTo>
                  <a:lnTo>
                    <a:pt x="33623" y="0"/>
                  </a:lnTo>
                  <a:lnTo>
                    <a:pt x="219836" y="0"/>
                  </a:lnTo>
                  <a:lnTo>
                    <a:pt x="225932" y="3048"/>
                  </a:lnTo>
                  <a:lnTo>
                    <a:pt x="230505" y="4572"/>
                  </a:lnTo>
                  <a:lnTo>
                    <a:pt x="236601" y="7620"/>
                  </a:lnTo>
                  <a:lnTo>
                    <a:pt x="239649" y="12192"/>
                  </a:lnTo>
                  <a:lnTo>
                    <a:pt x="244220" y="16764"/>
                  </a:lnTo>
                  <a:lnTo>
                    <a:pt x="247268" y="21335"/>
                  </a:lnTo>
                  <a:lnTo>
                    <a:pt x="250317" y="27432"/>
                  </a:lnTo>
                  <a:lnTo>
                    <a:pt x="251841" y="32004"/>
                  </a:lnTo>
                  <a:lnTo>
                    <a:pt x="253365" y="38099"/>
                  </a:lnTo>
                  <a:lnTo>
                    <a:pt x="253365" y="44196"/>
                  </a:lnTo>
                  <a:lnTo>
                    <a:pt x="253365" y="207454"/>
                  </a:lnTo>
                  <a:lnTo>
                    <a:pt x="253365" y="213550"/>
                  </a:lnTo>
                  <a:lnTo>
                    <a:pt x="251841" y="218122"/>
                  </a:lnTo>
                  <a:lnTo>
                    <a:pt x="250317" y="224218"/>
                  </a:lnTo>
                  <a:lnTo>
                    <a:pt x="230505" y="245649"/>
                  </a:lnTo>
                  <a:lnTo>
                    <a:pt x="225932" y="248697"/>
                  </a:lnTo>
                  <a:lnTo>
                    <a:pt x="219836" y="250221"/>
                  </a:lnTo>
                  <a:lnTo>
                    <a:pt x="213741" y="251745"/>
                  </a:lnTo>
                  <a:lnTo>
                    <a:pt x="209168" y="251745"/>
                  </a:lnTo>
                  <a:lnTo>
                    <a:pt x="45815" y="251745"/>
                  </a:lnTo>
                  <a:lnTo>
                    <a:pt x="39719" y="251745"/>
                  </a:lnTo>
                  <a:lnTo>
                    <a:pt x="33623" y="250221"/>
                  </a:lnTo>
                  <a:lnTo>
                    <a:pt x="27527" y="248697"/>
                  </a:lnTo>
                  <a:lnTo>
                    <a:pt x="22955" y="245649"/>
                  </a:lnTo>
                  <a:lnTo>
                    <a:pt x="18383" y="242601"/>
                  </a:lnTo>
                  <a:lnTo>
                    <a:pt x="13716" y="239553"/>
                  </a:lnTo>
                  <a:lnTo>
                    <a:pt x="9144" y="234981"/>
                  </a:lnTo>
                  <a:lnTo>
                    <a:pt x="6096" y="230409"/>
                  </a:lnTo>
                  <a:lnTo>
                    <a:pt x="3048" y="224218"/>
                  </a:lnTo>
                  <a:lnTo>
                    <a:pt x="1524" y="218122"/>
                  </a:lnTo>
                  <a:lnTo>
                    <a:pt x="0" y="213550"/>
                  </a:lnTo>
                  <a:lnTo>
                    <a:pt x="0" y="207454"/>
                  </a:lnTo>
                  <a:close/>
                </a:path>
              </a:pathLst>
            </a:custGeom>
            <a:ln w="9163">
              <a:solidFill>
                <a:srgbClr val="CFD6D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9" name="object 169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214437" y="1407890"/>
              <a:ext cx="122110" cy="116014"/>
            </a:xfrm>
            <a:prstGeom prst="rect">
              <a:avLst/>
            </a:prstGeom>
          </p:spPr>
        </p:pic>
      </p:grpSp>
      <p:grpSp>
        <p:nvGrpSpPr>
          <p:cNvPr id="170" name="object 170"/>
          <p:cNvGrpSpPr/>
          <p:nvPr/>
        </p:nvGrpSpPr>
        <p:grpSpPr>
          <a:xfrm>
            <a:off x="492251" y="3467852"/>
            <a:ext cx="344805" cy="272415"/>
            <a:chOff x="492251" y="3467852"/>
            <a:chExt cx="344805" cy="272415"/>
          </a:xfrm>
        </p:grpSpPr>
        <p:pic>
          <p:nvPicPr>
            <p:cNvPr id="171" name="object 171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492251" y="3477768"/>
              <a:ext cx="344423" cy="262127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497014" y="3472434"/>
              <a:ext cx="334327" cy="253365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497014" y="3472434"/>
              <a:ext cx="334645" cy="253365"/>
            </a:xfrm>
            <a:custGeom>
              <a:avLst/>
              <a:gdLst/>
              <a:ahLst/>
              <a:cxnLst/>
              <a:rect l="l" t="t" r="r" b="b"/>
              <a:pathLst>
                <a:path w="334644" h="253364">
                  <a:moveTo>
                    <a:pt x="0" y="209073"/>
                  </a:moveTo>
                  <a:lnTo>
                    <a:pt x="0" y="45815"/>
                  </a:lnTo>
                  <a:lnTo>
                    <a:pt x="0" y="39719"/>
                  </a:lnTo>
                  <a:lnTo>
                    <a:pt x="0" y="33623"/>
                  </a:lnTo>
                  <a:lnTo>
                    <a:pt x="3048" y="29051"/>
                  </a:lnTo>
                  <a:lnTo>
                    <a:pt x="4572" y="22955"/>
                  </a:lnTo>
                  <a:lnTo>
                    <a:pt x="9144" y="18287"/>
                  </a:lnTo>
                  <a:lnTo>
                    <a:pt x="12287" y="13716"/>
                  </a:lnTo>
                  <a:lnTo>
                    <a:pt x="16859" y="9144"/>
                  </a:lnTo>
                  <a:lnTo>
                    <a:pt x="21431" y="6096"/>
                  </a:lnTo>
                  <a:lnTo>
                    <a:pt x="27527" y="4572"/>
                  </a:lnTo>
                  <a:lnTo>
                    <a:pt x="32099" y="1523"/>
                  </a:lnTo>
                  <a:lnTo>
                    <a:pt x="38195" y="0"/>
                  </a:lnTo>
                  <a:lnTo>
                    <a:pt x="44291" y="0"/>
                  </a:lnTo>
                  <a:lnTo>
                    <a:pt x="288512" y="0"/>
                  </a:lnTo>
                  <a:lnTo>
                    <a:pt x="294608" y="0"/>
                  </a:lnTo>
                  <a:lnTo>
                    <a:pt x="300704" y="1523"/>
                  </a:lnTo>
                  <a:lnTo>
                    <a:pt x="306800" y="4572"/>
                  </a:lnTo>
                  <a:lnTo>
                    <a:pt x="311467" y="6096"/>
                  </a:lnTo>
                  <a:lnTo>
                    <a:pt x="316039" y="9144"/>
                  </a:lnTo>
                  <a:lnTo>
                    <a:pt x="320611" y="13716"/>
                  </a:lnTo>
                  <a:lnTo>
                    <a:pt x="325183" y="18287"/>
                  </a:lnTo>
                  <a:lnTo>
                    <a:pt x="328231" y="22955"/>
                  </a:lnTo>
                  <a:lnTo>
                    <a:pt x="331279" y="29051"/>
                  </a:lnTo>
                  <a:lnTo>
                    <a:pt x="332803" y="33623"/>
                  </a:lnTo>
                  <a:lnTo>
                    <a:pt x="334327" y="39719"/>
                  </a:lnTo>
                  <a:lnTo>
                    <a:pt x="334327" y="45815"/>
                  </a:lnTo>
                  <a:lnTo>
                    <a:pt x="334327" y="209073"/>
                  </a:lnTo>
                  <a:lnTo>
                    <a:pt x="334327" y="215169"/>
                  </a:lnTo>
                  <a:lnTo>
                    <a:pt x="332803" y="219741"/>
                  </a:lnTo>
                  <a:lnTo>
                    <a:pt x="331279" y="225837"/>
                  </a:lnTo>
                  <a:lnTo>
                    <a:pt x="328231" y="231933"/>
                  </a:lnTo>
                  <a:lnTo>
                    <a:pt x="325183" y="236505"/>
                  </a:lnTo>
                  <a:lnTo>
                    <a:pt x="320611" y="241077"/>
                  </a:lnTo>
                  <a:lnTo>
                    <a:pt x="316039" y="244125"/>
                  </a:lnTo>
                  <a:lnTo>
                    <a:pt x="311467" y="247173"/>
                  </a:lnTo>
                  <a:lnTo>
                    <a:pt x="306800" y="250317"/>
                  </a:lnTo>
                  <a:lnTo>
                    <a:pt x="300704" y="251841"/>
                  </a:lnTo>
                  <a:lnTo>
                    <a:pt x="294608" y="253365"/>
                  </a:lnTo>
                  <a:lnTo>
                    <a:pt x="288512" y="253365"/>
                  </a:lnTo>
                  <a:lnTo>
                    <a:pt x="44291" y="253365"/>
                  </a:lnTo>
                  <a:lnTo>
                    <a:pt x="38195" y="253365"/>
                  </a:lnTo>
                  <a:lnTo>
                    <a:pt x="32099" y="251841"/>
                  </a:lnTo>
                  <a:lnTo>
                    <a:pt x="9144" y="236505"/>
                  </a:lnTo>
                  <a:lnTo>
                    <a:pt x="4572" y="231933"/>
                  </a:lnTo>
                  <a:lnTo>
                    <a:pt x="3048" y="225837"/>
                  </a:lnTo>
                  <a:lnTo>
                    <a:pt x="0" y="219741"/>
                  </a:lnTo>
                  <a:lnTo>
                    <a:pt x="0" y="215169"/>
                  </a:lnTo>
                  <a:lnTo>
                    <a:pt x="0" y="209073"/>
                  </a:lnTo>
                  <a:close/>
                </a:path>
              </a:pathLst>
            </a:custGeom>
            <a:ln w="9163">
              <a:solidFill>
                <a:srgbClr val="CFD6D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4" name="object 174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614552" y="3550253"/>
              <a:ext cx="97726" cy="114490"/>
            </a:xfrm>
            <a:prstGeom prst="rect">
              <a:avLst/>
            </a:prstGeom>
          </p:spPr>
        </p:pic>
      </p:grpSp>
      <p:pic>
        <p:nvPicPr>
          <p:cNvPr id="175" name="object 175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5876163" y="4015644"/>
            <a:ext cx="131254" cy="131254"/>
          </a:xfrm>
          <a:prstGeom prst="rect">
            <a:avLst/>
          </a:prstGeom>
        </p:spPr>
      </p:pic>
      <p:pic>
        <p:nvPicPr>
          <p:cNvPr id="176" name="object 176"/>
          <p:cNvPicPr/>
          <p:nvPr/>
        </p:nvPicPr>
        <p:blipFill>
          <a:blip r:embed="rId117" cstate="print"/>
          <a:stretch>
            <a:fillRect/>
          </a:stretch>
        </p:blipFill>
        <p:spPr>
          <a:xfrm>
            <a:off x="760475" y="9683496"/>
            <a:ext cx="6268211" cy="9143"/>
          </a:xfrm>
          <a:prstGeom prst="rect">
            <a:avLst/>
          </a:prstGeom>
        </p:spPr>
      </p:pic>
      <p:grpSp>
        <p:nvGrpSpPr>
          <p:cNvPr id="177" name="object 177"/>
          <p:cNvGrpSpPr/>
          <p:nvPr/>
        </p:nvGrpSpPr>
        <p:grpSpPr>
          <a:xfrm>
            <a:off x="2878264" y="9370028"/>
            <a:ext cx="928369" cy="186690"/>
            <a:chOff x="2878264" y="9370028"/>
            <a:chExt cx="928369" cy="186690"/>
          </a:xfrm>
        </p:grpSpPr>
        <p:pic>
          <p:nvPicPr>
            <p:cNvPr id="178" name="object 178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2878264" y="9370028"/>
              <a:ext cx="262508" cy="186213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3160680" y="9418890"/>
              <a:ext cx="358711" cy="137350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3555968" y="9418891"/>
              <a:ext cx="187832" cy="137350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3775805" y="9370218"/>
              <a:ext cx="31115" cy="76200"/>
            </a:xfrm>
            <a:custGeom>
              <a:avLst/>
              <a:gdLst/>
              <a:ahLst/>
              <a:cxnLst/>
              <a:rect l="l" t="t" r="r" b="b"/>
              <a:pathLst>
                <a:path w="31114" h="76200">
                  <a:moveTo>
                    <a:pt x="0" y="0"/>
                  </a:moveTo>
                  <a:lnTo>
                    <a:pt x="30575" y="0"/>
                  </a:lnTo>
                  <a:lnTo>
                    <a:pt x="30575" y="76199"/>
                  </a:lnTo>
                  <a:lnTo>
                    <a:pt x="0" y="76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2" name="object 182"/>
          <p:cNvGrpSpPr/>
          <p:nvPr/>
        </p:nvGrpSpPr>
        <p:grpSpPr>
          <a:xfrm>
            <a:off x="3775805" y="9370218"/>
            <a:ext cx="711835" cy="186055"/>
            <a:chOff x="3775805" y="9370218"/>
            <a:chExt cx="711835" cy="186055"/>
          </a:xfrm>
        </p:grpSpPr>
        <p:sp>
          <p:nvSpPr>
            <p:cNvPr id="183" name="object 183"/>
            <p:cNvSpPr/>
            <p:nvPr/>
          </p:nvSpPr>
          <p:spPr>
            <a:xfrm>
              <a:off x="3775799" y="9370224"/>
              <a:ext cx="148590" cy="182880"/>
            </a:xfrm>
            <a:custGeom>
              <a:avLst/>
              <a:gdLst/>
              <a:ahLst/>
              <a:cxnLst/>
              <a:rect l="l" t="t" r="r" b="b"/>
              <a:pathLst>
                <a:path w="148589" h="182879">
                  <a:moveTo>
                    <a:pt x="148107" y="0"/>
                  </a:moveTo>
                  <a:lnTo>
                    <a:pt x="117538" y="0"/>
                  </a:lnTo>
                  <a:lnTo>
                    <a:pt x="117538" y="76200"/>
                  </a:lnTo>
                  <a:lnTo>
                    <a:pt x="0" y="76200"/>
                  </a:lnTo>
                  <a:lnTo>
                    <a:pt x="0" y="104140"/>
                  </a:lnTo>
                  <a:lnTo>
                    <a:pt x="0" y="182880"/>
                  </a:lnTo>
                  <a:lnTo>
                    <a:pt x="30568" y="182880"/>
                  </a:lnTo>
                  <a:lnTo>
                    <a:pt x="30568" y="104140"/>
                  </a:lnTo>
                  <a:lnTo>
                    <a:pt x="117538" y="104140"/>
                  </a:lnTo>
                  <a:lnTo>
                    <a:pt x="117538" y="182880"/>
                  </a:lnTo>
                  <a:lnTo>
                    <a:pt x="148107" y="182880"/>
                  </a:lnTo>
                  <a:lnTo>
                    <a:pt x="148107" y="104140"/>
                  </a:lnTo>
                  <a:lnTo>
                    <a:pt x="148107" y="76200"/>
                  </a:lnTo>
                  <a:lnTo>
                    <a:pt x="148107" y="0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4" name="object 184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3955922" y="9418891"/>
              <a:ext cx="386238" cy="137350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4371117" y="9418891"/>
              <a:ext cx="116014" cy="134207"/>
            </a:xfrm>
            <a:prstGeom prst="rect">
              <a:avLst/>
            </a:prstGeom>
          </p:spPr>
        </p:pic>
      </p:grpSp>
      <p:pic>
        <p:nvPicPr>
          <p:cNvPr id="186" name="object 186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4626864" y="9331452"/>
            <a:ext cx="257555" cy="259080"/>
          </a:xfrm>
          <a:prstGeom prst="rect">
            <a:avLst/>
          </a:prstGeom>
        </p:spPr>
      </p:pic>
      <p:sp>
        <p:nvSpPr>
          <p:cNvPr id="187" name="object 187"/>
          <p:cNvSpPr/>
          <p:nvPr/>
        </p:nvSpPr>
        <p:spPr>
          <a:xfrm>
            <a:off x="497014" y="1194339"/>
            <a:ext cx="586740" cy="15240"/>
          </a:xfrm>
          <a:custGeom>
            <a:avLst/>
            <a:gdLst/>
            <a:ahLst/>
            <a:cxnLst/>
            <a:rect l="l" t="t" r="r" b="b"/>
            <a:pathLst>
              <a:path w="586740" h="15240">
                <a:moveTo>
                  <a:pt x="583120" y="15240"/>
                </a:moveTo>
                <a:lnTo>
                  <a:pt x="3048" y="15240"/>
                </a:lnTo>
                <a:lnTo>
                  <a:pt x="0" y="12192"/>
                </a:lnTo>
                <a:lnTo>
                  <a:pt x="0" y="7620"/>
                </a:lnTo>
                <a:lnTo>
                  <a:pt x="0" y="3048"/>
                </a:lnTo>
                <a:lnTo>
                  <a:pt x="3048" y="0"/>
                </a:lnTo>
                <a:lnTo>
                  <a:pt x="583120" y="0"/>
                </a:lnTo>
                <a:lnTo>
                  <a:pt x="586168" y="3048"/>
                </a:lnTo>
                <a:lnTo>
                  <a:pt x="586168" y="12192"/>
                </a:lnTo>
                <a:lnTo>
                  <a:pt x="583120" y="15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8" name="object 188"/>
          <p:cNvGrpSpPr/>
          <p:nvPr/>
        </p:nvGrpSpPr>
        <p:grpSpPr>
          <a:xfrm>
            <a:off x="500062" y="6780561"/>
            <a:ext cx="6788150" cy="400685"/>
            <a:chOff x="500062" y="6780561"/>
            <a:chExt cx="6788150" cy="400685"/>
          </a:xfrm>
        </p:grpSpPr>
        <p:sp>
          <p:nvSpPr>
            <p:cNvPr id="189" name="object 189"/>
            <p:cNvSpPr/>
            <p:nvPr/>
          </p:nvSpPr>
          <p:spPr>
            <a:xfrm>
              <a:off x="500062" y="6780561"/>
              <a:ext cx="6788150" cy="395605"/>
            </a:xfrm>
            <a:custGeom>
              <a:avLst/>
              <a:gdLst/>
              <a:ahLst/>
              <a:cxnLst/>
              <a:rect l="l" t="t" r="r" b="b"/>
              <a:pathLst>
                <a:path w="6788150" h="395604">
                  <a:moveTo>
                    <a:pt x="6788086" y="395287"/>
                  </a:moveTo>
                  <a:lnTo>
                    <a:pt x="0" y="395287"/>
                  </a:lnTo>
                  <a:lnTo>
                    <a:pt x="0" y="42767"/>
                  </a:lnTo>
                  <a:lnTo>
                    <a:pt x="1524" y="35147"/>
                  </a:lnTo>
                  <a:lnTo>
                    <a:pt x="4572" y="29051"/>
                  </a:lnTo>
                  <a:lnTo>
                    <a:pt x="6096" y="24479"/>
                  </a:lnTo>
                  <a:lnTo>
                    <a:pt x="42767" y="0"/>
                  </a:lnTo>
                  <a:lnTo>
                    <a:pt x="6745319" y="0"/>
                  </a:lnTo>
                  <a:lnTo>
                    <a:pt x="6757511" y="3048"/>
                  </a:lnTo>
                  <a:lnTo>
                    <a:pt x="6769703" y="9143"/>
                  </a:lnTo>
                  <a:lnTo>
                    <a:pt x="6778942" y="18383"/>
                  </a:lnTo>
                  <a:lnTo>
                    <a:pt x="6781990" y="24479"/>
                  </a:lnTo>
                  <a:lnTo>
                    <a:pt x="6785038" y="29051"/>
                  </a:lnTo>
                  <a:lnTo>
                    <a:pt x="6786562" y="35147"/>
                  </a:lnTo>
                  <a:lnTo>
                    <a:pt x="6788086" y="42767"/>
                  </a:lnTo>
                  <a:lnTo>
                    <a:pt x="6788086" y="395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501395" y="7171943"/>
              <a:ext cx="6786880" cy="9525"/>
            </a:xfrm>
            <a:custGeom>
              <a:avLst/>
              <a:gdLst/>
              <a:ahLst/>
              <a:cxnLst/>
              <a:rect l="l" t="t" r="r" b="b"/>
              <a:pathLst>
                <a:path w="6786880" h="9525">
                  <a:moveTo>
                    <a:pt x="6786371" y="9143"/>
                  </a:moveTo>
                  <a:lnTo>
                    <a:pt x="0" y="9143"/>
                  </a:lnTo>
                  <a:lnTo>
                    <a:pt x="0" y="0"/>
                  </a:lnTo>
                  <a:lnTo>
                    <a:pt x="6786371" y="0"/>
                  </a:lnTo>
                  <a:lnTo>
                    <a:pt x="6786371" y="9143"/>
                  </a:lnTo>
                  <a:close/>
                </a:path>
              </a:pathLst>
            </a:custGeom>
            <a:solidFill>
              <a:srgbClr val="CFD6D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1" name="object 191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6708076" y="6917912"/>
              <a:ext cx="116014" cy="116014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7027068" y="6927055"/>
              <a:ext cx="114490" cy="97726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631412" y="6927056"/>
              <a:ext cx="129730" cy="109918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837438" y="6945343"/>
              <a:ext cx="375475" cy="79438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1232820" y="6945439"/>
              <a:ext cx="44450" cy="79375"/>
            </a:xfrm>
            <a:custGeom>
              <a:avLst/>
              <a:gdLst/>
              <a:ahLst/>
              <a:cxnLst/>
              <a:rect l="l" t="t" r="r" b="b"/>
              <a:pathLst>
                <a:path w="44450" h="79375">
                  <a:moveTo>
                    <a:pt x="44196" y="79343"/>
                  </a:moveTo>
                  <a:lnTo>
                    <a:pt x="0" y="79343"/>
                  </a:lnTo>
                  <a:lnTo>
                    <a:pt x="0" y="0"/>
                  </a:lnTo>
                  <a:lnTo>
                    <a:pt x="42672" y="0"/>
                  </a:lnTo>
                  <a:lnTo>
                    <a:pt x="42672" y="10667"/>
                  </a:lnTo>
                  <a:lnTo>
                    <a:pt x="12192" y="10667"/>
                  </a:lnTo>
                  <a:lnTo>
                    <a:pt x="12192" y="33527"/>
                  </a:lnTo>
                  <a:lnTo>
                    <a:pt x="39624" y="33527"/>
                  </a:lnTo>
                  <a:lnTo>
                    <a:pt x="39624" y="44195"/>
                  </a:lnTo>
                  <a:lnTo>
                    <a:pt x="12192" y="44195"/>
                  </a:lnTo>
                  <a:lnTo>
                    <a:pt x="12192" y="68579"/>
                  </a:lnTo>
                  <a:lnTo>
                    <a:pt x="44196" y="68579"/>
                  </a:lnTo>
                  <a:lnTo>
                    <a:pt x="44196" y="79343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563880" y="7164323"/>
              <a:ext cx="784860" cy="17145"/>
            </a:xfrm>
            <a:custGeom>
              <a:avLst/>
              <a:gdLst/>
              <a:ahLst/>
              <a:cxnLst/>
              <a:rect l="l" t="t" r="r" b="b"/>
              <a:pathLst>
                <a:path w="784860" h="17145">
                  <a:moveTo>
                    <a:pt x="784860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784860" y="0"/>
                  </a:lnTo>
                  <a:lnTo>
                    <a:pt x="784860" y="167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7" name="object 197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1478565" y="6919436"/>
              <a:ext cx="132778" cy="117538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1693735" y="6945439"/>
              <a:ext cx="80962" cy="79343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1795259" y="6943356"/>
              <a:ext cx="78740" cy="81915"/>
            </a:xfrm>
            <a:custGeom>
              <a:avLst/>
              <a:gdLst/>
              <a:ahLst/>
              <a:cxnLst/>
              <a:rect l="l" t="t" r="r" b="b"/>
              <a:pathLst>
                <a:path w="78739" h="81915">
                  <a:moveTo>
                    <a:pt x="10680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10680" y="80772"/>
                  </a:lnTo>
                  <a:lnTo>
                    <a:pt x="10680" y="0"/>
                  </a:lnTo>
                  <a:close/>
                </a:path>
                <a:path w="78739" h="81915">
                  <a:moveTo>
                    <a:pt x="78587" y="2082"/>
                  </a:moveTo>
                  <a:lnTo>
                    <a:pt x="22098" y="2082"/>
                  </a:lnTo>
                  <a:lnTo>
                    <a:pt x="22098" y="9702"/>
                  </a:lnTo>
                  <a:lnTo>
                    <a:pt x="45059" y="9702"/>
                  </a:lnTo>
                  <a:lnTo>
                    <a:pt x="45059" y="81432"/>
                  </a:lnTo>
                  <a:lnTo>
                    <a:pt x="55727" y="81432"/>
                  </a:lnTo>
                  <a:lnTo>
                    <a:pt x="55727" y="9702"/>
                  </a:lnTo>
                  <a:lnTo>
                    <a:pt x="78587" y="9702"/>
                  </a:lnTo>
                  <a:lnTo>
                    <a:pt x="78587" y="2082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0" name="object 200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1915667" y="6938771"/>
              <a:ext cx="326040" cy="87535"/>
            </a:xfrm>
            <a:prstGeom prst="rect">
              <a:avLst/>
            </a:prstGeom>
          </p:spPr>
        </p:pic>
      </p:grpSp>
      <p:grpSp>
        <p:nvGrpSpPr>
          <p:cNvPr id="201" name="object 201"/>
          <p:cNvGrpSpPr/>
          <p:nvPr/>
        </p:nvGrpSpPr>
        <p:grpSpPr>
          <a:xfrm>
            <a:off x="309381" y="211645"/>
            <a:ext cx="354330" cy="88900"/>
            <a:chOff x="309381" y="211645"/>
            <a:chExt cx="354330" cy="88900"/>
          </a:xfrm>
        </p:grpSpPr>
        <p:pic>
          <p:nvPicPr>
            <p:cNvPr id="202" name="object 202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309381" y="211645"/>
              <a:ext cx="117433" cy="74771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449770" y="211645"/>
              <a:ext cx="213645" cy="88487"/>
            </a:xfrm>
            <a:prstGeom prst="rect">
              <a:avLst/>
            </a:prstGeom>
          </p:spPr>
        </p:pic>
      </p:grpSp>
      <p:grpSp>
        <p:nvGrpSpPr>
          <p:cNvPr id="204" name="object 204"/>
          <p:cNvGrpSpPr/>
          <p:nvPr/>
        </p:nvGrpSpPr>
        <p:grpSpPr>
          <a:xfrm>
            <a:off x="712279" y="213169"/>
            <a:ext cx="407670" cy="73660"/>
            <a:chOff x="712279" y="213169"/>
            <a:chExt cx="407670" cy="73660"/>
          </a:xfrm>
        </p:grpSpPr>
        <p:sp>
          <p:nvSpPr>
            <p:cNvPr id="205" name="object 205"/>
            <p:cNvSpPr/>
            <p:nvPr/>
          </p:nvSpPr>
          <p:spPr>
            <a:xfrm>
              <a:off x="712279" y="213169"/>
              <a:ext cx="74930" cy="73660"/>
            </a:xfrm>
            <a:custGeom>
              <a:avLst/>
              <a:gdLst/>
              <a:ahLst/>
              <a:cxnLst/>
              <a:rect l="l" t="t" r="r" b="b"/>
              <a:pathLst>
                <a:path w="74929" h="73660">
                  <a:moveTo>
                    <a:pt x="25908" y="0"/>
                  </a:moveTo>
                  <a:lnTo>
                    <a:pt x="19812" y="0"/>
                  </a:lnTo>
                  <a:lnTo>
                    <a:pt x="16764" y="6096"/>
                  </a:lnTo>
                  <a:lnTo>
                    <a:pt x="12192" y="9144"/>
                  </a:lnTo>
                  <a:lnTo>
                    <a:pt x="9144" y="12192"/>
                  </a:lnTo>
                  <a:lnTo>
                    <a:pt x="0" y="18288"/>
                  </a:lnTo>
                  <a:lnTo>
                    <a:pt x="0" y="25908"/>
                  </a:lnTo>
                  <a:lnTo>
                    <a:pt x="1524" y="25908"/>
                  </a:lnTo>
                  <a:lnTo>
                    <a:pt x="4572" y="24384"/>
                  </a:lnTo>
                  <a:lnTo>
                    <a:pt x="9144" y="21336"/>
                  </a:lnTo>
                  <a:lnTo>
                    <a:pt x="15240" y="18288"/>
                  </a:lnTo>
                  <a:lnTo>
                    <a:pt x="16764" y="15240"/>
                  </a:lnTo>
                  <a:lnTo>
                    <a:pt x="16764" y="73253"/>
                  </a:lnTo>
                  <a:lnTo>
                    <a:pt x="25908" y="73253"/>
                  </a:lnTo>
                  <a:lnTo>
                    <a:pt x="25908" y="0"/>
                  </a:lnTo>
                  <a:close/>
                </a:path>
                <a:path w="74929" h="73660">
                  <a:moveTo>
                    <a:pt x="74764" y="0"/>
                  </a:moveTo>
                  <a:lnTo>
                    <a:pt x="68668" y="0"/>
                  </a:lnTo>
                  <a:lnTo>
                    <a:pt x="65620" y="6096"/>
                  </a:lnTo>
                  <a:lnTo>
                    <a:pt x="61048" y="9144"/>
                  </a:lnTo>
                  <a:lnTo>
                    <a:pt x="58000" y="12192"/>
                  </a:lnTo>
                  <a:lnTo>
                    <a:pt x="48856" y="18288"/>
                  </a:lnTo>
                  <a:lnTo>
                    <a:pt x="48856" y="25908"/>
                  </a:lnTo>
                  <a:lnTo>
                    <a:pt x="50380" y="25908"/>
                  </a:lnTo>
                  <a:lnTo>
                    <a:pt x="54952" y="24384"/>
                  </a:lnTo>
                  <a:lnTo>
                    <a:pt x="58000" y="21336"/>
                  </a:lnTo>
                  <a:lnTo>
                    <a:pt x="64096" y="18288"/>
                  </a:lnTo>
                  <a:lnTo>
                    <a:pt x="65620" y="15240"/>
                  </a:lnTo>
                  <a:lnTo>
                    <a:pt x="65620" y="73253"/>
                  </a:lnTo>
                  <a:lnTo>
                    <a:pt x="74764" y="73253"/>
                  </a:lnTo>
                  <a:lnTo>
                    <a:pt x="7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6" name="object 206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814577" y="213169"/>
              <a:ext cx="128206" cy="73247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983932" y="213169"/>
              <a:ext cx="135921" cy="73247"/>
            </a:xfrm>
            <a:prstGeom prst="rect">
              <a:avLst/>
            </a:prstGeom>
          </p:spPr>
        </p:pic>
      </p:grpSp>
      <p:grpSp>
        <p:nvGrpSpPr>
          <p:cNvPr id="208" name="object 208"/>
          <p:cNvGrpSpPr/>
          <p:nvPr/>
        </p:nvGrpSpPr>
        <p:grpSpPr>
          <a:xfrm>
            <a:off x="1516665" y="211645"/>
            <a:ext cx="5921375" cy="94615"/>
            <a:chOff x="1516665" y="211645"/>
            <a:chExt cx="5921375" cy="94615"/>
          </a:xfrm>
        </p:grpSpPr>
        <p:pic>
          <p:nvPicPr>
            <p:cNvPr id="209" name="object 209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1516665" y="211645"/>
              <a:ext cx="3374993" cy="94583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4927092" y="211645"/>
              <a:ext cx="2510599" cy="94583"/>
            </a:xfrm>
            <a:prstGeom prst="rect">
              <a:avLst/>
            </a:prstGeom>
          </p:spPr>
        </p:pic>
      </p:grpSp>
      <p:pic>
        <p:nvPicPr>
          <p:cNvPr id="211" name="object 211"/>
          <p:cNvPicPr/>
          <p:nvPr/>
        </p:nvPicPr>
        <p:blipFill>
          <a:blip r:embed="rId137" cstate="print"/>
          <a:stretch>
            <a:fillRect/>
          </a:stretch>
        </p:blipFill>
        <p:spPr>
          <a:xfrm>
            <a:off x="310800" y="9786651"/>
            <a:ext cx="2877311" cy="94583"/>
          </a:xfrm>
          <a:prstGeom prst="rect">
            <a:avLst/>
          </a:prstGeom>
        </p:spPr>
      </p:pic>
      <p:pic>
        <p:nvPicPr>
          <p:cNvPr id="212" name="object 212"/>
          <p:cNvPicPr/>
          <p:nvPr/>
        </p:nvPicPr>
        <p:blipFill>
          <a:blip r:embed="rId138" cstate="print"/>
          <a:stretch>
            <a:fillRect/>
          </a:stretch>
        </p:blipFill>
        <p:spPr>
          <a:xfrm>
            <a:off x="7347680" y="9786651"/>
            <a:ext cx="126682" cy="747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238" y="850963"/>
            <a:ext cx="5824823" cy="12820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7232" y="1049375"/>
            <a:ext cx="516255" cy="127000"/>
          </a:xfrm>
          <a:custGeom>
            <a:avLst/>
            <a:gdLst/>
            <a:ahLst/>
            <a:cxnLst/>
            <a:rect l="l" t="t" r="r" b="b"/>
            <a:pathLst>
              <a:path w="516255" h="127000">
                <a:moveTo>
                  <a:pt x="51917" y="53340"/>
                </a:moveTo>
                <a:lnTo>
                  <a:pt x="50482" y="42456"/>
                </a:lnTo>
                <a:lnTo>
                  <a:pt x="48018" y="38100"/>
                </a:lnTo>
                <a:lnTo>
                  <a:pt x="46189" y="34861"/>
                </a:lnTo>
                <a:lnTo>
                  <a:pt x="39014" y="30403"/>
                </a:lnTo>
                <a:lnTo>
                  <a:pt x="28956" y="28956"/>
                </a:lnTo>
                <a:lnTo>
                  <a:pt x="19812" y="28956"/>
                </a:lnTo>
                <a:lnTo>
                  <a:pt x="13716" y="30480"/>
                </a:lnTo>
                <a:lnTo>
                  <a:pt x="6096" y="35052"/>
                </a:lnTo>
                <a:lnTo>
                  <a:pt x="6096" y="45720"/>
                </a:lnTo>
                <a:lnTo>
                  <a:pt x="12192" y="39624"/>
                </a:lnTo>
                <a:lnTo>
                  <a:pt x="19812" y="38100"/>
                </a:lnTo>
                <a:lnTo>
                  <a:pt x="36576" y="38100"/>
                </a:lnTo>
                <a:lnTo>
                  <a:pt x="41236" y="42672"/>
                </a:lnTo>
                <a:lnTo>
                  <a:pt x="41236" y="53340"/>
                </a:lnTo>
                <a:lnTo>
                  <a:pt x="41236" y="62484"/>
                </a:lnTo>
                <a:lnTo>
                  <a:pt x="41236" y="74777"/>
                </a:lnTo>
                <a:lnTo>
                  <a:pt x="39624" y="79349"/>
                </a:lnTo>
                <a:lnTo>
                  <a:pt x="36576" y="82397"/>
                </a:lnTo>
                <a:lnTo>
                  <a:pt x="33528" y="86969"/>
                </a:lnTo>
                <a:lnTo>
                  <a:pt x="28956" y="88493"/>
                </a:lnTo>
                <a:lnTo>
                  <a:pt x="19812" y="88493"/>
                </a:lnTo>
                <a:lnTo>
                  <a:pt x="13716" y="85445"/>
                </a:lnTo>
                <a:lnTo>
                  <a:pt x="12192" y="83921"/>
                </a:lnTo>
                <a:lnTo>
                  <a:pt x="10668" y="80873"/>
                </a:lnTo>
                <a:lnTo>
                  <a:pt x="10668" y="73253"/>
                </a:lnTo>
                <a:lnTo>
                  <a:pt x="12192" y="70205"/>
                </a:lnTo>
                <a:lnTo>
                  <a:pt x="15240" y="68681"/>
                </a:lnTo>
                <a:lnTo>
                  <a:pt x="16764" y="67157"/>
                </a:lnTo>
                <a:lnTo>
                  <a:pt x="25908" y="64109"/>
                </a:lnTo>
                <a:lnTo>
                  <a:pt x="41236" y="62484"/>
                </a:lnTo>
                <a:lnTo>
                  <a:pt x="41236" y="53340"/>
                </a:lnTo>
                <a:lnTo>
                  <a:pt x="1409" y="69761"/>
                </a:lnTo>
                <a:lnTo>
                  <a:pt x="0" y="77825"/>
                </a:lnTo>
                <a:lnTo>
                  <a:pt x="0" y="83921"/>
                </a:lnTo>
                <a:lnTo>
                  <a:pt x="1524" y="88493"/>
                </a:lnTo>
                <a:lnTo>
                  <a:pt x="6096" y="91541"/>
                </a:lnTo>
                <a:lnTo>
                  <a:pt x="9144" y="94589"/>
                </a:lnTo>
                <a:lnTo>
                  <a:pt x="13716" y="97637"/>
                </a:lnTo>
                <a:lnTo>
                  <a:pt x="30480" y="97637"/>
                </a:lnTo>
                <a:lnTo>
                  <a:pt x="36576" y="93065"/>
                </a:lnTo>
                <a:lnTo>
                  <a:pt x="39370" y="88493"/>
                </a:lnTo>
                <a:lnTo>
                  <a:pt x="41236" y="85445"/>
                </a:lnTo>
                <a:lnTo>
                  <a:pt x="41236" y="96113"/>
                </a:lnTo>
                <a:lnTo>
                  <a:pt x="51917" y="96113"/>
                </a:lnTo>
                <a:lnTo>
                  <a:pt x="51917" y="85445"/>
                </a:lnTo>
                <a:lnTo>
                  <a:pt x="51917" y="62484"/>
                </a:lnTo>
                <a:lnTo>
                  <a:pt x="51917" y="53340"/>
                </a:lnTo>
                <a:close/>
              </a:path>
              <a:path w="516255" h="127000">
                <a:moveTo>
                  <a:pt x="126682" y="30480"/>
                </a:moveTo>
                <a:lnTo>
                  <a:pt x="116014" y="30480"/>
                </a:lnTo>
                <a:lnTo>
                  <a:pt x="116014" y="39624"/>
                </a:lnTo>
                <a:lnTo>
                  <a:pt x="116014" y="51816"/>
                </a:lnTo>
                <a:lnTo>
                  <a:pt x="116014" y="73253"/>
                </a:lnTo>
                <a:lnTo>
                  <a:pt x="114490" y="77825"/>
                </a:lnTo>
                <a:lnTo>
                  <a:pt x="111442" y="82397"/>
                </a:lnTo>
                <a:lnTo>
                  <a:pt x="102298" y="88493"/>
                </a:lnTo>
                <a:lnTo>
                  <a:pt x="91528" y="88493"/>
                </a:lnTo>
                <a:lnTo>
                  <a:pt x="82384" y="82397"/>
                </a:lnTo>
                <a:lnTo>
                  <a:pt x="79336" y="77825"/>
                </a:lnTo>
                <a:lnTo>
                  <a:pt x="77812" y="71729"/>
                </a:lnTo>
                <a:lnTo>
                  <a:pt x="77812" y="56388"/>
                </a:lnTo>
                <a:lnTo>
                  <a:pt x="79336" y="48768"/>
                </a:lnTo>
                <a:lnTo>
                  <a:pt x="82384" y="44196"/>
                </a:lnTo>
                <a:lnTo>
                  <a:pt x="86956" y="39624"/>
                </a:lnTo>
                <a:lnTo>
                  <a:pt x="91528" y="38100"/>
                </a:lnTo>
                <a:lnTo>
                  <a:pt x="103822" y="38100"/>
                </a:lnTo>
                <a:lnTo>
                  <a:pt x="108394" y="39624"/>
                </a:lnTo>
                <a:lnTo>
                  <a:pt x="111442" y="42672"/>
                </a:lnTo>
                <a:lnTo>
                  <a:pt x="114490" y="47244"/>
                </a:lnTo>
                <a:lnTo>
                  <a:pt x="116014" y="51816"/>
                </a:lnTo>
                <a:lnTo>
                  <a:pt x="116014" y="39624"/>
                </a:lnTo>
                <a:lnTo>
                  <a:pt x="115100" y="38100"/>
                </a:lnTo>
                <a:lnTo>
                  <a:pt x="111442" y="32004"/>
                </a:lnTo>
                <a:lnTo>
                  <a:pt x="105346" y="28956"/>
                </a:lnTo>
                <a:lnTo>
                  <a:pt x="86956" y="28956"/>
                </a:lnTo>
                <a:lnTo>
                  <a:pt x="80860" y="32004"/>
                </a:lnTo>
                <a:lnTo>
                  <a:pt x="67144" y="65633"/>
                </a:lnTo>
                <a:lnTo>
                  <a:pt x="67144" y="74777"/>
                </a:lnTo>
                <a:lnTo>
                  <a:pt x="68668" y="82397"/>
                </a:lnTo>
                <a:lnTo>
                  <a:pt x="74764" y="88493"/>
                </a:lnTo>
                <a:lnTo>
                  <a:pt x="79336" y="94589"/>
                </a:lnTo>
                <a:lnTo>
                  <a:pt x="85432" y="97637"/>
                </a:lnTo>
                <a:lnTo>
                  <a:pt x="94576" y="97637"/>
                </a:lnTo>
                <a:lnTo>
                  <a:pt x="101180" y="96774"/>
                </a:lnTo>
                <a:lnTo>
                  <a:pt x="107048" y="94208"/>
                </a:lnTo>
                <a:lnTo>
                  <a:pt x="112039" y="89916"/>
                </a:lnTo>
                <a:lnTo>
                  <a:pt x="112979" y="88493"/>
                </a:lnTo>
                <a:lnTo>
                  <a:pt x="116014" y="83921"/>
                </a:lnTo>
                <a:lnTo>
                  <a:pt x="116014" y="91541"/>
                </a:lnTo>
                <a:lnTo>
                  <a:pt x="114579" y="102654"/>
                </a:lnTo>
                <a:lnTo>
                  <a:pt x="110286" y="110782"/>
                </a:lnTo>
                <a:lnTo>
                  <a:pt x="103111" y="115747"/>
                </a:lnTo>
                <a:lnTo>
                  <a:pt x="93052" y="117449"/>
                </a:lnTo>
                <a:lnTo>
                  <a:pt x="85432" y="117449"/>
                </a:lnTo>
                <a:lnTo>
                  <a:pt x="79336" y="115925"/>
                </a:lnTo>
                <a:lnTo>
                  <a:pt x="71716" y="111353"/>
                </a:lnTo>
                <a:lnTo>
                  <a:pt x="71716" y="122021"/>
                </a:lnTo>
                <a:lnTo>
                  <a:pt x="77812" y="125069"/>
                </a:lnTo>
                <a:lnTo>
                  <a:pt x="83908" y="126593"/>
                </a:lnTo>
                <a:lnTo>
                  <a:pt x="93052" y="126593"/>
                </a:lnTo>
                <a:lnTo>
                  <a:pt x="108000" y="124307"/>
                </a:lnTo>
                <a:lnTo>
                  <a:pt x="118478" y="117449"/>
                </a:lnTo>
                <a:lnTo>
                  <a:pt x="124663" y="106019"/>
                </a:lnTo>
                <a:lnTo>
                  <a:pt x="126682" y="90017"/>
                </a:lnTo>
                <a:lnTo>
                  <a:pt x="126682" y="83921"/>
                </a:lnTo>
                <a:lnTo>
                  <a:pt x="126682" y="39624"/>
                </a:lnTo>
                <a:lnTo>
                  <a:pt x="126682" y="30480"/>
                </a:lnTo>
                <a:close/>
              </a:path>
              <a:path w="516255" h="127000">
                <a:moveTo>
                  <a:pt x="199936" y="50292"/>
                </a:moveTo>
                <a:lnTo>
                  <a:pt x="198412" y="42672"/>
                </a:lnTo>
                <a:lnTo>
                  <a:pt x="194983" y="38100"/>
                </a:lnTo>
                <a:lnTo>
                  <a:pt x="193840" y="36576"/>
                </a:lnTo>
                <a:lnTo>
                  <a:pt x="189268" y="32004"/>
                </a:lnTo>
                <a:lnTo>
                  <a:pt x="189268" y="50292"/>
                </a:lnTo>
                <a:lnTo>
                  <a:pt x="189268" y="56388"/>
                </a:lnTo>
                <a:lnTo>
                  <a:pt x="154114" y="56388"/>
                </a:lnTo>
                <a:lnTo>
                  <a:pt x="155638" y="50292"/>
                </a:lnTo>
                <a:lnTo>
                  <a:pt x="157162" y="45720"/>
                </a:lnTo>
                <a:lnTo>
                  <a:pt x="160210" y="42672"/>
                </a:lnTo>
                <a:lnTo>
                  <a:pt x="164884" y="39624"/>
                </a:lnTo>
                <a:lnTo>
                  <a:pt x="167932" y="38100"/>
                </a:lnTo>
                <a:lnTo>
                  <a:pt x="178600" y="38100"/>
                </a:lnTo>
                <a:lnTo>
                  <a:pt x="183172" y="39624"/>
                </a:lnTo>
                <a:lnTo>
                  <a:pt x="186220" y="42672"/>
                </a:lnTo>
                <a:lnTo>
                  <a:pt x="187744" y="45720"/>
                </a:lnTo>
                <a:lnTo>
                  <a:pt x="189268" y="50292"/>
                </a:lnTo>
                <a:lnTo>
                  <a:pt x="189268" y="32004"/>
                </a:lnTo>
                <a:lnTo>
                  <a:pt x="181648" y="28956"/>
                </a:lnTo>
                <a:lnTo>
                  <a:pt x="164884" y="28956"/>
                </a:lnTo>
                <a:lnTo>
                  <a:pt x="143446" y="62484"/>
                </a:lnTo>
                <a:lnTo>
                  <a:pt x="143992" y="70231"/>
                </a:lnTo>
                <a:lnTo>
                  <a:pt x="163360" y="97624"/>
                </a:lnTo>
                <a:lnTo>
                  <a:pt x="183172" y="97624"/>
                </a:lnTo>
                <a:lnTo>
                  <a:pt x="190792" y="94576"/>
                </a:lnTo>
                <a:lnTo>
                  <a:pt x="195364" y="90004"/>
                </a:lnTo>
                <a:lnTo>
                  <a:pt x="195364" y="88480"/>
                </a:lnTo>
                <a:lnTo>
                  <a:pt x="195364" y="80860"/>
                </a:lnTo>
                <a:lnTo>
                  <a:pt x="189268" y="85432"/>
                </a:lnTo>
                <a:lnTo>
                  <a:pt x="183172" y="88480"/>
                </a:lnTo>
                <a:lnTo>
                  <a:pt x="169456" y="88480"/>
                </a:lnTo>
                <a:lnTo>
                  <a:pt x="163360" y="86956"/>
                </a:lnTo>
                <a:lnTo>
                  <a:pt x="160210" y="82384"/>
                </a:lnTo>
                <a:lnTo>
                  <a:pt x="154114" y="73240"/>
                </a:lnTo>
                <a:lnTo>
                  <a:pt x="154114" y="65620"/>
                </a:lnTo>
                <a:lnTo>
                  <a:pt x="199936" y="65620"/>
                </a:lnTo>
                <a:lnTo>
                  <a:pt x="199936" y="56388"/>
                </a:lnTo>
                <a:lnTo>
                  <a:pt x="199936" y="50292"/>
                </a:lnTo>
                <a:close/>
              </a:path>
              <a:path w="516255" h="127000">
                <a:moveTo>
                  <a:pt x="270129" y="47244"/>
                </a:moveTo>
                <a:lnTo>
                  <a:pt x="268605" y="39624"/>
                </a:lnTo>
                <a:lnTo>
                  <a:pt x="267081" y="38100"/>
                </a:lnTo>
                <a:lnTo>
                  <a:pt x="264033" y="35052"/>
                </a:lnTo>
                <a:lnTo>
                  <a:pt x="260985" y="30480"/>
                </a:lnTo>
                <a:lnTo>
                  <a:pt x="254889" y="28956"/>
                </a:lnTo>
                <a:lnTo>
                  <a:pt x="239649" y="28956"/>
                </a:lnTo>
                <a:lnTo>
                  <a:pt x="232029" y="33528"/>
                </a:lnTo>
                <a:lnTo>
                  <a:pt x="227457" y="41148"/>
                </a:lnTo>
                <a:lnTo>
                  <a:pt x="227457" y="30480"/>
                </a:lnTo>
                <a:lnTo>
                  <a:pt x="216700" y="30480"/>
                </a:lnTo>
                <a:lnTo>
                  <a:pt x="216700" y="96113"/>
                </a:lnTo>
                <a:lnTo>
                  <a:pt x="227457" y="96113"/>
                </a:lnTo>
                <a:lnTo>
                  <a:pt x="227457" y="51816"/>
                </a:lnTo>
                <a:lnTo>
                  <a:pt x="228981" y="47244"/>
                </a:lnTo>
                <a:lnTo>
                  <a:pt x="232029" y="42672"/>
                </a:lnTo>
                <a:lnTo>
                  <a:pt x="233553" y="41148"/>
                </a:lnTo>
                <a:lnTo>
                  <a:pt x="235077" y="39624"/>
                </a:lnTo>
                <a:lnTo>
                  <a:pt x="239649" y="38100"/>
                </a:lnTo>
                <a:lnTo>
                  <a:pt x="254889" y="38100"/>
                </a:lnTo>
                <a:lnTo>
                  <a:pt x="259461" y="44196"/>
                </a:lnTo>
                <a:lnTo>
                  <a:pt x="259461" y="96113"/>
                </a:lnTo>
                <a:lnTo>
                  <a:pt x="270129" y="96113"/>
                </a:lnTo>
                <a:lnTo>
                  <a:pt x="270129" y="47244"/>
                </a:lnTo>
                <a:close/>
              </a:path>
              <a:path w="516255" h="127000">
                <a:moveTo>
                  <a:pt x="334225" y="32004"/>
                </a:moveTo>
                <a:lnTo>
                  <a:pt x="325081" y="28956"/>
                </a:lnTo>
                <a:lnTo>
                  <a:pt x="318985" y="28956"/>
                </a:lnTo>
                <a:lnTo>
                  <a:pt x="286029" y="56565"/>
                </a:lnTo>
                <a:lnTo>
                  <a:pt x="285457" y="64109"/>
                </a:lnTo>
                <a:lnTo>
                  <a:pt x="286029" y="71551"/>
                </a:lnTo>
                <a:lnTo>
                  <a:pt x="287743" y="78016"/>
                </a:lnTo>
                <a:lnTo>
                  <a:pt x="290601" y="83604"/>
                </a:lnTo>
                <a:lnTo>
                  <a:pt x="294601" y="88493"/>
                </a:lnTo>
                <a:lnTo>
                  <a:pt x="299173" y="94589"/>
                </a:lnTo>
                <a:lnTo>
                  <a:pt x="306793" y="97637"/>
                </a:lnTo>
                <a:lnTo>
                  <a:pt x="323557" y="97637"/>
                </a:lnTo>
                <a:lnTo>
                  <a:pt x="329653" y="96113"/>
                </a:lnTo>
                <a:lnTo>
                  <a:pt x="334225" y="93065"/>
                </a:lnTo>
                <a:lnTo>
                  <a:pt x="334225" y="82397"/>
                </a:lnTo>
                <a:lnTo>
                  <a:pt x="329653" y="86969"/>
                </a:lnTo>
                <a:lnTo>
                  <a:pt x="323557" y="88493"/>
                </a:lnTo>
                <a:lnTo>
                  <a:pt x="311365" y="88493"/>
                </a:lnTo>
                <a:lnTo>
                  <a:pt x="306793" y="85445"/>
                </a:lnTo>
                <a:lnTo>
                  <a:pt x="302221" y="80873"/>
                </a:lnTo>
                <a:lnTo>
                  <a:pt x="297649" y="77825"/>
                </a:lnTo>
                <a:lnTo>
                  <a:pt x="296125" y="71729"/>
                </a:lnTo>
                <a:lnTo>
                  <a:pt x="296125" y="56388"/>
                </a:lnTo>
                <a:lnTo>
                  <a:pt x="297649" y="48768"/>
                </a:lnTo>
                <a:lnTo>
                  <a:pt x="306793" y="39624"/>
                </a:lnTo>
                <a:lnTo>
                  <a:pt x="312889" y="38100"/>
                </a:lnTo>
                <a:lnTo>
                  <a:pt x="325081" y="38100"/>
                </a:lnTo>
                <a:lnTo>
                  <a:pt x="329653" y="39624"/>
                </a:lnTo>
                <a:lnTo>
                  <a:pt x="334225" y="42672"/>
                </a:lnTo>
                <a:lnTo>
                  <a:pt x="334225" y="32004"/>
                </a:lnTo>
                <a:close/>
              </a:path>
              <a:path w="516255" h="127000">
                <a:moveTo>
                  <a:pt x="360235" y="30480"/>
                </a:moveTo>
                <a:lnTo>
                  <a:pt x="349567" y="30480"/>
                </a:lnTo>
                <a:lnTo>
                  <a:pt x="349567" y="96113"/>
                </a:lnTo>
                <a:lnTo>
                  <a:pt x="360235" y="96113"/>
                </a:lnTo>
                <a:lnTo>
                  <a:pt x="360235" y="30480"/>
                </a:lnTo>
                <a:close/>
              </a:path>
              <a:path w="516255" h="127000">
                <a:moveTo>
                  <a:pt x="361759" y="3048"/>
                </a:moveTo>
                <a:lnTo>
                  <a:pt x="358711" y="0"/>
                </a:lnTo>
                <a:lnTo>
                  <a:pt x="354139" y="0"/>
                </a:lnTo>
                <a:lnTo>
                  <a:pt x="352615" y="1524"/>
                </a:lnTo>
                <a:lnTo>
                  <a:pt x="351091" y="1524"/>
                </a:lnTo>
                <a:lnTo>
                  <a:pt x="348043" y="4572"/>
                </a:lnTo>
                <a:lnTo>
                  <a:pt x="348043" y="9144"/>
                </a:lnTo>
                <a:lnTo>
                  <a:pt x="352615" y="13716"/>
                </a:lnTo>
                <a:lnTo>
                  <a:pt x="358711" y="13716"/>
                </a:lnTo>
                <a:lnTo>
                  <a:pt x="361759" y="10668"/>
                </a:lnTo>
                <a:lnTo>
                  <a:pt x="361759" y="3048"/>
                </a:lnTo>
                <a:close/>
              </a:path>
              <a:path w="516255" h="127000">
                <a:moveTo>
                  <a:pt x="433476" y="50292"/>
                </a:moveTo>
                <a:lnTo>
                  <a:pt x="431952" y="42672"/>
                </a:lnTo>
                <a:lnTo>
                  <a:pt x="428523" y="38100"/>
                </a:lnTo>
                <a:lnTo>
                  <a:pt x="427380" y="36576"/>
                </a:lnTo>
                <a:lnTo>
                  <a:pt x="422808" y="32004"/>
                </a:lnTo>
                <a:lnTo>
                  <a:pt x="422808" y="50292"/>
                </a:lnTo>
                <a:lnTo>
                  <a:pt x="422808" y="56388"/>
                </a:lnTo>
                <a:lnTo>
                  <a:pt x="387667" y="56388"/>
                </a:lnTo>
                <a:lnTo>
                  <a:pt x="389191" y="50292"/>
                </a:lnTo>
                <a:lnTo>
                  <a:pt x="390715" y="45720"/>
                </a:lnTo>
                <a:lnTo>
                  <a:pt x="395287" y="42672"/>
                </a:lnTo>
                <a:lnTo>
                  <a:pt x="398335" y="39624"/>
                </a:lnTo>
                <a:lnTo>
                  <a:pt x="402996" y="38100"/>
                </a:lnTo>
                <a:lnTo>
                  <a:pt x="412140" y="38100"/>
                </a:lnTo>
                <a:lnTo>
                  <a:pt x="416712" y="39624"/>
                </a:lnTo>
                <a:lnTo>
                  <a:pt x="419760" y="42672"/>
                </a:lnTo>
                <a:lnTo>
                  <a:pt x="421284" y="45720"/>
                </a:lnTo>
                <a:lnTo>
                  <a:pt x="422808" y="50292"/>
                </a:lnTo>
                <a:lnTo>
                  <a:pt x="422808" y="32004"/>
                </a:lnTo>
                <a:lnTo>
                  <a:pt x="415188" y="28956"/>
                </a:lnTo>
                <a:lnTo>
                  <a:pt x="398335" y="28956"/>
                </a:lnTo>
                <a:lnTo>
                  <a:pt x="376999" y="62484"/>
                </a:lnTo>
                <a:lnTo>
                  <a:pt x="377545" y="70231"/>
                </a:lnTo>
                <a:lnTo>
                  <a:pt x="398335" y="97624"/>
                </a:lnTo>
                <a:lnTo>
                  <a:pt x="416712" y="97624"/>
                </a:lnTo>
                <a:lnTo>
                  <a:pt x="424332" y="94576"/>
                </a:lnTo>
                <a:lnTo>
                  <a:pt x="430428" y="90004"/>
                </a:lnTo>
                <a:lnTo>
                  <a:pt x="430428" y="88480"/>
                </a:lnTo>
                <a:lnTo>
                  <a:pt x="430428" y="80860"/>
                </a:lnTo>
                <a:lnTo>
                  <a:pt x="422808" y="85432"/>
                </a:lnTo>
                <a:lnTo>
                  <a:pt x="416712" y="88480"/>
                </a:lnTo>
                <a:lnTo>
                  <a:pt x="402996" y="88480"/>
                </a:lnTo>
                <a:lnTo>
                  <a:pt x="398335" y="86956"/>
                </a:lnTo>
                <a:lnTo>
                  <a:pt x="393763" y="82384"/>
                </a:lnTo>
                <a:lnTo>
                  <a:pt x="387667" y="73240"/>
                </a:lnTo>
                <a:lnTo>
                  <a:pt x="387667" y="65620"/>
                </a:lnTo>
                <a:lnTo>
                  <a:pt x="433476" y="65620"/>
                </a:lnTo>
                <a:lnTo>
                  <a:pt x="433476" y="56388"/>
                </a:lnTo>
                <a:lnTo>
                  <a:pt x="433476" y="50292"/>
                </a:lnTo>
                <a:close/>
              </a:path>
              <a:path w="516255" h="127000">
                <a:moveTo>
                  <a:pt x="489966" y="74777"/>
                </a:moveTo>
                <a:lnTo>
                  <a:pt x="488442" y="73253"/>
                </a:lnTo>
                <a:lnTo>
                  <a:pt x="488442" y="71729"/>
                </a:lnTo>
                <a:lnTo>
                  <a:pt x="486918" y="68681"/>
                </a:lnTo>
                <a:lnTo>
                  <a:pt x="482346" y="64109"/>
                </a:lnTo>
                <a:lnTo>
                  <a:pt x="480822" y="64109"/>
                </a:lnTo>
                <a:lnTo>
                  <a:pt x="477774" y="62484"/>
                </a:lnTo>
                <a:lnTo>
                  <a:pt x="476250" y="60960"/>
                </a:lnTo>
                <a:lnTo>
                  <a:pt x="473202" y="59436"/>
                </a:lnTo>
                <a:lnTo>
                  <a:pt x="470154" y="59436"/>
                </a:lnTo>
                <a:lnTo>
                  <a:pt x="467106" y="56388"/>
                </a:lnTo>
                <a:lnTo>
                  <a:pt x="462534" y="56388"/>
                </a:lnTo>
                <a:lnTo>
                  <a:pt x="461010" y="54864"/>
                </a:lnTo>
                <a:lnTo>
                  <a:pt x="461010" y="53340"/>
                </a:lnTo>
                <a:lnTo>
                  <a:pt x="459384" y="53340"/>
                </a:lnTo>
                <a:lnTo>
                  <a:pt x="457860" y="51816"/>
                </a:lnTo>
                <a:lnTo>
                  <a:pt x="457860" y="50292"/>
                </a:lnTo>
                <a:lnTo>
                  <a:pt x="456336" y="50292"/>
                </a:lnTo>
                <a:lnTo>
                  <a:pt x="456336" y="44196"/>
                </a:lnTo>
                <a:lnTo>
                  <a:pt x="457860" y="42672"/>
                </a:lnTo>
                <a:lnTo>
                  <a:pt x="457860" y="41148"/>
                </a:lnTo>
                <a:lnTo>
                  <a:pt x="459384" y="41148"/>
                </a:lnTo>
                <a:lnTo>
                  <a:pt x="461010" y="39624"/>
                </a:lnTo>
                <a:lnTo>
                  <a:pt x="462534" y="38100"/>
                </a:lnTo>
                <a:lnTo>
                  <a:pt x="476250" y="38100"/>
                </a:lnTo>
                <a:lnTo>
                  <a:pt x="480822" y="39624"/>
                </a:lnTo>
                <a:lnTo>
                  <a:pt x="486918" y="42672"/>
                </a:lnTo>
                <a:lnTo>
                  <a:pt x="486918" y="38100"/>
                </a:lnTo>
                <a:lnTo>
                  <a:pt x="486918" y="32004"/>
                </a:lnTo>
                <a:lnTo>
                  <a:pt x="482346" y="28956"/>
                </a:lnTo>
                <a:lnTo>
                  <a:pt x="464058" y="28956"/>
                </a:lnTo>
                <a:lnTo>
                  <a:pt x="462534" y="30480"/>
                </a:lnTo>
                <a:lnTo>
                  <a:pt x="459384" y="30480"/>
                </a:lnTo>
                <a:lnTo>
                  <a:pt x="453288" y="33528"/>
                </a:lnTo>
                <a:lnTo>
                  <a:pt x="450240" y="36576"/>
                </a:lnTo>
                <a:lnTo>
                  <a:pt x="448716" y="39624"/>
                </a:lnTo>
                <a:lnTo>
                  <a:pt x="447192" y="41148"/>
                </a:lnTo>
                <a:lnTo>
                  <a:pt x="445668" y="44196"/>
                </a:lnTo>
                <a:lnTo>
                  <a:pt x="445668" y="51816"/>
                </a:lnTo>
                <a:lnTo>
                  <a:pt x="447192" y="53340"/>
                </a:lnTo>
                <a:lnTo>
                  <a:pt x="447192" y="56388"/>
                </a:lnTo>
                <a:lnTo>
                  <a:pt x="453288" y="62484"/>
                </a:lnTo>
                <a:lnTo>
                  <a:pt x="456336" y="62484"/>
                </a:lnTo>
                <a:lnTo>
                  <a:pt x="457860" y="64109"/>
                </a:lnTo>
                <a:lnTo>
                  <a:pt x="461010" y="65633"/>
                </a:lnTo>
                <a:lnTo>
                  <a:pt x="464058" y="67157"/>
                </a:lnTo>
                <a:lnTo>
                  <a:pt x="465582" y="67157"/>
                </a:lnTo>
                <a:lnTo>
                  <a:pt x="467106" y="68681"/>
                </a:lnTo>
                <a:lnTo>
                  <a:pt x="470154" y="68681"/>
                </a:lnTo>
                <a:lnTo>
                  <a:pt x="471678" y="70205"/>
                </a:lnTo>
                <a:lnTo>
                  <a:pt x="473202" y="70205"/>
                </a:lnTo>
                <a:lnTo>
                  <a:pt x="474726" y="71729"/>
                </a:lnTo>
                <a:lnTo>
                  <a:pt x="476250" y="71729"/>
                </a:lnTo>
                <a:lnTo>
                  <a:pt x="476250" y="73253"/>
                </a:lnTo>
                <a:lnTo>
                  <a:pt x="477774" y="74777"/>
                </a:lnTo>
                <a:lnTo>
                  <a:pt x="477774" y="85445"/>
                </a:lnTo>
                <a:lnTo>
                  <a:pt x="473202" y="88493"/>
                </a:lnTo>
                <a:lnTo>
                  <a:pt x="457860" y="88493"/>
                </a:lnTo>
                <a:lnTo>
                  <a:pt x="445668" y="82397"/>
                </a:lnTo>
                <a:lnTo>
                  <a:pt x="445668" y="93065"/>
                </a:lnTo>
                <a:lnTo>
                  <a:pt x="450240" y="96113"/>
                </a:lnTo>
                <a:lnTo>
                  <a:pt x="456336" y="97637"/>
                </a:lnTo>
                <a:lnTo>
                  <a:pt x="467106" y="97637"/>
                </a:lnTo>
                <a:lnTo>
                  <a:pt x="470154" y="96113"/>
                </a:lnTo>
                <a:lnTo>
                  <a:pt x="473202" y="96113"/>
                </a:lnTo>
                <a:lnTo>
                  <a:pt x="476250" y="94589"/>
                </a:lnTo>
                <a:lnTo>
                  <a:pt x="479298" y="94589"/>
                </a:lnTo>
                <a:lnTo>
                  <a:pt x="485394" y="88493"/>
                </a:lnTo>
                <a:lnTo>
                  <a:pt x="486918" y="86969"/>
                </a:lnTo>
                <a:lnTo>
                  <a:pt x="489966" y="80873"/>
                </a:lnTo>
                <a:lnTo>
                  <a:pt x="489966" y="74777"/>
                </a:lnTo>
                <a:close/>
              </a:path>
              <a:path w="516255" h="127000">
                <a:moveTo>
                  <a:pt x="515874" y="85445"/>
                </a:moveTo>
                <a:lnTo>
                  <a:pt x="514350" y="85445"/>
                </a:lnTo>
                <a:lnTo>
                  <a:pt x="511302" y="82397"/>
                </a:lnTo>
                <a:lnTo>
                  <a:pt x="506730" y="82397"/>
                </a:lnTo>
                <a:lnTo>
                  <a:pt x="503682" y="85445"/>
                </a:lnTo>
                <a:lnTo>
                  <a:pt x="502158" y="85445"/>
                </a:lnTo>
                <a:lnTo>
                  <a:pt x="502158" y="93065"/>
                </a:lnTo>
                <a:lnTo>
                  <a:pt x="505206" y="96113"/>
                </a:lnTo>
                <a:lnTo>
                  <a:pt x="508254" y="96113"/>
                </a:lnTo>
                <a:lnTo>
                  <a:pt x="512826" y="96113"/>
                </a:lnTo>
                <a:lnTo>
                  <a:pt x="515874" y="93065"/>
                </a:lnTo>
                <a:lnTo>
                  <a:pt x="515874" y="8544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5633" y="140636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27432" y="48863"/>
                </a:moveTo>
                <a:lnTo>
                  <a:pt x="21336" y="48863"/>
                </a:lnTo>
                <a:lnTo>
                  <a:pt x="15240" y="45815"/>
                </a:lnTo>
                <a:lnTo>
                  <a:pt x="12192" y="45815"/>
                </a:lnTo>
                <a:lnTo>
                  <a:pt x="3048" y="36671"/>
                </a:lnTo>
                <a:lnTo>
                  <a:pt x="1524" y="33623"/>
                </a:lnTo>
                <a:lnTo>
                  <a:pt x="1524" y="30575"/>
                </a:lnTo>
                <a:lnTo>
                  <a:pt x="0" y="27527"/>
                </a:lnTo>
                <a:lnTo>
                  <a:pt x="0" y="21431"/>
                </a:lnTo>
                <a:lnTo>
                  <a:pt x="1524" y="16859"/>
                </a:lnTo>
                <a:lnTo>
                  <a:pt x="1524" y="15335"/>
                </a:lnTo>
                <a:lnTo>
                  <a:pt x="4572" y="9144"/>
                </a:lnTo>
                <a:lnTo>
                  <a:pt x="9144" y="4572"/>
                </a:lnTo>
                <a:lnTo>
                  <a:pt x="18288" y="0"/>
                </a:lnTo>
                <a:lnTo>
                  <a:pt x="30480" y="0"/>
                </a:lnTo>
                <a:lnTo>
                  <a:pt x="42672" y="6096"/>
                </a:lnTo>
                <a:lnTo>
                  <a:pt x="47244" y="15335"/>
                </a:lnTo>
                <a:lnTo>
                  <a:pt x="48768" y="16859"/>
                </a:lnTo>
                <a:lnTo>
                  <a:pt x="48768" y="24479"/>
                </a:lnTo>
                <a:lnTo>
                  <a:pt x="48768" y="30575"/>
                </a:lnTo>
                <a:lnTo>
                  <a:pt x="45720" y="36671"/>
                </a:lnTo>
                <a:lnTo>
                  <a:pt x="44196" y="38195"/>
                </a:lnTo>
                <a:lnTo>
                  <a:pt x="42672" y="41243"/>
                </a:lnTo>
                <a:lnTo>
                  <a:pt x="39624" y="42767"/>
                </a:lnTo>
                <a:lnTo>
                  <a:pt x="36576" y="45815"/>
                </a:lnTo>
                <a:lnTo>
                  <a:pt x="33528" y="45815"/>
                </a:lnTo>
                <a:lnTo>
                  <a:pt x="27432" y="48863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023651" y="1378934"/>
            <a:ext cx="331470" cy="93345"/>
            <a:chOff x="1023651" y="1378934"/>
            <a:chExt cx="331470" cy="933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651" y="1378934"/>
              <a:ext cx="132778" cy="93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9197" y="1404842"/>
              <a:ext cx="155733" cy="67151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402168" y="1374660"/>
            <a:ext cx="113030" cy="97790"/>
          </a:xfrm>
          <a:custGeom>
            <a:avLst/>
            <a:gdLst/>
            <a:ahLst/>
            <a:cxnLst/>
            <a:rect l="l" t="t" r="r" b="b"/>
            <a:pathLst>
              <a:path w="113030" h="97790">
                <a:moveTo>
                  <a:pt x="50393" y="54673"/>
                </a:moveTo>
                <a:lnTo>
                  <a:pt x="27520" y="30187"/>
                </a:lnTo>
                <a:lnTo>
                  <a:pt x="19900" y="30187"/>
                </a:lnTo>
                <a:lnTo>
                  <a:pt x="12280" y="31711"/>
                </a:lnTo>
                <a:lnTo>
                  <a:pt x="6184" y="36283"/>
                </a:lnTo>
                <a:lnTo>
                  <a:pt x="6184" y="47053"/>
                </a:lnTo>
                <a:lnTo>
                  <a:pt x="12280" y="40855"/>
                </a:lnTo>
                <a:lnTo>
                  <a:pt x="19900" y="37807"/>
                </a:lnTo>
                <a:lnTo>
                  <a:pt x="36664" y="37807"/>
                </a:lnTo>
                <a:lnTo>
                  <a:pt x="41236" y="43903"/>
                </a:lnTo>
                <a:lnTo>
                  <a:pt x="41236" y="54673"/>
                </a:lnTo>
                <a:lnTo>
                  <a:pt x="41236" y="63817"/>
                </a:lnTo>
                <a:lnTo>
                  <a:pt x="41236" y="76009"/>
                </a:lnTo>
                <a:lnTo>
                  <a:pt x="38188" y="80581"/>
                </a:lnTo>
                <a:lnTo>
                  <a:pt x="32092" y="86677"/>
                </a:lnTo>
                <a:lnTo>
                  <a:pt x="27520" y="89725"/>
                </a:lnTo>
                <a:lnTo>
                  <a:pt x="18376" y="89725"/>
                </a:lnTo>
                <a:lnTo>
                  <a:pt x="15328" y="88201"/>
                </a:lnTo>
                <a:lnTo>
                  <a:pt x="10756" y="83629"/>
                </a:lnTo>
                <a:lnTo>
                  <a:pt x="10756" y="71437"/>
                </a:lnTo>
                <a:lnTo>
                  <a:pt x="13804" y="69913"/>
                </a:lnTo>
                <a:lnTo>
                  <a:pt x="16852" y="66865"/>
                </a:lnTo>
                <a:lnTo>
                  <a:pt x="19900" y="66865"/>
                </a:lnTo>
                <a:lnTo>
                  <a:pt x="24472" y="65341"/>
                </a:lnTo>
                <a:lnTo>
                  <a:pt x="41236" y="63817"/>
                </a:lnTo>
                <a:lnTo>
                  <a:pt x="41236" y="54673"/>
                </a:lnTo>
                <a:lnTo>
                  <a:pt x="21424" y="57721"/>
                </a:lnTo>
                <a:lnTo>
                  <a:pt x="11658" y="59982"/>
                </a:lnTo>
                <a:lnTo>
                  <a:pt x="5003" y="64389"/>
                </a:lnTo>
                <a:lnTo>
                  <a:pt x="1206" y="70789"/>
                </a:lnTo>
                <a:lnTo>
                  <a:pt x="0" y="79057"/>
                </a:lnTo>
                <a:lnTo>
                  <a:pt x="0" y="85153"/>
                </a:lnTo>
                <a:lnTo>
                  <a:pt x="1524" y="89725"/>
                </a:lnTo>
                <a:lnTo>
                  <a:pt x="4660" y="92773"/>
                </a:lnTo>
                <a:lnTo>
                  <a:pt x="9232" y="95821"/>
                </a:lnTo>
                <a:lnTo>
                  <a:pt x="13804" y="97345"/>
                </a:lnTo>
                <a:lnTo>
                  <a:pt x="29044" y="97345"/>
                </a:lnTo>
                <a:lnTo>
                  <a:pt x="35140" y="94297"/>
                </a:lnTo>
                <a:lnTo>
                  <a:pt x="37884" y="89725"/>
                </a:lnTo>
                <a:lnTo>
                  <a:pt x="39712" y="86677"/>
                </a:lnTo>
                <a:lnTo>
                  <a:pt x="41236" y="86677"/>
                </a:lnTo>
                <a:lnTo>
                  <a:pt x="41236" y="95821"/>
                </a:lnTo>
                <a:lnTo>
                  <a:pt x="50393" y="95821"/>
                </a:lnTo>
                <a:lnTo>
                  <a:pt x="50393" y="86677"/>
                </a:lnTo>
                <a:lnTo>
                  <a:pt x="50393" y="63817"/>
                </a:lnTo>
                <a:lnTo>
                  <a:pt x="50393" y="54673"/>
                </a:lnTo>
                <a:close/>
              </a:path>
              <a:path w="113030" h="97790">
                <a:moveTo>
                  <a:pt x="80670" y="0"/>
                </a:moveTo>
                <a:lnTo>
                  <a:pt x="70015" y="0"/>
                </a:lnTo>
                <a:lnTo>
                  <a:pt x="70015" y="97536"/>
                </a:lnTo>
                <a:lnTo>
                  <a:pt x="80670" y="97536"/>
                </a:lnTo>
                <a:lnTo>
                  <a:pt x="80670" y="0"/>
                </a:lnTo>
                <a:close/>
              </a:path>
              <a:path w="113030" h="97790">
                <a:moveTo>
                  <a:pt x="112674" y="0"/>
                </a:moveTo>
                <a:lnTo>
                  <a:pt x="102019" y="0"/>
                </a:lnTo>
                <a:lnTo>
                  <a:pt x="102019" y="97536"/>
                </a:lnTo>
                <a:lnTo>
                  <a:pt x="112674" y="97536"/>
                </a:lnTo>
                <a:lnTo>
                  <a:pt x="112674" y="0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1625" y="1374362"/>
            <a:ext cx="319087" cy="11287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939480" y="1404842"/>
            <a:ext cx="52069" cy="67310"/>
          </a:xfrm>
          <a:custGeom>
            <a:avLst/>
            <a:gdLst/>
            <a:ahLst/>
            <a:cxnLst/>
            <a:rect l="l" t="t" r="r" b="b"/>
            <a:pathLst>
              <a:path w="52069" h="67309">
                <a:moveTo>
                  <a:pt x="6191" y="16859"/>
                </a:moveTo>
                <a:lnTo>
                  <a:pt x="6191" y="6096"/>
                </a:lnTo>
                <a:lnTo>
                  <a:pt x="13811" y="1524"/>
                </a:lnTo>
                <a:lnTo>
                  <a:pt x="19907" y="0"/>
                </a:lnTo>
                <a:lnTo>
                  <a:pt x="29051" y="0"/>
                </a:lnTo>
                <a:lnTo>
                  <a:pt x="39052" y="1454"/>
                </a:lnTo>
                <a:lnTo>
                  <a:pt x="46196" y="5917"/>
                </a:lnTo>
                <a:lnTo>
                  <a:pt x="47153" y="7620"/>
                </a:lnTo>
                <a:lnTo>
                  <a:pt x="19907" y="7620"/>
                </a:lnTo>
                <a:lnTo>
                  <a:pt x="13811" y="10668"/>
                </a:lnTo>
                <a:lnTo>
                  <a:pt x="6191" y="16859"/>
                </a:lnTo>
                <a:close/>
              </a:path>
              <a:path w="52069" h="67309">
                <a:moveTo>
                  <a:pt x="30575" y="67151"/>
                </a:moveTo>
                <a:lnTo>
                  <a:pt x="15335" y="67151"/>
                </a:lnTo>
                <a:lnTo>
                  <a:pt x="9239" y="65627"/>
                </a:lnTo>
                <a:lnTo>
                  <a:pt x="6191" y="62579"/>
                </a:lnTo>
                <a:lnTo>
                  <a:pt x="1524" y="59531"/>
                </a:lnTo>
                <a:lnTo>
                  <a:pt x="0" y="54959"/>
                </a:lnTo>
                <a:lnTo>
                  <a:pt x="0" y="48863"/>
                </a:lnTo>
                <a:lnTo>
                  <a:pt x="41243" y="24479"/>
                </a:lnTo>
                <a:lnTo>
                  <a:pt x="41243" y="13716"/>
                </a:lnTo>
                <a:lnTo>
                  <a:pt x="36671" y="7620"/>
                </a:lnTo>
                <a:lnTo>
                  <a:pt x="47153" y="7620"/>
                </a:lnTo>
                <a:lnTo>
                  <a:pt x="50482" y="13541"/>
                </a:lnTo>
                <a:lnTo>
                  <a:pt x="51911" y="24479"/>
                </a:lnTo>
                <a:lnTo>
                  <a:pt x="51911" y="33623"/>
                </a:lnTo>
                <a:lnTo>
                  <a:pt x="41243" y="33623"/>
                </a:lnTo>
                <a:lnTo>
                  <a:pt x="26003" y="35147"/>
                </a:lnTo>
                <a:lnTo>
                  <a:pt x="21431" y="36671"/>
                </a:lnTo>
                <a:lnTo>
                  <a:pt x="16859" y="36671"/>
                </a:lnTo>
                <a:lnTo>
                  <a:pt x="15335" y="39719"/>
                </a:lnTo>
                <a:lnTo>
                  <a:pt x="12287" y="41243"/>
                </a:lnTo>
                <a:lnTo>
                  <a:pt x="10763" y="44291"/>
                </a:lnTo>
                <a:lnTo>
                  <a:pt x="10763" y="51911"/>
                </a:lnTo>
                <a:lnTo>
                  <a:pt x="12287" y="53435"/>
                </a:lnTo>
                <a:lnTo>
                  <a:pt x="13811" y="56483"/>
                </a:lnTo>
                <a:lnTo>
                  <a:pt x="19907" y="59531"/>
                </a:lnTo>
                <a:lnTo>
                  <a:pt x="39414" y="59531"/>
                </a:lnTo>
                <a:lnTo>
                  <a:pt x="36671" y="64103"/>
                </a:lnTo>
                <a:lnTo>
                  <a:pt x="30575" y="67151"/>
                </a:lnTo>
                <a:close/>
              </a:path>
              <a:path w="52069" h="67309">
                <a:moveTo>
                  <a:pt x="39414" y="59531"/>
                </a:moveTo>
                <a:lnTo>
                  <a:pt x="29051" y="59531"/>
                </a:lnTo>
                <a:lnTo>
                  <a:pt x="33623" y="56483"/>
                </a:lnTo>
                <a:lnTo>
                  <a:pt x="39719" y="50387"/>
                </a:lnTo>
                <a:lnTo>
                  <a:pt x="41243" y="45815"/>
                </a:lnTo>
                <a:lnTo>
                  <a:pt x="41243" y="33623"/>
                </a:lnTo>
                <a:lnTo>
                  <a:pt x="51911" y="33623"/>
                </a:lnTo>
                <a:lnTo>
                  <a:pt x="51911" y="56483"/>
                </a:lnTo>
                <a:lnTo>
                  <a:pt x="41243" y="56483"/>
                </a:lnTo>
                <a:lnTo>
                  <a:pt x="39414" y="59531"/>
                </a:lnTo>
                <a:close/>
              </a:path>
              <a:path w="52069" h="67309">
                <a:moveTo>
                  <a:pt x="51911" y="65627"/>
                </a:moveTo>
                <a:lnTo>
                  <a:pt x="41243" y="65627"/>
                </a:lnTo>
                <a:lnTo>
                  <a:pt x="41243" y="56483"/>
                </a:lnTo>
                <a:lnTo>
                  <a:pt x="51911" y="56483"/>
                </a:lnTo>
                <a:lnTo>
                  <a:pt x="51911" y="65627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2038730" y="1374362"/>
            <a:ext cx="4798060" cy="127000"/>
            <a:chOff x="2038730" y="1374362"/>
            <a:chExt cx="4798060" cy="1270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8730" y="1375886"/>
              <a:ext cx="329755" cy="1251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8107" y="1374362"/>
              <a:ext cx="4448174" cy="126682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028223" y="1569624"/>
            <a:ext cx="5950585" cy="128270"/>
            <a:chOff x="1028223" y="1569624"/>
            <a:chExt cx="5950585" cy="12827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8223" y="1569624"/>
              <a:ext cx="5522594" cy="12820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563106" y="1653635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9144" y="15240"/>
                  </a:moveTo>
                  <a:lnTo>
                    <a:pt x="6096" y="15240"/>
                  </a:lnTo>
                  <a:lnTo>
                    <a:pt x="4572" y="15240"/>
                  </a:lnTo>
                  <a:lnTo>
                    <a:pt x="0" y="10668"/>
                  </a:lnTo>
                  <a:lnTo>
                    <a:pt x="0" y="3048"/>
                  </a:lnTo>
                  <a:lnTo>
                    <a:pt x="1524" y="3048"/>
                  </a:lnTo>
                  <a:lnTo>
                    <a:pt x="4572" y="0"/>
                  </a:lnTo>
                  <a:lnTo>
                    <a:pt x="9144" y="0"/>
                  </a:lnTo>
                  <a:lnTo>
                    <a:pt x="12192" y="3048"/>
                  </a:lnTo>
                  <a:lnTo>
                    <a:pt x="13716" y="3048"/>
                  </a:lnTo>
                  <a:lnTo>
                    <a:pt x="13716" y="10668"/>
                  </a:lnTo>
                  <a:lnTo>
                    <a:pt x="9144" y="15240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21113" y="1575815"/>
              <a:ext cx="80867" cy="9153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40175" y="1600199"/>
              <a:ext cx="238125" cy="97631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028223" y="1764792"/>
            <a:ext cx="5777865" cy="128905"/>
            <a:chOff x="1028223" y="1764792"/>
            <a:chExt cx="5777865" cy="128905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223" y="1764982"/>
              <a:ext cx="2759773" cy="12820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08475" y="1764792"/>
              <a:ext cx="2997327" cy="128397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028223" y="1961864"/>
            <a:ext cx="565150" cy="127000"/>
            <a:chOff x="1028223" y="1961864"/>
            <a:chExt cx="565150" cy="127000"/>
          </a:xfrm>
        </p:grpSpPr>
        <p:sp>
          <p:nvSpPr>
            <p:cNvPr id="23" name="object 23"/>
            <p:cNvSpPr/>
            <p:nvPr/>
          </p:nvSpPr>
          <p:spPr>
            <a:xfrm>
              <a:off x="1028223" y="1990820"/>
              <a:ext cx="52069" cy="69215"/>
            </a:xfrm>
            <a:custGeom>
              <a:avLst/>
              <a:gdLst/>
              <a:ahLst/>
              <a:cxnLst/>
              <a:rect l="l" t="t" r="r" b="b"/>
              <a:pathLst>
                <a:path w="52069" h="69214">
                  <a:moveTo>
                    <a:pt x="6096" y="16764"/>
                  </a:moveTo>
                  <a:lnTo>
                    <a:pt x="6096" y="6096"/>
                  </a:lnTo>
                  <a:lnTo>
                    <a:pt x="13716" y="3048"/>
                  </a:lnTo>
                  <a:lnTo>
                    <a:pt x="19907" y="0"/>
                  </a:lnTo>
                  <a:lnTo>
                    <a:pt x="29051" y="0"/>
                  </a:lnTo>
                  <a:lnTo>
                    <a:pt x="39052" y="1666"/>
                  </a:lnTo>
                  <a:lnTo>
                    <a:pt x="46196" y="6477"/>
                  </a:lnTo>
                  <a:lnTo>
                    <a:pt x="47687" y="9144"/>
                  </a:lnTo>
                  <a:lnTo>
                    <a:pt x="19907" y="9144"/>
                  </a:lnTo>
                  <a:lnTo>
                    <a:pt x="12192" y="12192"/>
                  </a:lnTo>
                  <a:lnTo>
                    <a:pt x="6096" y="16764"/>
                  </a:lnTo>
                  <a:close/>
                </a:path>
                <a:path w="52069" h="69214">
                  <a:moveTo>
                    <a:pt x="30575" y="68675"/>
                  </a:moveTo>
                  <a:lnTo>
                    <a:pt x="15240" y="68675"/>
                  </a:lnTo>
                  <a:lnTo>
                    <a:pt x="9144" y="67151"/>
                  </a:lnTo>
                  <a:lnTo>
                    <a:pt x="6096" y="64103"/>
                  </a:lnTo>
                  <a:lnTo>
                    <a:pt x="1524" y="61055"/>
                  </a:lnTo>
                  <a:lnTo>
                    <a:pt x="0" y="56483"/>
                  </a:lnTo>
                  <a:lnTo>
                    <a:pt x="0" y="50387"/>
                  </a:lnTo>
                  <a:lnTo>
                    <a:pt x="41243" y="25908"/>
                  </a:lnTo>
                  <a:lnTo>
                    <a:pt x="41243" y="15240"/>
                  </a:lnTo>
                  <a:lnTo>
                    <a:pt x="36671" y="9144"/>
                  </a:lnTo>
                  <a:lnTo>
                    <a:pt x="47687" y="9144"/>
                  </a:lnTo>
                  <a:lnTo>
                    <a:pt x="50482" y="14144"/>
                  </a:lnTo>
                  <a:lnTo>
                    <a:pt x="51911" y="24384"/>
                  </a:lnTo>
                  <a:lnTo>
                    <a:pt x="51911" y="35052"/>
                  </a:lnTo>
                  <a:lnTo>
                    <a:pt x="41243" y="35052"/>
                  </a:lnTo>
                  <a:lnTo>
                    <a:pt x="26003" y="36576"/>
                  </a:lnTo>
                  <a:lnTo>
                    <a:pt x="21431" y="36576"/>
                  </a:lnTo>
                  <a:lnTo>
                    <a:pt x="16764" y="38100"/>
                  </a:lnTo>
                  <a:lnTo>
                    <a:pt x="15240" y="39624"/>
                  </a:lnTo>
                  <a:lnTo>
                    <a:pt x="12192" y="41148"/>
                  </a:lnTo>
                  <a:lnTo>
                    <a:pt x="10668" y="44291"/>
                  </a:lnTo>
                  <a:lnTo>
                    <a:pt x="10668" y="51911"/>
                  </a:lnTo>
                  <a:lnTo>
                    <a:pt x="12192" y="54959"/>
                  </a:lnTo>
                  <a:lnTo>
                    <a:pt x="16764" y="59531"/>
                  </a:lnTo>
                  <a:lnTo>
                    <a:pt x="39719" y="59531"/>
                  </a:lnTo>
                  <a:lnTo>
                    <a:pt x="36671" y="65627"/>
                  </a:lnTo>
                  <a:lnTo>
                    <a:pt x="30575" y="68675"/>
                  </a:lnTo>
                  <a:close/>
                </a:path>
                <a:path w="52069" h="69214">
                  <a:moveTo>
                    <a:pt x="39719" y="59531"/>
                  </a:moveTo>
                  <a:lnTo>
                    <a:pt x="29051" y="59531"/>
                  </a:lnTo>
                  <a:lnTo>
                    <a:pt x="33623" y="58007"/>
                  </a:lnTo>
                  <a:lnTo>
                    <a:pt x="36671" y="54959"/>
                  </a:lnTo>
                  <a:lnTo>
                    <a:pt x="39719" y="50387"/>
                  </a:lnTo>
                  <a:lnTo>
                    <a:pt x="41243" y="45815"/>
                  </a:lnTo>
                  <a:lnTo>
                    <a:pt x="41243" y="35052"/>
                  </a:lnTo>
                  <a:lnTo>
                    <a:pt x="51911" y="35052"/>
                  </a:lnTo>
                  <a:lnTo>
                    <a:pt x="51911" y="56483"/>
                  </a:lnTo>
                  <a:lnTo>
                    <a:pt x="41243" y="56483"/>
                  </a:lnTo>
                  <a:lnTo>
                    <a:pt x="39719" y="59531"/>
                  </a:lnTo>
                  <a:close/>
                </a:path>
                <a:path w="52069" h="69214">
                  <a:moveTo>
                    <a:pt x="51911" y="67151"/>
                  </a:moveTo>
                  <a:lnTo>
                    <a:pt x="41243" y="67151"/>
                  </a:lnTo>
                  <a:lnTo>
                    <a:pt x="41243" y="56483"/>
                  </a:lnTo>
                  <a:lnTo>
                    <a:pt x="51911" y="56483"/>
                  </a:lnTo>
                  <a:lnTo>
                    <a:pt x="51911" y="67151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9947" y="1961864"/>
              <a:ext cx="493109" cy="126587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875633" y="222122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30480" y="48863"/>
                </a:moveTo>
                <a:lnTo>
                  <a:pt x="18288" y="48863"/>
                </a:lnTo>
                <a:lnTo>
                  <a:pt x="9144" y="44291"/>
                </a:lnTo>
                <a:lnTo>
                  <a:pt x="7620" y="41147"/>
                </a:lnTo>
                <a:lnTo>
                  <a:pt x="4572" y="39623"/>
                </a:lnTo>
                <a:lnTo>
                  <a:pt x="1524" y="33527"/>
                </a:lnTo>
                <a:lnTo>
                  <a:pt x="1524" y="30479"/>
                </a:lnTo>
                <a:lnTo>
                  <a:pt x="0" y="27431"/>
                </a:lnTo>
                <a:lnTo>
                  <a:pt x="0" y="21335"/>
                </a:lnTo>
                <a:lnTo>
                  <a:pt x="1524" y="18287"/>
                </a:lnTo>
                <a:lnTo>
                  <a:pt x="1524" y="15239"/>
                </a:lnTo>
                <a:lnTo>
                  <a:pt x="4572" y="9143"/>
                </a:lnTo>
                <a:lnTo>
                  <a:pt x="7620" y="7619"/>
                </a:lnTo>
                <a:lnTo>
                  <a:pt x="9144" y="4571"/>
                </a:lnTo>
                <a:lnTo>
                  <a:pt x="18288" y="0"/>
                </a:lnTo>
                <a:lnTo>
                  <a:pt x="30480" y="0"/>
                </a:lnTo>
                <a:lnTo>
                  <a:pt x="39624" y="4571"/>
                </a:lnTo>
                <a:lnTo>
                  <a:pt x="44196" y="9143"/>
                </a:lnTo>
                <a:lnTo>
                  <a:pt x="48768" y="18287"/>
                </a:lnTo>
                <a:lnTo>
                  <a:pt x="48768" y="24383"/>
                </a:lnTo>
                <a:lnTo>
                  <a:pt x="48768" y="30479"/>
                </a:lnTo>
                <a:lnTo>
                  <a:pt x="44196" y="39623"/>
                </a:lnTo>
                <a:lnTo>
                  <a:pt x="39624" y="44291"/>
                </a:lnTo>
                <a:lnTo>
                  <a:pt x="30480" y="48863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1034319" y="2189226"/>
            <a:ext cx="5643880" cy="128270"/>
            <a:chOff x="1034319" y="2189226"/>
            <a:chExt cx="5643880" cy="128270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4319" y="2189226"/>
              <a:ext cx="4449603" cy="12811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03164" y="2189987"/>
              <a:ext cx="1174432" cy="98393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6729983" y="2189988"/>
            <a:ext cx="179705" cy="98425"/>
            <a:chOff x="6729983" y="2189988"/>
            <a:chExt cx="179705" cy="98425"/>
          </a:xfrm>
        </p:grpSpPr>
        <p:sp>
          <p:nvSpPr>
            <p:cNvPr id="30" name="object 30"/>
            <p:cNvSpPr/>
            <p:nvPr/>
          </p:nvSpPr>
          <p:spPr>
            <a:xfrm>
              <a:off x="6729983" y="2189988"/>
              <a:ext cx="10795" cy="97790"/>
            </a:xfrm>
            <a:custGeom>
              <a:avLst/>
              <a:gdLst/>
              <a:ahLst/>
              <a:cxnLst/>
              <a:rect l="l" t="t" r="r" b="b"/>
              <a:pathLst>
                <a:path w="10795" h="97789">
                  <a:moveTo>
                    <a:pt x="10667" y="97536"/>
                  </a:moveTo>
                  <a:lnTo>
                    <a:pt x="0" y="97536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97536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59987" y="2190750"/>
              <a:ext cx="149542" cy="97631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028223" y="2384488"/>
            <a:ext cx="5831205" cy="128270"/>
            <a:chOff x="1028223" y="2384488"/>
            <a:chExt cx="5831205" cy="128270"/>
          </a:xfrm>
        </p:grpSpPr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8223" y="2384488"/>
              <a:ext cx="5168455" cy="12820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214859" y="2385072"/>
              <a:ext cx="209550" cy="127635"/>
            </a:xfrm>
            <a:custGeom>
              <a:avLst/>
              <a:gdLst/>
              <a:ahLst/>
              <a:cxnLst/>
              <a:rect l="l" t="t" r="r" b="b"/>
              <a:pathLst>
                <a:path w="209550" h="127635">
                  <a:moveTo>
                    <a:pt x="10668" y="0"/>
                  </a:moveTo>
                  <a:lnTo>
                    <a:pt x="0" y="0"/>
                  </a:lnTo>
                  <a:lnTo>
                    <a:pt x="0" y="97536"/>
                  </a:lnTo>
                  <a:lnTo>
                    <a:pt x="10668" y="97536"/>
                  </a:lnTo>
                  <a:lnTo>
                    <a:pt x="10668" y="0"/>
                  </a:lnTo>
                  <a:close/>
                </a:path>
                <a:path w="209550" h="127635">
                  <a:moveTo>
                    <a:pt x="42684" y="0"/>
                  </a:moveTo>
                  <a:lnTo>
                    <a:pt x="32016" y="0"/>
                  </a:lnTo>
                  <a:lnTo>
                    <a:pt x="32016" y="97536"/>
                  </a:lnTo>
                  <a:lnTo>
                    <a:pt x="42684" y="97536"/>
                  </a:lnTo>
                  <a:lnTo>
                    <a:pt x="42684" y="0"/>
                  </a:lnTo>
                  <a:close/>
                </a:path>
                <a:path w="209550" h="127635">
                  <a:moveTo>
                    <a:pt x="116205" y="31419"/>
                  </a:moveTo>
                  <a:lnTo>
                    <a:pt x="105537" y="31419"/>
                  </a:lnTo>
                  <a:lnTo>
                    <a:pt x="87160" y="81813"/>
                  </a:lnTo>
                  <a:lnTo>
                    <a:pt x="85636" y="84861"/>
                  </a:lnTo>
                  <a:lnTo>
                    <a:pt x="85636" y="86385"/>
                  </a:lnTo>
                  <a:lnTo>
                    <a:pt x="84112" y="84861"/>
                  </a:lnTo>
                  <a:lnTo>
                    <a:pt x="84112" y="81813"/>
                  </a:lnTo>
                  <a:lnTo>
                    <a:pt x="65824" y="31419"/>
                  </a:lnTo>
                  <a:lnTo>
                    <a:pt x="53632" y="31419"/>
                  </a:lnTo>
                  <a:lnTo>
                    <a:pt x="79540" y="97053"/>
                  </a:lnTo>
                  <a:lnTo>
                    <a:pt x="74968" y="109334"/>
                  </a:lnTo>
                  <a:lnTo>
                    <a:pt x="71920" y="115430"/>
                  </a:lnTo>
                  <a:lnTo>
                    <a:pt x="67348" y="118478"/>
                  </a:lnTo>
                  <a:lnTo>
                    <a:pt x="56680" y="118478"/>
                  </a:lnTo>
                  <a:lnTo>
                    <a:pt x="56680" y="127622"/>
                  </a:lnTo>
                  <a:lnTo>
                    <a:pt x="62776" y="127622"/>
                  </a:lnTo>
                  <a:lnTo>
                    <a:pt x="70205" y="126466"/>
                  </a:lnTo>
                  <a:lnTo>
                    <a:pt x="76492" y="122859"/>
                  </a:lnTo>
                  <a:lnTo>
                    <a:pt x="81635" y="116662"/>
                  </a:lnTo>
                  <a:lnTo>
                    <a:pt x="85636" y="107721"/>
                  </a:lnTo>
                  <a:lnTo>
                    <a:pt x="94183" y="86385"/>
                  </a:lnTo>
                  <a:lnTo>
                    <a:pt x="116205" y="31419"/>
                  </a:lnTo>
                  <a:close/>
                </a:path>
                <a:path w="209550" h="127635">
                  <a:moveTo>
                    <a:pt x="209270" y="54381"/>
                  </a:moveTo>
                  <a:lnTo>
                    <a:pt x="207848" y="44132"/>
                  </a:lnTo>
                  <a:lnTo>
                    <a:pt x="205066" y="39141"/>
                  </a:lnTo>
                  <a:lnTo>
                    <a:pt x="203555" y="36423"/>
                  </a:lnTo>
                  <a:lnTo>
                    <a:pt x="196418" y="31584"/>
                  </a:lnTo>
                  <a:lnTo>
                    <a:pt x="186410" y="29895"/>
                  </a:lnTo>
                  <a:lnTo>
                    <a:pt x="178790" y="29895"/>
                  </a:lnTo>
                  <a:lnTo>
                    <a:pt x="171170" y="33045"/>
                  </a:lnTo>
                  <a:lnTo>
                    <a:pt x="163550" y="36093"/>
                  </a:lnTo>
                  <a:lnTo>
                    <a:pt x="163550" y="46761"/>
                  </a:lnTo>
                  <a:lnTo>
                    <a:pt x="171170" y="42189"/>
                  </a:lnTo>
                  <a:lnTo>
                    <a:pt x="177266" y="39141"/>
                  </a:lnTo>
                  <a:lnTo>
                    <a:pt x="194030" y="39141"/>
                  </a:lnTo>
                  <a:lnTo>
                    <a:pt x="198602" y="45237"/>
                  </a:lnTo>
                  <a:lnTo>
                    <a:pt x="198602" y="55905"/>
                  </a:lnTo>
                  <a:lnTo>
                    <a:pt x="198602" y="63525"/>
                  </a:lnTo>
                  <a:lnTo>
                    <a:pt x="198602" y="75717"/>
                  </a:lnTo>
                  <a:lnTo>
                    <a:pt x="197078" y="80289"/>
                  </a:lnTo>
                  <a:lnTo>
                    <a:pt x="194030" y="84861"/>
                  </a:lnTo>
                  <a:lnTo>
                    <a:pt x="190982" y="87909"/>
                  </a:lnTo>
                  <a:lnTo>
                    <a:pt x="186410" y="89433"/>
                  </a:lnTo>
                  <a:lnTo>
                    <a:pt x="174218" y="89433"/>
                  </a:lnTo>
                  <a:lnTo>
                    <a:pt x="172694" y="86385"/>
                  </a:lnTo>
                  <a:lnTo>
                    <a:pt x="169646" y="84861"/>
                  </a:lnTo>
                  <a:lnTo>
                    <a:pt x="168122" y="81813"/>
                  </a:lnTo>
                  <a:lnTo>
                    <a:pt x="168122" y="74193"/>
                  </a:lnTo>
                  <a:lnTo>
                    <a:pt x="169646" y="71145"/>
                  </a:lnTo>
                  <a:lnTo>
                    <a:pt x="172694" y="69621"/>
                  </a:lnTo>
                  <a:lnTo>
                    <a:pt x="174218" y="68097"/>
                  </a:lnTo>
                  <a:lnTo>
                    <a:pt x="178790" y="66573"/>
                  </a:lnTo>
                  <a:lnTo>
                    <a:pt x="183362" y="66573"/>
                  </a:lnTo>
                  <a:lnTo>
                    <a:pt x="198602" y="63525"/>
                  </a:lnTo>
                  <a:lnTo>
                    <a:pt x="198602" y="55905"/>
                  </a:lnTo>
                  <a:lnTo>
                    <a:pt x="178790" y="58953"/>
                  </a:lnTo>
                  <a:lnTo>
                    <a:pt x="169659" y="61214"/>
                  </a:lnTo>
                  <a:lnTo>
                    <a:pt x="162928" y="65620"/>
                  </a:lnTo>
                  <a:lnTo>
                    <a:pt x="158775" y="72021"/>
                  </a:lnTo>
                  <a:lnTo>
                    <a:pt x="157365" y="80289"/>
                  </a:lnTo>
                  <a:lnTo>
                    <a:pt x="157365" y="84861"/>
                  </a:lnTo>
                  <a:lnTo>
                    <a:pt x="160413" y="89433"/>
                  </a:lnTo>
                  <a:lnTo>
                    <a:pt x="163550" y="94005"/>
                  </a:lnTo>
                  <a:lnTo>
                    <a:pt x="166598" y="97053"/>
                  </a:lnTo>
                  <a:lnTo>
                    <a:pt x="172694" y="98577"/>
                  </a:lnTo>
                  <a:lnTo>
                    <a:pt x="187934" y="98577"/>
                  </a:lnTo>
                  <a:lnTo>
                    <a:pt x="194030" y="95529"/>
                  </a:lnTo>
                  <a:lnTo>
                    <a:pt x="197078" y="89433"/>
                  </a:lnTo>
                  <a:lnTo>
                    <a:pt x="198602" y="86385"/>
                  </a:lnTo>
                  <a:lnTo>
                    <a:pt x="198602" y="97053"/>
                  </a:lnTo>
                  <a:lnTo>
                    <a:pt x="209270" y="97053"/>
                  </a:lnTo>
                  <a:lnTo>
                    <a:pt x="209270" y="86385"/>
                  </a:lnTo>
                  <a:lnTo>
                    <a:pt x="209270" y="63525"/>
                  </a:lnTo>
                  <a:lnTo>
                    <a:pt x="209270" y="54381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44043" y="2385060"/>
              <a:ext cx="236601" cy="12763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20268" y="2398204"/>
              <a:ext cx="138969" cy="85439"/>
            </a:xfrm>
            <a:prstGeom prst="rect">
              <a:avLst/>
            </a:prstGeom>
          </p:spPr>
        </p:pic>
      </p:grpSp>
      <p:sp>
        <p:nvSpPr>
          <p:cNvPr id="37" name="object 37"/>
          <p:cNvSpPr/>
          <p:nvPr/>
        </p:nvSpPr>
        <p:spPr>
          <a:xfrm>
            <a:off x="875633" y="264547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30480" y="48863"/>
                </a:moveTo>
                <a:lnTo>
                  <a:pt x="18288" y="48863"/>
                </a:lnTo>
                <a:lnTo>
                  <a:pt x="9144" y="44291"/>
                </a:lnTo>
                <a:lnTo>
                  <a:pt x="7620" y="41147"/>
                </a:lnTo>
                <a:lnTo>
                  <a:pt x="4572" y="39623"/>
                </a:lnTo>
                <a:lnTo>
                  <a:pt x="1524" y="33527"/>
                </a:lnTo>
                <a:lnTo>
                  <a:pt x="1524" y="30479"/>
                </a:lnTo>
                <a:lnTo>
                  <a:pt x="0" y="27431"/>
                </a:lnTo>
                <a:lnTo>
                  <a:pt x="0" y="21335"/>
                </a:lnTo>
                <a:lnTo>
                  <a:pt x="1524" y="18287"/>
                </a:lnTo>
                <a:lnTo>
                  <a:pt x="1524" y="15239"/>
                </a:lnTo>
                <a:lnTo>
                  <a:pt x="4572" y="9143"/>
                </a:lnTo>
                <a:lnTo>
                  <a:pt x="7620" y="7619"/>
                </a:lnTo>
                <a:lnTo>
                  <a:pt x="9144" y="4571"/>
                </a:lnTo>
                <a:lnTo>
                  <a:pt x="18288" y="0"/>
                </a:lnTo>
                <a:lnTo>
                  <a:pt x="30480" y="0"/>
                </a:lnTo>
                <a:lnTo>
                  <a:pt x="39624" y="4571"/>
                </a:lnTo>
                <a:lnTo>
                  <a:pt x="44196" y="9143"/>
                </a:lnTo>
                <a:lnTo>
                  <a:pt x="48768" y="18287"/>
                </a:lnTo>
                <a:lnTo>
                  <a:pt x="48768" y="24383"/>
                </a:lnTo>
                <a:lnTo>
                  <a:pt x="48768" y="30479"/>
                </a:lnTo>
                <a:lnTo>
                  <a:pt x="44196" y="39623"/>
                </a:lnTo>
                <a:lnTo>
                  <a:pt x="39624" y="44291"/>
                </a:lnTo>
                <a:lnTo>
                  <a:pt x="30480" y="48863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8" name="object 38"/>
          <p:cNvGrpSpPr/>
          <p:nvPr/>
        </p:nvGrpSpPr>
        <p:grpSpPr>
          <a:xfrm>
            <a:off x="1034319" y="2611850"/>
            <a:ext cx="5514975" cy="130175"/>
            <a:chOff x="1034319" y="2611850"/>
            <a:chExt cx="5514975" cy="130175"/>
          </a:xfrm>
        </p:grpSpPr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34319" y="2613374"/>
              <a:ext cx="1007459" cy="12668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61971" y="2611850"/>
              <a:ext cx="2309145" cy="12973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90643" y="2613374"/>
              <a:ext cx="2158650" cy="128206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1026699" y="2808732"/>
            <a:ext cx="5626735" cy="128270"/>
            <a:chOff x="1026699" y="2808732"/>
            <a:chExt cx="5626735" cy="128270"/>
          </a:xfrm>
        </p:grpSpPr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26699" y="2808732"/>
              <a:ext cx="940307" cy="12811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85771" y="2808732"/>
              <a:ext cx="4667345" cy="128111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1026699" y="3003994"/>
            <a:ext cx="1700530" cy="128270"/>
            <a:chOff x="1026699" y="3003994"/>
            <a:chExt cx="1700530" cy="128270"/>
          </a:xfrm>
        </p:grpSpPr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6699" y="3003994"/>
              <a:ext cx="1674494" cy="12820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711862" y="3089433"/>
              <a:ext cx="15875" cy="13970"/>
            </a:xfrm>
            <a:custGeom>
              <a:avLst/>
              <a:gdLst/>
              <a:ahLst/>
              <a:cxnLst/>
              <a:rect l="l" t="t" r="r" b="b"/>
              <a:pathLst>
                <a:path w="15875" h="13969">
                  <a:moveTo>
                    <a:pt x="10667" y="13716"/>
                  </a:moveTo>
                  <a:lnTo>
                    <a:pt x="7619" y="13716"/>
                  </a:lnTo>
                  <a:lnTo>
                    <a:pt x="3047" y="13716"/>
                  </a:lnTo>
                  <a:lnTo>
                    <a:pt x="3047" y="12192"/>
                  </a:lnTo>
                  <a:lnTo>
                    <a:pt x="0" y="9144"/>
                  </a:lnTo>
                  <a:lnTo>
                    <a:pt x="0" y="4572"/>
                  </a:lnTo>
                  <a:lnTo>
                    <a:pt x="3047" y="1524"/>
                  </a:lnTo>
                  <a:lnTo>
                    <a:pt x="3047" y="0"/>
                  </a:lnTo>
                  <a:lnTo>
                    <a:pt x="10667" y="0"/>
                  </a:lnTo>
                  <a:lnTo>
                    <a:pt x="12287" y="1524"/>
                  </a:lnTo>
                  <a:lnTo>
                    <a:pt x="15335" y="4572"/>
                  </a:lnTo>
                  <a:lnTo>
                    <a:pt x="15335" y="9144"/>
                  </a:lnTo>
                  <a:lnTo>
                    <a:pt x="12287" y="12192"/>
                  </a:lnTo>
                  <a:lnTo>
                    <a:pt x="10667" y="13716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/>
          <p:nvPr/>
        </p:nvSpPr>
        <p:spPr>
          <a:xfrm>
            <a:off x="875633" y="326497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30480" y="48767"/>
                </a:moveTo>
                <a:lnTo>
                  <a:pt x="18288" y="48767"/>
                </a:lnTo>
                <a:lnTo>
                  <a:pt x="9144" y="44195"/>
                </a:lnTo>
                <a:lnTo>
                  <a:pt x="4572" y="39623"/>
                </a:lnTo>
                <a:lnTo>
                  <a:pt x="1524" y="33527"/>
                </a:lnTo>
                <a:lnTo>
                  <a:pt x="1524" y="30479"/>
                </a:lnTo>
                <a:lnTo>
                  <a:pt x="0" y="27431"/>
                </a:lnTo>
                <a:lnTo>
                  <a:pt x="0" y="21335"/>
                </a:lnTo>
                <a:lnTo>
                  <a:pt x="1524" y="18287"/>
                </a:lnTo>
                <a:lnTo>
                  <a:pt x="1524" y="15239"/>
                </a:lnTo>
                <a:lnTo>
                  <a:pt x="4572" y="9143"/>
                </a:lnTo>
                <a:lnTo>
                  <a:pt x="7620" y="7619"/>
                </a:lnTo>
                <a:lnTo>
                  <a:pt x="9144" y="4571"/>
                </a:lnTo>
                <a:lnTo>
                  <a:pt x="15240" y="1523"/>
                </a:lnTo>
                <a:lnTo>
                  <a:pt x="18288" y="1523"/>
                </a:lnTo>
                <a:lnTo>
                  <a:pt x="21336" y="0"/>
                </a:lnTo>
                <a:lnTo>
                  <a:pt x="27432" y="0"/>
                </a:lnTo>
                <a:lnTo>
                  <a:pt x="30480" y="1523"/>
                </a:lnTo>
                <a:lnTo>
                  <a:pt x="33528" y="1523"/>
                </a:lnTo>
                <a:lnTo>
                  <a:pt x="39624" y="4571"/>
                </a:lnTo>
                <a:lnTo>
                  <a:pt x="44196" y="9143"/>
                </a:lnTo>
                <a:lnTo>
                  <a:pt x="48768" y="18287"/>
                </a:lnTo>
                <a:lnTo>
                  <a:pt x="48768" y="24383"/>
                </a:lnTo>
                <a:lnTo>
                  <a:pt x="48768" y="30479"/>
                </a:lnTo>
                <a:lnTo>
                  <a:pt x="42672" y="42671"/>
                </a:lnTo>
                <a:lnTo>
                  <a:pt x="30480" y="48767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9" name="object 4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034319" y="3234404"/>
            <a:ext cx="1691354" cy="126682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779775" y="3232403"/>
            <a:ext cx="3737514" cy="128683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32795" y="3429761"/>
            <a:ext cx="1610391" cy="12658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692907" y="3430523"/>
            <a:ext cx="273939" cy="97535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012567" y="3429761"/>
            <a:ext cx="219836" cy="97631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284220" y="3429761"/>
            <a:ext cx="3445192" cy="126587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1028223" y="3625024"/>
            <a:ext cx="565150" cy="127000"/>
            <a:chOff x="1028223" y="3625024"/>
            <a:chExt cx="565150" cy="127000"/>
          </a:xfrm>
        </p:grpSpPr>
        <p:sp>
          <p:nvSpPr>
            <p:cNvPr id="56" name="object 56"/>
            <p:cNvSpPr/>
            <p:nvPr/>
          </p:nvSpPr>
          <p:spPr>
            <a:xfrm>
              <a:off x="1028223" y="3655599"/>
              <a:ext cx="52069" cy="67310"/>
            </a:xfrm>
            <a:custGeom>
              <a:avLst/>
              <a:gdLst/>
              <a:ahLst/>
              <a:cxnLst/>
              <a:rect l="l" t="t" r="r" b="b"/>
              <a:pathLst>
                <a:path w="52069" h="67310">
                  <a:moveTo>
                    <a:pt x="6096" y="16764"/>
                  </a:moveTo>
                  <a:lnTo>
                    <a:pt x="6096" y="6096"/>
                  </a:lnTo>
                  <a:lnTo>
                    <a:pt x="13716" y="1524"/>
                  </a:lnTo>
                  <a:lnTo>
                    <a:pt x="19907" y="0"/>
                  </a:lnTo>
                  <a:lnTo>
                    <a:pt x="29051" y="0"/>
                  </a:lnTo>
                  <a:lnTo>
                    <a:pt x="39052" y="1452"/>
                  </a:lnTo>
                  <a:lnTo>
                    <a:pt x="46196" y="5905"/>
                  </a:lnTo>
                  <a:lnTo>
                    <a:pt x="47163" y="7620"/>
                  </a:lnTo>
                  <a:lnTo>
                    <a:pt x="19907" y="7620"/>
                  </a:lnTo>
                  <a:lnTo>
                    <a:pt x="12192" y="10668"/>
                  </a:lnTo>
                  <a:lnTo>
                    <a:pt x="6096" y="16764"/>
                  </a:lnTo>
                  <a:close/>
                </a:path>
                <a:path w="52069" h="67310">
                  <a:moveTo>
                    <a:pt x="30575" y="67151"/>
                  </a:moveTo>
                  <a:lnTo>
                    <a:pt x="15240" y="67151"/>
                  </a:lnTo>
                  <a:lnTo>
                    <a:pt x="9144" y="65532"/>
                  </a:lnTo>
                  <a:lnTo>
                    <a:pt x="6096" y="62484"/>
                  </a:lnTo>
                  <a:lnTo>
                    <a:pt x="1524" y="59436"/>
                  </a:lnTo>
                  <a:lnTo>
                    <a:pt x="0" y="54864"/>
                  </a:lnTo>
                  <a:lnTo>
                    <a:pt x="0" y="48768"/>
                  </a:lnTo>
                  <a:lnTo>
                    <a:pt x="41243" y="24384"/>
                  </a:lnTo>
                  <a:lnTo>
                    <a:pt x="41243" y="13716"/>
                  </a:lnTo>
                  <a:lnTo>
                    <a:pt x="36671" y="7620"/>
                  </a:lnTo>
                  <a:lnTo>
                    <a:pt x="47163" y="7620"/>
                  </a:lnTo>
                  <a:lnTo>
                    <a:pt x="50482" y="13501"/>
                  </a:lnTo>
                  <a:lnTo>
                    <a:pt x="51911" y="24384"/>
                  </a:lnTo>
                  <a:lnTo>
                    <a:pt x="51911" y="33528"/>
                  </a:lnTo>
                  <a:lnTo>
                    <a:pt x="41243" y="33528"/>
                  </a:lnTo>
                  <a:lnTo>
                    <a:pt x="26003" y="35052"/>
                  </a:lnTo>
                  <a:lnTo>
                    <a:pt x="21431" y="36576"/>
                  </a:lnTo>
                  <a:lnTo>
                    <a:pt x="16764" y="36576"/>
                  </a:lnTo>
                  <a:lnTo>
                    <a:pt x="15240" y="39624"/>
                  </a:lnTo>
                  <a:lnTo>
                    <a:pt x="12192" y="41148"/>
                  </a:lnTo>
                  <a:lnTo>
                    <a:pt x="10668" y="44196"/>
                  </a:lnTo>
                  <a:lnTo>
                    <a:pt x="10668" y="51816"/>
                  </a:lnTo>
                  <a:lnTo>
                    <a:pt x="12192" y="53340"/>
                  </a:lnTo>
                  <a:lnTo>
                    <a:pt x="13716" y="56388"/>
                  </a:lnTo>
                  <a:lnTo>
                    <a:pt x="16764" y="57912"/>
                  </a:lnTo>
                  <a:lnTo>
                    <a:pt x="19907" y="59436"/>
                  </a:lnTo>
                  <a:lnTo>
                    <a:pt x="39414" y="59436"/>
                  </a:lnTo>
                  <a:lnTo>
                    <a:pt x="36671" y="64008"/>
                  </a:lnTo>
                  <a:lnTo>
                    <a:pt x="30575" y="67151"/>
                  </a:lnTo>
                  <a:close/>
                </a:path>
                <a:path w="52069" h="67310">
                  <a:moveTo>
                    <a:pt x="39414" y="59436"/>
                  </a:moveTo>
                  <a:lnTo>
                    <a:pt x="29051" y="59436"/>
                  </a:lnTo>
                  <a:lnTo>
                    <a:pt x="33623" y="57912"/>
                  </a:lnTo>
                  <a:lnTo>
                    <a:pt x="36671" y="53340"/>
                  </a:lnTo>
                  <a:lnTo>
                    <a:pt x="39719" y="50292"/>
                  </a:lnTo>
                  <a:lnTo>
                    <a:pt x="41243" y="45720"/>
                  </a:lnTo>
                  <a:lnTo>
                    <a:pt x="41243" y="33528"/>
                  </a:lnTo>
                  <a:lnTo>
                    <a:pt x="51911" y="33528"/>
                  </a:lnTo>
                  <a:lnTo>
                    <a:pt x="51911" y="56388"/>
                  </a:lnTo>
                  <a:lnTo>
                    <a:pt x="41243" y="56388"/>
                  </a:lnTo>
                  <a:lnTo>
                    <a:pt x="39414" y="59436"/>
                  </a:lnTo>
                  <a:close/>
                </a:path>
                <a:path w="52069" h="67310">
                  <a:moveTo>
                    <a:pt x="51911" y="65532"/>
                  </a:moveTo>
                  <a:lnTo>
                    <a:pt x="41243" y="65532"/>
                  </a:lnTo>
                  <a:lnTo>
                    <a:pt x="41243" y="56388"/>
                  </a:lnTo>
                  <a:lnTo>
                    <a:pt x="51911" y="56388"/>
                  </a:lnTo>
                  <a:lnTo>
                    <a:pt x="51911" y="65532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99947" y="3625024"/>
              <a:ext cx="493109" cy="126682"/>
            </a:xfrm>
            <a:prstGeom prst="rect">
              <a:avLst/>
            </a:prstGeom>
          </p:spPr>
        </p:pic>
      </p:grpSp>
      <p:sp>
        <p:nvSpPr>
          <p:cNvPr id="58" name="object 58"/>
          <p:cNvSpPr/>
          <p:nvPr/>
        </p:nvSpPr>
        <p:spPr>
          <a:xfrm>
            <a:off x="875633" y="3884485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30480" y="48768"/>
                </a:moveTo>
                <a:lnTo>
                  <a:pt x="18288" y="48768"/>
                </a:lnTo>
                <a:lnTo>
                  <a:pt x="9144" y="44196"/>
                </a:lnTo>
                <a:lnTo>
                  <a:pt x="4572" y="39624"/>
                </a:lnTo>
                <a:lnTo>
                  <a:pt x="3048" y="36576"/>
                </a:lnTo>
                <a:lnTo>
                  <a:pt x="1524" y="35052"/>
                </a:lnTo>
                <a:lnTo>
                  <a:pt x="1524" y="32004"/>
                </a:lnTo>
                <a:lnTo>
                  <a:pt x="0" y="28956"/>
                </a:lnTo>
                <a:lnTo>
                  <a:pt x="0" y="21336"/>
                </a:lnTo>
                <a:lnTo>
                  <a:pt x="1524" y="18288"/>
                </a:lnTo>
                <a:lnTo>
                  <a:pt x="1524" y="15240"/>
                </a:lnTo>
                <a:lnTo>
                  <a:pt x="3048" y="12192"/>
                </a:lnTo>
                <a:lnTo>
                  <a:pt x="12192" y="3048"/>
                </a:lnTo>
                <a:lnTo>
                  <a:pt x="15240" y="3048"/>
                </a:lnTo>
                <a:lnTo>
                  <a:pt x="21336" y="0"/>
                </a:lnTo>
                <a:lnTo>
                  <a:pt x="27432" y="0"/>
                </a:lnTo>
                <a:lnTo>
                  <a:pt x="33528" y="3048"/>
                </a:lnTo>
                <a:lnTo>
                  <a:pt x="36576" y="3048"/>
                </a:lnTo>
                <a:lnTo>
                  <a:pt x="39624" y="6096"/>
                </a:lnTo>
                <a:lnTo>
                  <a:pt x="42672" y="7620"/>
                </a:lnTo>
                <a:lnTo>
                  <a:pt x="44196" y="10668"/>
                </a:lnTo>
                <a:lnTo>
                  <a:pt x="45720" y="12192"/>
                </a:lnTo>
                <a:lnTo>
                  <a:pt x="48768" y="18288"/>
                </a:lnTo>
                <a:lnTo>
                  <a:pt x="48768" y="24384"/>
                </a:lnTo>
                <a:lnTo>
                  <a:pt x="48768" y="32004"/>
                </a:lnTo>
                <a:lnTo>
                  <a:pt x="47244" y="35052"/>
                </a:lnTo>
                <a:lnTo>
                  <a:pt x="45720" y="36576"/>
                </a:lnTo>
                <a:lnTo>
                  <a:pt x="42672" y="42672"/>
                </a:lnTo>
                <a:lnTo>
                  <a:pt x="30480" y="48768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9" name="object 59"/>
          <p:cNvGrpSpPr/>
          <p:nvPr/>
        </p:nvGrpSpPr>
        <p:grpSpPr>
          <a:xfrm>
            <a:off x="1025175" y="3852672"/>
            <a:ext cx="5590540" cy="128270"/>
            <a:chOff x="1025175" y="3852672"/>
            <a:chExt cx="5590540" cy="128270"/>
          </a:xfrm>
        </p:grpSpPr>
        <p:pic>
          <p:nvPicPr>
            <p:cNvPr id="60" name="object 6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25175" y="3853910"/>
              <a:ext cx="5559266" cy="12668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605016" y="3852672"/>
              <a:ext cx="10795" cy="97790"/>
            </a:xfrm>
            <a:custGeom>
              <a:avLst/>
              <a:gdLst/>
              <a:ahLst/>
              <a:cxnLst/>
              <a:rect l="l" t="t" r="r" b="b"/>
              <a:pathLst>
                <a:path w="10795" h="97789">
                  <a:moveTo>
                    <a:pt x="10667" y="97535"/>
                  </a:moveTo>
                  <a:lnTo>
                    <a:pt x="0" y="97535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97535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2" name="object 6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662261" y="3866102"/>
            <a:ext cx="112966" cy="85439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827139" y="3866102"/>
            <a:ext cx="180117" cy="85439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1032795" y="4047744"/>
            <a:ext cx="5638165" cy="130175"/>
            <a:chOff x="1032795" y="4047744"/>
            <a:chExt cx="5638165" cy="130175"/>
          </a:xfrm>
        </p:grpSpPr>
        <p:pic>
          <p:nvPicPr>
            <p:cNvPr id="65" name="object 6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32795" y="4047744"/>
              <a:ext cx="5602033" cy="129635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655307" y="4049268"/>
              <a:ext cx="15240" cy="97790"/>
            </a:xfrm>
            <a:custGeom>
              <a:avLst/>
              <a:gdLst/>
              <a:ahLst/>
              <a:cxnLst/>
              <a:rect l="l" t="t" r="r" b="b"/>
              <a:pathLst>
                <a:path w="15240" h="97789">
                  <a:moveTo>
                    <a:pt x="15240" y="97535"/>
                  </a:moveTo>
                  <a:lnTo>
                    <a:pt x="0" y="97535"/>
                  </a:lnTo>
                  <a:lnTo>
                    <a:pt x="0" y="0"/>
                  </a:lnTo>
                  <a:lnTo>
                    <a:pt x="15240" y="0"/>
                  </a:lnTo>
                  <a:lnTo>
                    <a:pt x="15240" y="97535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/>
          <p:cNvGrpSpPr/>
          <p:nvPr/>
        </p:nvGrpSpPr>
        <p:grpSpPr>
          <a:xfrm>
            <a:off x="1032795" y="4244340"/>
            <a:ext cx="398780" cy="99695"/>
            <a:chOff x="1032795" y="4244340"/>
            <a:chExt cx="398780" cy="99695"/>
          </a:xfrm>
        </p:grpSpPr>
        <p:pic>
          <p:nvPicPr>
            <p:cNvPr id="68" name="object 6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32795" y="4275010"/>
              <a:ext cx="228980" cy="6877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81684" y="4244340"/>
              <a:ext cx="149542" cy="99441"/>
            </a:xfrm>
            <a:prstGeom prst="rect">
              <a:avLst/>
            </a:prstGeom>
          </p:spPr>
        </p:pic>
      </p:grpSp>
      <p:sp>
        <p:nvSpPr>
          <p:cNvPr id="70" name="object 70"/>
          <p:cNvSpPr/>
          <p:nvPr/>
        </p:nvSpPr>
        <p:spPr>
          <a:xfrm>
            <a:off x="875633" y="4505515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7432" y="48768"/>
                </a:moveTo>
                <a:lnTo>
                  <a:pt x="21336" y="48768"/>
                </a:lnTo>
                <a:lnTo>
                  <a:pt x="15240" y="45720"/>
                </a:lnTo>
                <a:lnTo>
                  <a:pt x="12192" y="45720"/>
                </a:lnTo>
                <a:lnTo>
                  <a:pt x="3048" y="36576"/>
                </a:lnTo>
                <a:lnTo>
                  <a:pt x="1524" y="33528"/>
                </a:lnTo>
                <a:lnTo>
                  <a:pt x="1524" y="30480"/>
                </a:lnTo>
                <a:lnTo>
                  <a:pt x="0" y="27432"/>
                </a:lnTo>
                <a:lnTo>
                  <a:pt x="0" y="19812"/>
                </a:lnTo>
                <a:lnTo>
                  <a:pt x="1524" y="16764"/>
                </a:lnTo>
                <a:lnTo>
                  <a:pt x="1524" y="13716"/>
                </a:lnTo>
                <a:lnTo>
                  <a:pt x="3048" y="10668"/>
                </a:lnTo>
                <a:lnTo>
                  <a:pt x="9144" y="4572"/>
                </a:lnTo>
                <a:lnTo>
                  <a:pt x="18288" y="0"/>
                </a:lnTo>
                <a:lnTo>
                  <a:pt x="30480" y="0"/>
                </a:lnTo>
                <a:lnTo>
                  <a:pt x="42672" y="6096"/>
                </a:lnTo>
                <a:lnTo>
                  <a:pt x="44196" y="9144"/>
                </a:lnTo>
                <a:lnTo>
                  <a:pt x="45720" y="10668"/>
                </a:lnTo>
                <a:lnTo>
                  <a:pt x="48768" y="16764"/>
                </a:lnTo>
                <a:lnTo>
                  <a:pt x="48768" y="24384"/>
                </a:lnTo>
                <a:lnTo>
                  <a:pt x="48768" y="30480"/>
                </a:lnTo>
                <a:lnTo>
                  <a:pt x="45720" y="36576"/>
                </a:lnTo>
                <a:lnTo>
                  <a:pt x="44196" y="38100"/>
                </a:lnTo>
                <a:lnTo>
                  <a:pt x="42672" y="41148"/>
                </a:lnTo>
                <a:lnTo>
                  <a:pt x="39624" y="42672"/>
                </a:lnTo>
                <a:lnTo>
                  <a:pt x="36576" y="45720"/>
                </a:lnTo>
                <a:lnTo>
                  <a:pt x="33528" y="45720"/>
                </a:lnTo>
                <a:lnTo>
                  <a:pt x="27432" y="48768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1" name="object 7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034319" y="4471892"/>
            <a:ext cx="5815679" cy="128206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1025175" y="4667250"/>
            <a:ext cx="1007744" cy="100965"/>
            <a:chOff x="1025175" y="4667250"/>
            <a:chExt cx="1007744" cy="100965"/>
          </a:xfrm>
        </p:grpSpPr>
        <p:pic>
          <p:nvPicPr>
            <p:cNvPr id="73" name="object 7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25175" y="4667250"/>
              <a:ext cx="975360" cy="100679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018919" y="475268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70">
                  <a:moveTo>
                    <a:pt x="10667" y="13715"/>
                  </a:moveTo>
                  <a:lnTo>
                    <a:pt x="6095" y="13715"/>
                  </a:lnTo>
                  <a:lnTo>
                    <a:pt x="3047" y="13715"/>
                  </a:lnTo>
                  <a:lnTo>
                    <a:pt x="0" y="10667"/>
                  </a:lnTo>
                  <a:lnTo>
                    <a:pt x="0" y="3047"/>
                  </a:lnTo>
                  <a:lnTo>
                    <a:pt x="1523" y="1523"/>
                  </a:lnTo>
                  <a:lnTo>
                    <a:pt x="3047" y="1523"/>
                  </a:lnTo>
                  <a:lnTo>
                    <a:pt x="4571" y="0"/>
                  </a:lnTo>
                  <a:lnTo>
                    <a:pt x="9143" y="0"/>
                  </a:lnTo>
                  <a:lnTo>
                    <a:pt x="10667" y="1523"/>
                  </a:lnTo>
                  <a:lnTo>
                    <a:pt x="12191" y="1523"/>
                  </a:lnTo>
                  <a:lnTo>
                    <a:pt x="13715" y="3047"/>
                  </a:lnTo>
                  <a:lnTo>
                    <a:pt x="13715" y="10667"/>
                  </a:lnTo>
                  <a:lnTo>
                    <a:pt x="10667" y="13715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/>
          <p:nvPr/>
        </p:nvSpPr>
        <p:spPr>
          <a:xfrm>
            <a:off x="875633" y="4928139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27432" y="50387"/>
                </a:moveTo>
                <a:lnTo>
                  <a:pt x="21336" y="50387"/>
                </a:lnTo>
                <a:lnTo>
                  <a:pt x="15240" y="47339"/>
                </a:lnTo>
                <a:lnTo>
                  <a:pt x="12192" y="47339"/>
                </a:lnTo>
                <a:lnTo>
                  <a:pt x="3048" y="38195"/>
                </a:lnTo>
                <a:lnTo>
                  <a:pt x="1524" y="35147"/>
                </a:lnTo>
                <a:lnTo>
                  <a:pt x="1524" y="32099"/>
                </a:lnTo>
                <a:lnTo>
                  <a:pt x="0" y="29051"/>
                </a:lnTo>
                <a:lnTo>
                  <a:pt x="0" y="21336"/>
                </a:lnTo>
                <a:lnTo>
                  <a:pt x="1524" y="18288"/>
                </a:lnTo>
                <a:lnTo>
                  <a:pt x="1524" y="15240"/>
                </a:lnTo>
                <a:lnTo>
                  <a:pt x="3048" y="12192"/>
                </a:lnTo>
                <a:lnTo>
                  <a:pt x="9144" y="6096"/>
                </a:lnTo>
                <a:lnTo>
                  <a:pt x="21336" y="0"/>
                </a:lnTo>
                <a:lnTo>
                  <a:pt x="27432" y="0"/>
                </a:lnTo>
                <a:lnTo>
                  <a:pt x="42672" y="7620"/>
                </a:lnTo>
                <a:lnTo>
                  <a:pt x="44196" y="10668"/>
                </a:lnTo>
                <a:lnTo>
                  <a:pt x="45720" y="12192"/>
                </a:lnTo>
                <a:lnTo>
                  <a:pt x="48768" y="18288"/>
                </a:lnTo>
                <a:lnTo>
                  <a:pt x="48768" y="26003"/>
                </a:lnTo>
                <a:lnTo>
                  <a:pt x="48768" y="32099"/>
                </a:lnTo>
                <a:lnTo>
                  <a:pt x="45720" y="38195"/>
                </a:lnTo>
                <a:lnTo>
                  <a:pt x="44196" y="39719"/>
                </a:lnTo>
                <a:lnTo>
                  <a:pt x="42672" y="42767"/>
                </a:lnTo>
                <a:lnTo>
                  <a:pt x="39624" y="44291"/>
                </a:lnTo>
                <a:lnTo>
                  <a:pt x="36576" y="47339"/>
                </a:lnTo>
                <a:lnTo>
                  <a:pt x="33528" y="47339"/>
                </a:lnTo>
                <a:lnTo>
                  <a:pt x="27432" y="50387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6" name="object 76"/>
          <p:cNvGrpSpPr/>
          <p:nvPr/>
        </p:nvGrpSpPr>
        <p:grpSpPr>
          <a:xfrm>
            <a:off x="1023651" y="4897659"/>
            <a:ext cx="2847340" cy="127000"/>
            <a:chOff x="1023651" y="4897659"/>
            <a:chExt cx="2847340" cy="127000"/>
          </a:xfrm>
        </p:grpSpPr>
        <p:pic>
          <p:nvPicPr>
            <p:cNvPr id="77" name="object 7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23651" y="4897659"/>
              <a:ext cx="2822352" cy="126587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3856767" y="498157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10763" y="13715"/>
                  </a:moveTo>
                  <a:lnTo>
                    <a:pt x="6096" y="13715"/>
                  </a:lnTo>
                  <a:lnTo>
                    <a:pt x="3048" y="13715"/>
                  </a:lnTo>
                  <a:lnTo>
                    <a:pt x="0" y="10667"/>
                  </a:lnTo>
                  <a:lnTo>
                    <a:pt x="0" y="3047"/>
                  </a:lnTo>
                  <a:lnTo>
                    <a:pt x="3048" y="0"/>
                  </a:lnTo>
                  <a:lnTo>
                    <a:pt x="10763" y="0"/>
                  </a:lnTo>
                  <a:lnTo>
                    <a:pt x="10763" y="1523"/>
                  </a:lnTo>
                  <a:lnTo>
                    <a:pt x="13811" y="4571"/>
                  </a:lnTo>
                  <a:lnTo>
                    <a:pt x="13811" y="9143"/>
                  </a:lnTo>
                  <a:lnTo>
                    <a:pt x="10763" y="12191"/>
                  </a:lnTo>
                  <a:lnTo>
                    <a:pt x="10763" y="13715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/>
          <p:nvPr/>
        </p:nvSpPr>
        <p:spPr>
          <a:xfrm>
            <a:off x="875633" y="576119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7432" y="48863"/>
                </a:moveTo>
                <a:lnTo>
                  <a:pt x="21336" y="48863"/>
                </a:lnTo>
                <a:lnTo>
                  <a:pt x="15240" y="45815"/>
                </a:lnTo>
                <a:lnTo>
                  <a:pt x="12192" y="45815"/>
                </a:lnTo>
                <a:lnTo>
                  <a:pt x="3048" y="36671"/>
                </a:lnTo>
                <a:lnTo>
                  <a:pt x="1524" y="33623"/>
                </a:lnTo>
                <a:lnTo>
                  <a:pt x="1524" y="30575"/>
                </a:lnTo>
                <a:lnTo>
                  <a:pt x="0" y="27527"/>
                </a:lnTo>
                <a:lnTo>
                  <a:pt x="0" y="21431"/>
                </a:lnTo>
                <a:lnTo>
                  <a:pt x="1524" y="16859"/>
                </a:lnTo>
                <a:lnTo>
                  <a:pt x="1524" y="15335"/>
                </a:lnTo>
                <a:lnTo>
                  <a:pt x="4572" y="9144"/>
                </a:lnTo>
                <a:lnTo>
                  <a:pt x="9144" y="4572"/>
                </a:lnTo>
                <a:lnTo>
                  <a:pt x="18288" y="0"/>
                </a:lnTo>
                <a:lnTo>
                  <a:pt x="30480" y="0"/>
                </a:lnTo>
                <a:lnTo>
                  <a:pt x="42672" y="6096"/>
                </a:lnTo>
                <a:lnTo>
                  <a:pt x="47244" y="15335"/>
                </a:lnTo>
                <a:lnTo>
                  <a:pt x="48768" y="16859"/>
                </a:lnTo>
                <a:lnTo>
                  <a:pt x="48768" y="24479"/>
                </a:lnTo>
                <a:lnTo>
                  <a:pt x="48768" y="30575"/>
                </a:lnTo>
                <a:lnTo>
                  <a:pt x="45720" y="36671"/>
                </a:lnTo>
                <a:lnTo>
                  <a:pt x="44196" y="38195"/>
                </a:lnTo>
                <a:lnTo>
                  <a:pt x="42672" y="41243"/>
                </a:lnTo>
                <a:lnTo>
                  <a:pt x="39624" y="42767"/>
                </a:lnTo>
                <a:lnTo>
                  <a:pt x="36576" y="45815"/>
                </a:lnTo>
                <a:lnTo>
                  <a:pt x="33528" y="45815"/>
                </a:lnTo>
                <a:lnTo>
                  <a:pt x="27432" y="48863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0" name="object 80"/>
          <p:cNvGrpSpPr/>
          <p:nvPr/>
        </p:nvGrpSpPr>
        <p:grpSpPr>
          <a:xfrm>
            <a:off x="1023651" y="5727763"/>
            <a:ext cx="5993130" cy="128270"/>
            <a:chOff x="1023651" y="5727763"/>
            <a:chExt cx="5993130" cy="128270"/>
          </a:xfrm>
        </p:grpSpPr>
        <p:pic>
          <p:nvPicPr>
            <p:cNvPr id="81" name="object 8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23651" y="5733859"/>
              <a:ext cx="82391" cy="91535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145755" y="5727775"/>
              <a:ext cx="108585" cy="99695"/>
            </a:xfrm>
            <a:custGeom>
              <a:avLst/>
              <a:gdLst/>
              <a:ahLst/>
              <a:cxnLst/>
              <a:rect l="l" t="t" r="r" b="b"/>
              <a:pathLst>
                <a:path w="108584" h="99695">
                  <a:moveTo>
                    <a:pt x="42760" y="1524"/>
                  </a:moveTo>
                  <a:lnTo>
                    <a:pt x="41236" y="0"/>
                  </a:lnTo>
                  <a:lnTo>
                    <a:pt x="27432" y="0"/>
                  </a:lnTo>
                  <a:lnTo>
                    <a:pt x="22860" y="1524"/>
                  </a:lnTo>
                  <a:lnTo>
                    <a:pt x="13716" y="10668"/>
                  </a:lnTo>
                  <a:lnTo>
                    <a:pt x="10668" y="15240"/>
                  </a:lnTo>
                  <a:lnTo>
                    <a:pt x="10668" y="33616"/>
                  </a:lnTo>
                  <a:lnTo>
                    <a:pt x="0" y="33616"/>
                  </a:lnTo>
                  <a:lnTo>
                    <a:pt x="0" y="44284"/>
                  </a:lnTo>
                  <a:lnTo>
                    <a:pt x="10668" y="44284"/>
                  </a:lnTo>
                  <a:lnTo>
                    <a:pt x="10668" y="97726"/>
                  </a:lnTo>
                  <a:lnTo>
                    <a:pt x="25908" y="97726"/>
                  </a:lnTo>
                  <a:lnTo>
                    <a:pt x="25908" y="44284"/>
                  </a:lnTo>
                  <a:lnTo>
                    <a:pt x="41236" y="44284"/>
                  </a:lnTo>
                  <a:lnTo>
                    <a:pt x="41236" y="33616"/>
                  </a:lnTo>
                  <a:lnTo>
                    <a:pt x="25908" y="33616"/>
                  </a:lnTo>
                  <a:lnTo>
                    <a:pt x="25908" y="15240"/>
                  </a:lnTo>
                  <a:lnTo>
                    <a:pt x="28956" y="12192"/>
                  </a:lnTo>
                  <a:lnTo>
                    <a:pt x="41236" y="12192"/>
                  </a:lnTo>
                  <a:lnTo>
                    <a:pt x="42760" y="13716"/>
                  </a:lnTo>
                  <a:lnTo>
                    <a:pt x="42760" y="1524"/>
                  </a:lnTo>
                  <a:close/>
                </a:path>
                <a:path w="108584" h="99695">
                  <a:moveTo>
                    <a:pt x="108394" y="33528"/>
                  </a:moveTo>
                  <a:lnTo>
                    <a:pt x="93154" y="33528"/>
                  </a:lnTo>
                  <a:lnTo>
                    <a:pt x="93154" y="76288"/>
                  </a:lnTo>
                  <a:lnTo>
                    <a:pt x="91630" y="79336"/>
                  </a:lnTo>
                  <a:lnTo>
                    <a:pt x="90106" y="83908"/>
                  </a:lnTo>
                  <a:lnTo>
                    <a:pt x="87058" y="86956"/>
                  </a:lnTo>
                  <a:lnTo>
                    <a:pt x="82486" y="88480"/>
                  </a:lnTo>
                  <a:lnTo>
                    <a:pt x="70192" y="88480"/>
                  </a:lnTo>
                  <a:lnTo>
                    <a:pt x="65620" y="82384"/>
                  </a:lnTo>
                  <a:lnTo>
                    <a:pt x="65620" y="33528"/>
                  </a:lnTo>
                  <a:lnTo>
                    <a:pt x="50380" y="33528"/>
                  </a:lnTo>
                  <a:lnTo>
                    <a:pt x="50380" y="71716"/>
                  </a:lnTo>
                  <a:lnTo>
                    <a:pt x="51816" y="83718"/>
                  </a:lnTo>
                  <a:lnTo>
                    <a:pt x="56095" y="92290"/>
                  </a:lnTo>
                  <a:lnTo>
                    <a:pt x="63246" y="97434"/>
                  </a:lnTo>
                  <a:lnTo>
                    <a:pt x="73240" y="99148"/>
                  </a:lnTo>
                  <a:lnTo>
                    <a:pt x="82486" y="99148"/>
                  </a:lnTo>
                  <a:lnTo>
                    <a:pt x="88582" y="96100"/>
                  </a:lnTo>
                  <a:lnTo>
                    <a:pt x="93154" y="88480"/>
                  </a:lnTo>
                  <a:lnTo>
                    <a:pt x="93154" y="97624"/>
                  </a:lnTo>
                  <a:lnTo>
                    <a:pt x="108394" y="97624"/>
                  </a:lnTo>
                  <a:lnTo>
                    <a:pt x="108394" y="33528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272540" y="5727763"/>
              <a:ext cx="2513933" cy="128111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806951" y="5727763"/>
              <a:ext cx="3209448" cy="128206"/>
            </a:xfrm>
            <a:prstGeom prst="rect">
              <a:avLst/>
            </a:prstGeom>
          </p:spPr>
        </p:pic>
      </p:grpSp>
      <p:grpSp>
        <p:nvGrpSpPr>
          <p:cNvPr id="85" name="object 85"/>
          <p:cNvGrpSpPr/>
          <p:nvPr/>
        </p:nvGrpSpPr>
        <p:grpSpPr>
          <a:xfrm>
            <a:off x="1025175" y="5924550"/>
            <a:ext cx="1601470" cy="128270"/>
            <a:chOff x="1025175" y="5924550"/>
            <a:chExt cx="1601470" cy="128270"/>
          </a:xfrm>
        </p:grpSpPr>
        <p:pic>
          <p:nvPicPr>
            <p:cNvPr id="86" name="object 8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25175" y="5924550"/>
              <a:ext cx="1569148" cy="128206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2611183" y="600846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9143" y="15239"/>
                  </a:moveTo>
                  <a:lnTo>
                    <a:pt x="7619" y="15239"/>
                  </a:lnTo>
                  <a:lnTo>
                    <a:pt x="6095" y="15239"/>
                  </a:lnTo>
                  <a:lnTo>
                    <a:pt x="3047" y="13715"/>
                  </a:lnTo>
                  <a:lnTo>
                    <a:pt x="3047" y="12191"/>
                  </a:lnTo>
                  <a:lnTo>
                    <a:pt x="0" y="9143"/>
                  </a:lnTo>
                  <a:lnTo>
                    <a:pt x="0" y="6095"/>
                  </a:lnTo>
                  <a:lnTo>
                    <a:pt x="3047" y="3047"/>
                  </a:lnTo>
                  <a:lnTo>
                    <a:pt x="3047" y="1523"/>
                  </a:lnTo>
                  <a:lnTo>
                    <a:pt x="6095" y="0"/>
                  </a:lnTo>
                  <a:lnTo>
                    <a:pt x="9143" y="0"/>
                  </a:lnTo>
                  <a:lnTo>
                    <a:pt x="12191" y="3047"/>
                  </a:lnTo>
                  <a:lnTo>
                    <a:pt x="13715" y="3047"/>
                  </a:lnTo>
                  <a:lnTo>
                    <a:pt x="15239" y="6095"/>
                  </a:lnTo>
                  <a:lnTo>
                    <a:pt x="15239" y="9143"/>
                  </a:lnTo>
                  <a:lnTo>
                    <a:pt x="9143" y="15239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/>
          <p:nvPr/>
        </p:nvSpPr>
        <p:spPr>
          <a:xfrm>
            <a:off x="875633" y="6185535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7432" y="48768"/>
                </a:moveTo>
                <a:lnTo>
                  <a:pt x="21336" y="48768"/>
                </a:lnTo>
                <a:lnTo>
                  <a:pt x="15240" y="45720"/>
                </a:lnTo>
                <a:lnTo>
                  <a:pt x="12192" y="45720"/>
                </a:lnTo>
                <a:lnTo>
                  <a:pt x="3048" y="36576"/>
                </a:lnTo>
                <a:lnTo>
                  <a:pt x="1524" y="33528"/>
                </a:lnTo>
                <a:lnTo>
                  <a:pt x="1524" y="30480"/>
                </a:lnTo>
                <a:lnTo>
                  <a:pt x="0" y="27432"/>
                </a:lnTo>
                <a:lnTo>
                  <a:pt x="0" y="19812"/>
                </a:lnTo>
                <a:lnTo>
                  <a:pt x="1524" y="16764"/>
                </a:lnTo>
                <a:lnTo>
                  <a:pt x="1524" y="13716"/>
                </a:lnTo>
                <a:lnTo>
                  <a:pt x="3048" y="10668"/>
                </a:lnTo>
                <a:lnTo>
                  <a:pt x="9144" y="4572"/>
                </a:lnTo>
                <a:lnTo>
                  <a:pt x="18288" y="0"/>
                </a:lnTo>
                <a:lnTo>
                  <a:pt x="30480" y="0"/>
                </a:lnTo>
                <a:lnTo>
                  <a:pt x="42672" y="6096"/>
                </a:lnTo>
                <a:lnTo>
                  <a:pt x="44196" y="9144"/>
                </a:lnTo>
                <a:lnTo>
                  <a:pt x="45720" y="10668"/>
                </a:lnTo>
                <a:lnTo>
                  <a:pt x="48768" y="16764"/>
                </a:lnTo>
                <a:lnTo>
                  <a:pt x="48768" y="24384"/>
                </a:lnTo>
                <a:lnTo>
                  <a:pt x="48768" y="30480"/>
                </a:lnTo>
                <a:lnTo>
                  <a:pt x="45720" y="36576"/>
                </a:lnTo>
                <a:lnTo>
                  <a:pt x="44196" y="38100"/>
                </a:lnTo>
                <a:lnTo>
                  <a:pt x="42672" y="41148"/>
                </a:lnTo>
                <a:lnTo>
                  <a:pt x="39624" y="42672"/>
                </a:lnTo>
                <a:lnTo>
                  <a:pt x="36576" y="45720"/>
                </a:lnTo>
                <a:lnTo>
                  <a:pt x="33528" y="45720"/>
                </a:lnTo>
                <a:lnTo>
                  <a:pt x="27432" y="48768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9" name="object 89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023651" y="6151911"/>
            <a:ext cx="5647753" cy="128206"/>
          </a:xfrm>
          <a:prstGeom prst="rect">
            <a:avLst/>
          </a:prstGeom>
        </p:spPr>
      </p:pic>
      <p:grpSp>
        <p:nvGrpSpPr>
          <p:cNvPr id="90" name="object 90"/>
          <p:cNvGrpSpPr/>
          <p:nvPr/>
        </p:nvGrpSpPr>
        <p:grpSpPr>
          <a:xfrm>
            <a:off x="1028223" y="6360985"/>
            <a:ext cx="452120" cy="116205"/>
            <a:chOff x="1028223" y="6360985"/>
            <a:chExt cx="452120" cy="116205"/>
          </a:xfrm>
        </p:grpSpPr>
        <p:pic>
          <p:nvPicPr>
            <p:cNvPr id="91" name="object 9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28223" y="6379273"/>
              <a:ext cx="193833" cy="68675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243488" y="6360985"/>
              <a:ext cx="236600" cy="115919"/>
            </a:xfrm>
            <a:prstGeom prst="rect">
              <a:avLst/>
            </a:prstGeom>
          </p:spPr>
        </p:pic>
      </p:grpSp>
      <p:sp>
        <p:nvSpPr>
          <p:cNvPr id="93" name="object 93"/>
          <p:cNvSpPr/>
          <p:nvPr/>
        </p:nvSpPr>
        <p:spPr>
          <a:xfrm>
            <a:off x="875633" y="6608159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27432" y="50387"/>
                </a:moveTo>
                <a:lnTo>
                  <a:pt x="21336" y="50387"/>
                </a:lnTo>
                <a:lnTo>
                  <a:pt x="9144" y="44291"/>
                </a:lnTo>
                <a:lnTo>
                  <a:pt x="3048" y="38195"/>
                </a:lnTo>
                <a:lnTo>
                  <a:pt x="1524" y="35147"/>
                </a:lnTo>
                <a:lnTo>
                  <a:pt x="1524" y="32099"/>
                </a:lnTo>
                <a:lnTo>
                  <a:pt x="0" y="28956"/>
                </a:lnTo>
                <a:lnTo>
                  <a:pt x="0" y="21336"/>
                </a:lnTo>
                <a:lnTo>
                  <a:pt x="1524" y="18288"/>
                </a:lnTo>
                <a:lnTo>
                  <a:pt x="1524" y="15240"/>
                </a:lnTo>
                <a:lnTo>
                  <a:pt x="3048" y="12192"/>
                </a:lnTo>
                <a:lnTo>
                  <a:pt x="12192" y="3048"/>
                </a:lnTo>
                <a:lnTo>
                  <a:pt x="15240" y="3048"/>
                </a:lnTo>
                <a:lnTo>
                  <a:pt x="21336" y="0"/>
                </a:lnTo>
                <a:lnTo>
                  <a:pt x="27432" y="0"/>
                </a:lnTo>
                <a:lnTo>
                  <a:pt x="33528" y="3048"/>
                </a:lnTo>
                <a:lnTo>
                  <a:pt x="36576" y="3048"/>
                </a:lnTo>
                <a:lnTo>
                  <a:pt x="39624" y="6096"/>
                </a:lnTo>
                <a:lnTo>
                  <a:pt x="42672" y="7620"/>
                </a:lnTo>
                <a:lnTo>
                  <a:pt x="44196" y="10668"/>
                </a:lnTo>
                <a:lnTo>
                  <a:pt x="45720" y="12192"/>
                </a:lnTo>
                <a:lnTo>
                  <a:pt x="48768" y="18288"/>
                </a:lnTo>
                <a:lnTo>
                  <a:pt x="48768" y="24384"/>
                </a:lnTo>
                <a:lnTo>
                  <a:pt x="48768" y="32099"/>
                </a:lnTo>
                <a:lnTo>
                  <a:pt x="45720" y="38195"/>
                </a:lnTo>
                <a:lnTo>
                  <a:pt x="44196" y="39719"/>
                </a:lnTo>
                <a:lnTo>
                  <a:pt x="42672" y="42767"/>
                </a:lnTo>
                <a:lnTo>
                  <a:pt x="27432" y="50387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4" name="object 94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023651" y="6577583"/>
            <a:ext cx="5783675" cy="126682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028223" y="6772655"/>
            <a:ext cx="5695092" cy="128492"/>
          </a:xfrm>
          <a:prstGeom prst="rect">
            <a:avLst/>
          </a:prstGeom>
        </p:spPr>
      </p:pic>
      <p:grpSp>
        <p:nvGrpSpPr>
          <p:cNvPr id="96" name="object 96"/>
          <p:cNvGrpSpPr/>
          <p:nvPr/>
        </p:nvGrpSpPr>
        <p:grpSpPr>
          <a:xfrm>
            <a:off x="1029747" y="6967728"/>
            <a:ext cx="3949065" cy="128905"/>
            <a:chOff x="1029747" y="6967728"/>
            <a:chExt cx="3949065" cy="128905"/>
          </a:xfrm>
        </p:grpSpPr>
        <p:pic>
          <p:nvPicPr>
            <p:cNvPr id="97" name="object 9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29747" y="6967728"/>
              <a:ext cx="3927538" cy="128682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963382" y="705221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40">
                  <a:moveTo>
                    <a:pt x="9144" y="15240"/>
                  </a:moveTo>
                  <a:lnTo>
                    <a:pt x="7620" y="15240"/>
                  </a:lnTo>
                  <a:lnTo>
                    <a:pt x="6096" y="15240"/>
                  </a:lnTo>
                  <a:lnTo>
                    <a:pt x="0" y="9144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9144" y="0"/>
                  </a:lnTo>
                  <a:lnTo>
                    <a:pt x="12192" y="1524"/>
                  </a:lnTo>
                  <a:lnTo>
                    <a:pt x="12192" y="3048"/>
                  </a:lnTo>
                  <a:lnTo>
                    <a:pt x="15240" y="6096"/>
                  </a:lnTo>
                  <a:lnTo>
                    <a:pt x="15240" y="9144"/>
                  </a:lnTo>
                  <a:lnTo>
                    <a:pt x="12192" y="12192"/>
                  </a:lnTo>
                  <a:lnTo>
                    <a:pt x="12192" y="13716"/>
                  </a:lnTo>
                  <a:lnTo>
                    <a:pt x="9144" y="15240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/>
          <p:nvPr/>
        </p:nvSpPr>
        <p:spPr>
          <a:xfrm>
            <a:off x="875633" y="7839551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27432" y="50387"/>
                </a:moveTo>
                <a:lnTo>
                  <a:pt x="21336" y="50387"/>
                </a:lnTo>
                <a:lnTo>
                  <a:pt x="15240" y="47339"/>
                </a:lnTo>
                <a:lnTo>
                  <a:pt x="12192" y="47339"/>
                </a:lnTo>
                <a:lnTo>
                  <a:pt x="3048" y="38195"/>
                </a:lnTo>
                <a:lnTo>
                  <a:pt x="1524" y="35147"/>
                </a:lnTo>
                <a:lnTo>
                  <a:pt x="1524" y="32099"/>
                </a:lnTo>
                <a:lnTo>
                  <a:pt x="0" y="29051"/>
                </a:lnTo>
                <a:lnTo>
                  <a:pt x="0" y="21335"/>
                </a:lnTo>
                <a:lnTo>
                  <a:pt x="1524" y="18287"/>
                </a:lnTo>
                <a:lnTo>
                  <a:pt x="1524" y="15239"/>
                </a:lnTo>
                <a:lnTo>
                  <a:pt x="3048" y="12191"/>
                </a:lnTo>
                <a:lnTo>
                  <a:pt x="9144" y="6095"/>
                </a:lnTo>
                <a:lnTo>
                  <a:pt x="21336" y="0"/>
                </a:lnTo>
                <a:lnTo>
                  <a:pt x="27432" y="0"/>
                </a:lnTo>
                <a:lnTo>
                  <a:pt x="42672" y="7619"/>
                </a:lnTo>
                <a:lnTo>
                  <a:pt x="44196" y="10667"/>
                </a:lnTo>
                <a:lnTo>
                  <a:pt x="45720" y="12191"/>
                </a:lnTo>
                <a:lnTo>
                  <a:pt x="48768" y="18287"/>
                </a:lnTo>
                <a:lnTo>
                  <a:pt x="48768" y="25907"/>
                </a:lnTo>
                <a:lnTo>
                  <a:pt x="48768" y="32099"/>
                </a:lnTo>
                <a:lnTo>
                  <a:pt x="45720" y="38195"/>
                </a:lnTo>
                <a:lnTo>
                  <a:pt x="44196" y="39719"/>
                </a:lnTo>
                <a:lnTo>
                  <a:pt x="42672" y="42767"/>
                </a:lnTo>
                <a:lnTo>
                  <a:pt x="39624" y="44291"/>
                </a:lnTo>
                <a:lnTo>
                  <a:pt x="36576" y="47339"/>
                </a:lnTo>
                <a:lnTo>
                  <a:pt x="33528" y="47339"/>
                </a:lnTo>
                <a:lnTo>
                  <a:pt x="27432" y="50387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0" name="object 100"/>
          <p:cNvGrpSpPr/>
          <p:nvPr/>
        </p:nvGrpSpPr>
        <p:grpSpPr>
          <a:xfrm>
            <a:off x="1028223" y="7807547"/>
            <a:ext cx="4790440" cy="128270"/>
            <a:chOff x="1028223" y="7807547"/>
            <a:chExt cx="4790440" cy="128270"/>
          </a:xfrm>
        </p:grpSpPr>
        <p:pic>
          <p:nvPicPr>
            <p:cNvPr id="101" name="object 10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028223" y="7807547"/>
              <a:ext cx="2411729" cy="128111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3459480" y="7808988"/>
              <a:ext cx="116839" cy="127000"/>
            </a:xfrm>
            <a:custGeom>
              <a:avLst/>
              <a:gdLst/>
              <a:ahLst/>
              <a:cxnLst/>
              <a:rect l="l" t="t" r="r" b="b"/>
              <a:pathLst>
                <a:path w="116839" h="127000">
                  <a:moveTo>
                    <a:pt x="10668" y="0"/>
                  </a:moveTo>
                  <a:lnTo>
                    <a:pt x="0" y="0"/>
                  </a:lnTo>
                  <a:lnTo>
                    <a:pt x="0" y="97536"/>
                  </a:lnTo>
                  <a:lnTo>
                    <a:pt x="10668" y="97536"/>
                  </a:lnTo>
                  <a:lnTo>
                    <a:pt x="10668" y="0"/>
                  </a:lnTo>
                  <a:close/>
                </a:path>
                <a:path w="116839" h="127000">
                  <a:moveTo>
                    <a:pt x="42672" y="0"/>
                  </a:moveTo>
                  <a:lnTo>
                    <a:pt x="32004" y="0"/>
                  </a:lnTo>
                  <a:lnTo>
                    <a:pt x="32004" y="97536"/>
                  </a:lnTo>
                  <a:lnTo>
                    <a:pt x="42672" y="97536"/>
                  </a:lnTo>
                  <a:lnTo>
                    <a:pt x="42672" y="0"/>
                  </a:lnTo>
                  <a:close/>
                </a:path>
                <a:path w="116839" h="127000">
                  <a:moveTo>
                    <a:pt x="116395" y="30568"/>
                  </a:moveTo>
                  <a:lnTo>
                    <a:pt x="105727" y="30568"/>
                  </a:lnTo>
                  <a:lnTo>
                    <a:pt x="85813" y="80949"/>
                  </a:lnTo>
                  <a:lnTo>
                    <a:pt x="85813" y="87045"/>
                  </a:lnTo>
                  <a:lnTo>
                    <a:pt x="84289" y="87045"/>
                  </a:lnTo>
                  <a:lnTo>
                    <a:pt x="84289" y="82473"/>
                  </a:lnTo>
                  <a:lnTo>
                    <a:pt x="82765" y="80949"/>
                  </a:lnTo>
                  <a:lnTo>
                    <a:pt x="66001" y="30568"/>
                  </a:lnTo>
                  <a:lnTo>
                    <a:pt x="53809" y="30568"/>
                  </a:lnTo>
                  <a:lnTo>
                    <a:pt x="79717" y="96189"/>
                  </a:lnTo>
                  <a:lnTo>
                    <a:pt x="75145" y="108381"/>
                  </a:lnTo>
                  <a:lnTo>
                    <a:pt x="72097" y="114477"/>
                  </a:lnTo>
                  <a:lnTo>
                    <a:pt x="67525" y="117525"/>
                  </a:lnTo>
                  <a:lnTo>
                    <a:pt x="56857" y="117525"/>
                  </a:lnTo>
                  <a:lnTo>
                    <a:pt x="56857" y="126669"/>
                  </a:lnTo>
                  <a:lnTo>
                    <a:pt x="62953" y="126669"/>
                  </a:lnTo>
                  <a:lnTo>
                    <a:pt x="70383" y="125514"/>
                  </a:lnTo>
                  <a:lnTo>
                    <a:pt x="76669" y="121907"/>
                  </a:lnTo>
                  <a:lnTo>
                    <a:pt x="81813" y="115747"/>
                  </a:lnTo>
                  <a:lnTo>
                    <a:pt x="85813" y="106857"/>
                  </a:lnTo>
                  <a:lnTo>
                    <a:pt x="116395" y="30568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3" name="object 10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615594" y="7807547"/>
              <a:ext cx="100679" cy="99155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3736086" y="7810601"/>
              <a:ext cx="407670" cy="96520"/>
            </a:xfrm>
            <a:custGeom>
              <a:avLst/>
              <a:gdLst/>
              <a:ahLst/>
              <a:cxnLst/>
              <a:rect l="l" t="t" r="r" b="b"/>
              <a:pathLst>
                <a:path w="407670" h="96520">
                  <a:moveTo>
                    <a:pt x="54952" y="45821"/>
                  </a:moveTo>
                  <a:lnTo>
                    <a:pt x="53428" y="39725"/>
                  </a:lnTo>
                  <a:lnTo>
                    <a:pt x="50380" y="36677"/>
                  </a:lnTo>
                  <a:lnTo>
                    <a:pt x="48856" y="35153"/>
                  </a:lnTo>
                  <a:lnTo>
                    <a:pt x="45808" y="30581"/>
                  </a:lnTo>
                  <a:lnTo>
                    <a:pt x="39712" y="27533"/>
                  </a:lnTo>
                  <a:lnTo>
                    <a:pt x="22948" y="27533"/>
                  </a:lnTo>
                  <a:lnTo>
                    <a:pt x="16852" y="32105"/>
                  </a:lnTo>
                  <a:lnTo>
                    <a:pt x="10756" y="39725"/>
                  </a:lnTo>
                  <a:lnTo>
                    <a:pt x="10756" y="29057"/>
                  </a:lnTo>
                  <a:lnTo>
                    <a:pt x="0" y="29057"/>
                  </a:lnTo>
                  <a:lnTo>
                    <a:pt x="0" y="94589"/>
                  </a:lnTo>
                  <a:lnTo>
                    <a:pt x="10756" y="94589"/>
                  </a:lnTo>
                  <a:lnTo>
                    <a:pt x="10756" y="51917"/>
                  </a:lnTo>
                  <a:lnTo>
                    <a:pt x="12280" y="45821"/>
                  </a:lnTo>
                  <a:lnTo>
                    <a:pt x="16852" y="42773"/>
                  </a:lnTo>
                  <a:lnTo>
                    <a:pt x="18884" y="39725"/>
                  </a:lnTo>
                  <a:lnTo>
                    <a:pt x="19900" y="38201"/>
                  </a:lnTo>
                  <a:lnTo>
                    <a:pt x="24472" y="36677"/>
                  </a:lnTo>
                  <a:lnTo>
                    <a:pt x="29044" y="36677"/>
                  </a:lnTo>
                  <a:lnTo>
                    <a:pt x="35928" y="37858"/>
                  </a:lnTo>
                  <a:lnTo>
                    <a:pt x="40665" y="41630"/>
                  </a:lnTo>
                  <a:lnTo>
                    <a:pt x="43408" y="48247"/>
                  </a:lnTo>
                  <a:lnTo>
                    <a:pt x="44284" y="58013"/>
                  </a:lnTo>
                  <a:lnTo>
                    <a:pt x="44284" y="94589"/>
                  </a:lnTo>
                  <a:lnTo>
                    <a:pt x="54952" y="94589"/>
                  </a:lnTo>
                  <a:lnTo>
                    <a:pt x="54952" y="45821"/>
                  </a:lnTo>
                  <a:close/>
                </a:path>
                <a:path w="407670" h="96520">
                  <a:moveTo>
                    <a:pt x="119049" y="32004"/>
                  </a:moveTo>
                  <a:lnTo>
                    <a:pt x="114477" y="28956"/>
                  </a:lnTo>
                  <a:lnTo>
                    <a:pt x="109905" y="27432"/>
                  </a:lnTo>
                  <a:lnTo>
                    <a:pt x="103809" y="27432"/>
                  </a:lnTo>
                  <a:lnTo>
                    <a:pt x="72567" y="49352"/>
                  </a:lnTo>
                  <a:lnTo>
                    <a:pt x="70281" y="64096"/>
                  </a:lnTo>
                  <a:lnTo>
                    <a:pt x="70281" y="73240"/>
                  </a:lnTo>
                  <a:lnTo>
                    <a:pt x="73329" y="80860"/>
                  </a:lnTo>
                  <a:lnTo>
                    <a:pt x="77901" y="86956"/>
                  </a:lnTo>
                  <a:lnTo>
                    <a:pt x="83997" y="93052"/>
                  </a:lnTo>
                  <a:lnTo>
                    <a:pt x="91617" y="96100"/>
                  </a:lnTo>
                  <a:lnTo>
                    <a:pt x="108381" y="96100"/>
                  </a:lnTo>
                  <a:lnTo>
                    <a:pt x="114477" y="94576"/>
                  </a:lnTo>
                  <a:lnTo>
                    <a:pt x="119049" y="91528"/>
                  </a:lnTo>
                  <a:lnTo>
                    <a:pt x="119049" y="82384"/>
                  </a:lnTo>
                  <a:lnTo>
                    <a:pt x="112953" y="85432"/>
                  </a:lnTo>
                  <a:lnTo>
                    <a:pt x="108381" y="86956"/>
                  </a:lnTo>
                  <a:lnTo>
                    <a:pt x="96189" y="86956"/>
                  </a:lnTo>
                  <a:lnTo>
                    <a:pt x="90093" y="85432"/>
                  </a:lnTo>
                  <a:lnTo>
                    <a:pt x="87045" y="80860"/>
                  </a:lnTo>
                  <a:lnTo>
                    <a:pt x="82473" y="76288"/>
                  </a:lnTo>
                  <a:lnTo>
                    <a:pt x="80949" y="70192"/>
                  </a:lnTo>
                  <a:lnTo>
                    <a:pt x="80949" y="54864"/>
                  </a:lnTo>
                  <a:lnTo>
                    <a:pt x="82473" y="48768"/>
                  </a:lnTo>
                  <a:lnTo>
                    <a:pt x="91617" y="39624"/>
                  </a:lnTo>
                  <a:lnTo>
                    <a:pt x="96189" y="36576"/>
                  </a:lnTo>
                  <a:lnTo>
                    <a:pt x="108381" y="36576"/>
                  </a:lnTo>
                  <a:lnTo>
                    <a:pt x="114477" y="38100"/>
                  </a:lnTo>
                  <a:lnTo>
                    <a:pt x="119049" y="42672"/>
                  </a:lnTo>
                  <a:lnTo>
                    <a:pt x="119049" y="32004"/>
                  </a:lnTo>
                  <a:close/>
                </a:path>
                <a:path w="407670" h="96520">
                  <a:moveTo>
                    <a:pt x="164871" y="28956"/>
                  </a:moveTo>
                  <a:lnTo>
                    <a:pt x="148107" y="28956"/>
                  </a:lnTo>
                  <a:lnTo>
                    <a:pt x="148107" y="10668"/>
                  </a:lnTo>
                  <a:lnTo>
                    <a:pt x="137439" y="13716"/>
                  </a:lnTo>
                  <a:lnTo>
                    <a:pt x="137439" y="28956"/>
                  </a:lnTo>
                  <a:lnTo>
                    <a:pt x="126771" y="28956"/>
                  </a:lnTo>
                  <a:lnTo>
                    <a:pt x="126771" y="38100"/>
                  </a:lnTo>
                  <a:lnTo>
                    <a:pt x="137439" y="38100"/>
                  </a:lnTo>
                  <a:lnTo>
                    <a:pt x="137439" y="77825"/>
                  </a:lnTo>
                  <a:lnTo>
                    <a:pt x="138582" y="85826"/>
                  </a:lnTo>
                  <a:lnTo>
                    <a:pt x="142011" y="91541"/>
                  </a:lnTo>
                  <a:lnTo>
                    <a:pt x="147726" y="94970"/>
                  </a:lnTo>
                  <a:lnTo>
                    <a:pt x="155727" y="96113"/>
                  </a:lnTo>
                  <a:lnTo>
                    <a:pt x="161823" y="96113"/>
                  </a:lnTo>
                  <a:lnTo>
                    <a:pt x="164871" y="94589"/>
                  </a:lnTo>
                  <a:lnTo>
                    <a:pt x="164871" y="85445"/>
                  </a:lnTo>
                  <a:lnTo>
                    <a:pt x="163347" y="86969"/>
                  </a:lnTo>
                  <a:lnTo>
                    <a:pt x="152679" y="86969"/>
                  </a:lnTo>
                  <a:lnTo>
                    <a:pt x="151155" y="85445"/>
                  </a:lnTo>
                  <a:lnTo>
                    <a:pt x="148107" y="79349"/>
                  </a:lnTo>
                  <a:lnTo>
                    <a:pt x="148107" y="38100"/>
                  </a:lnTo>
                  <a:lnTo>
                    <a:pt x="164871" y="38100"/>
                  </a:lnTo>
                  <a:lnTo>
                    <a:pt x="164871" y="28956"/>
                  </a:lnTo>
                  <a:close/>
                </a:path>
                <a:path w="407670" h="96520">
                  <a:moveTo>
                    <a:pt x="189357" y="28956"/>
                  </a:moveTo>
                  <a:lnTo>
                    <a:pt x="178587" y="28956"/>
                  </a:lnTo>
                  <a:lnTo>
                    <a:pt x="178587" y="94589"/>
                  </a:lnTo>
                  <a:lnTo>
                    <a:pt x="189357" y="94589"/>
                  </a:lnTo>
                  <a:lnTo>
                    <a:pt x="189357" y="28956"/>
                  </a:lnTo>
                  <a:close/>
                </a:path>
                <a:path w="407670" h="96520">
                  <a:moveTo>
                    <a:pt x="190881" y="3048"/>
                  </a:moveTo>
                  <a:lnTo>
                    <a:pt x="187833" y="0"/>
                  </a:lnTo>
                  <a:lnTo>
                    <a:pt x="180111" y="0"/>
                  </a:lnTo>
                  <a:lnTo>
                    <a:pt x="177063" y="3048"/>
                  </a:lnTo>
                  <a:lnTo>
                    <a:pt x="177063" y="10668"/>
                  </a:lnTo>
                  <a:lnTo>
                    <a:pt x="178587" y="10668"/>
                  </a:lnTo>
                  <a:lnTo>
                    <a:pt x="181635" y="13716"/>
                  </a:lnTo>
                  <a:lnTo>
                    <a:pt x="186309" y="13716"/>
                  </a:lnTo>
                  <a:lnTo>
                    <a:pt x="190881" y="9144"/>
                  </a:lnTo>
                  <a:lnTo>
                    <a:pt x="190881" y="3048"/>
                  </a:lnTo>
                  <a:close/>
                </a:path>
                <a:path w="407670" h="96520">
                  <a:moveTo>
                    <a:pt x="270217" y="62572"/>
                  </a:moveTo>
                  <a:lnTo>
                    <a:pt x="269646" y="54838"/>
                  </a:lnTo>
                  <a:lnTo>
                    <a:pt x="267931" y="47828"/>
                  </a:lnTo>
                  <a:lnTo>
                    <a:pt x="265074" y="41694"/>
                  </a:lnTo>
                  <a:lnTo>
                    <a:pt x="261073" y="36576"/>
                  </a:lnTo>
                  <a:lnTo>
                    <a:pt x="259549" y="34544"/>
                  </a:lnTo>
                  <a:lnTo>
                    <a:pt x="259549" y="54838"/>
                  </a:lnTo>
                  <a:lnTo>
                    <a:pt x="259549" y="70192"/>
                  </a:lnTo>
                  <a:lnTo>
                    <a:pt x="258025" y="76288"/>
                  </a:lnTo>
                  <a:lnTo>
                    <a:pt x="253453" y="80860"/>
                  </a:lnTo>
                  <a:lnTo>
                    <a:pt x="250405" y="85432"/>
                  </a:lnTo>
                  <a:lnTo>
                    <a:pt x="244208" y="86956"/>
                  </a:lnTo>
                  <a:lnTo>
                    <a:pt x="232016" y="86956"/>
                  </a:lnTo>
                  <a:lnTo>
                    <a:pt x="225920" y="85432"/>
                  </a:lnTo>
                  <a:lnTo>
                    <a:pt x="222872" y="80860"/>
                  </a:lnTo>
                  <a:lnTo>
                    <a:pt x="218300" y="76288"/>
                  </a:lnTo>
                  <a:lnTo>
                    <a:pt x="216776" y="70192"/>
                  </a:lnTo>
                  <a:lnTo>
                    <a:pt x="216789" y="54838"/>
                  </a:lnTo>
                  <a:lnTo>
                    <a:pt x="218300" y="48768"/>
                  </a:lnTo>
                  <a:lnTo>
                    <a:pt x="222872" y="44196"/>
                  </a:lnTo>
                  <a:lnTo>
                    <a:pt x="225920" y="39624"/>
                  </a:lnTo>
                  <a:lnTo>
                    <a:pt x="232016" y="36576"/>
                  </a:lnTo>
                  <a:lnTo>
                    <a:pt x="244208" y="36576"/>
                  </a:lnTo>
                  <a:lnTo>
                    <a:pt x="250405" y="39624"/>
                  </a:lnTo>
                  <a:lnTo>
                    <a:pt x="253453" y="44196"/>
                  </a:lnTo>
                  <a:lnTo>
                    <a:pt x="258025" y="47244"/>
                  </a:lnTo>
                  <a:lnTo>
                    <a:pt x="259549" y="54838"/>
                  </a:lnTo>
                  <a:lnTo>
                    <a:pt x="259549" y="34544"/>
                  </a:lnTo>
                  <a:lnTo>
                    <a:pt x="256501" y="30480"/>
                  </a:lnTo>
                  <a:lnTo>
                    <a:pt x="248881" y="27432"/>
                  </a:lnTo>
                  <a:lnTo>
                    <a:pt x="239636" y="27432"/>
                  </a:lnTo>
                  <a:lnTo>
                    <a:pt x="206679" y="55067"/>
                  </a:lnTo>
                  <a:lnTo>
                    <a:pt x="206108" y="62572"/>
                  </a:lnTo>
                  <a:lnTo>
                    <a:pt x="206667" y="70027"/>
                  </a:lnTo>
                  <a:lnTo>
                    <a:pt x="238112" y="96100"/>
                  </a:lnTo>
                  <a:lnTo>
                    <a:pt x="247357" y="96100"/>
                  </a:lnTo>
                  <a:lnTo>
                    <a:pt x="269646" y="70027"/>
                  </a:lnTo>
                  <a:lnTo>
                    <a:pt x="270217" y="62572"/>
                  </a:lnTo>
                  <a:close/>
                </a:path>
                <a:path w="407670" h="96520">
                  <a:moveTo>
                    <a:pt x="340423" y="45821"/>
                  </a:moveTo>
                  <a:lnTo>
                    <a:pt x="338899" y="39725"/>
                  </a:lnTo>
                  <a:lnTo>
                    <a:pt x="334327" y="35153"/>
                  </a:lnTo>
                  <a:lnTo>
                    <a:pt x="331279" y="30581"/>
                  </a:lnTo>
                  <a:lnTo>
                    <a:pt x="325183" y="27533"/>
                  </a:lnTo>
                  <a:lnTo>
                    <a:pt x="309943" y="27533"/>
                  </a:lnTo>
                  <a:lnTo>
                    <a:pt x="302323" y="32105"/>
                  </a:lnTo>
                  <a:lnTo>
                    <a:pt x="297751" y="39725"/>
                  </a:lnTo>
                  <a:lnTo>
                    <a:pt x="296227" y="39725"/>
                  </a:lnTo>
                  <a:lnTo>
                    <a:pt x="296227" y="29057"/>
                  </a:lnTo>
                  <a:lnTo>
                    <a:pt x="287083" y="29057"/>
                  </a:lnTo>
                  <a:lnTo>
                    <a:pt x="287083" y="94589"/>
                  </a:lnTo>
                  <a:lnTo>
                    <a:pt x="296227" y="94589"/>
                  </a:lnTo>
                  <a:lnTo>
                    <a:pt x="296227" y="51917"/>
                  </a:lnTo>
                  <a:lnTo>
                    <a:pt x="299275" y="45821"/>
                  </a:lnTo>
                  <a:lnTo>
                    <a:pt x="302323" y="42773"/>
                  </a:lnTo>
                  <a:lnTo>
                    <a:pt x="305371" y="38201"/>
                  </a:lnTo>
                  <a:lnTo>
                    <a:pt x="309943" y="36677"/>
                  </a:lnTo>
                  <a:lnTo>
                    <a:pt x="314515" y="36677"/>
                  </a:lnTo>
                  <a:lnTo>
                    <a:pt x="321386" y="37858"/>
                  </a:lnTo>
                  <a:lnTo>
                    <a:pt x="326136" y="41630"/>
                  </a:lnTo>
                  <a:lnTo>
                    <a:pt x="328866" y="48247"/>
                  </a:lnTo>
                  <a:lnTo>
                    <a:pt x="329755" y="58013"/>
                  </a:lnTo>
                  <a:lnTo>
                    <a:pt x="329755" y="94589"/>
                  </a:lnTo>
                  <a:lnTo>
                    <a:pt x="340423" y="94589"/>
                  </a:lnTo>
                  <a:lnTo>
                    <a:pt x="340423" y="45821"/>
                  </a:lnTo>
                  <a:close/>
                </a:path>
                <a:path w="407670" h="96520">
                  <a:moveTo>
                    <a:pt x="407568" y="51816"/>
                  </a:moveTo>
                  <a:lnTo>
                    <a:pt x="406133" y="41579"/>
                  </a:lnTo>
                  <a:lnTo>
                    <a:pt x="403339" y="36576"/>
                  </a:lnTo>
                  <a:lnTo>
                    <a:pt x="401853" y="33909"/>
                  </a:lnTo>
                  <a:lnTo>
                    <a:pt x="394703" y="29095"/>
                  </a:lnTo>
                  <a:lnTo>
                    <a:pt x="384708" y="27432"/>
                  </a:lnTo>
                  <a:lnTo>
                    <a:pt x="375564" y="27432"/>
                  </a:lnTo>
                  <a:lnTo>
                    <a:pt x="367944" y="30480"/>
                  </a:lnTo>
                  <a:lnTo>
                    <a:pt x="361746" y="33528"/>
                  </a:lnTo>
                  <a:lnTo>
                    <a:pt x="361746" y="45720"/>
                  </a:lnTo>
                  <a:lnTo>
                    <a:pt x="367944" y="39624"/>
                  </a:lnTo>
                  <a:lnTo>
                    <a:pt x="375564" y="36576"/>
                  </a:lnTo>
                  <a:lnTo>
                    <a:pt x="392328" y="36576"/>
                  </a:lnTo>
                  <a:lnTo>
                    <a:pt x="396900" y="42672"/>
                  </a:lnTo>
                  <a:lnTo>
                    <a:pt x="396900" y="53340"/>
                  </a:lnTo>
                  <a:lnTo>
                    <a:pt x="396900" y="62585"/>
                  </a:lnTo>
                  <a:lnTo>
                    <a:pt x="396900" y="74777"/>
                  </a:lnTo>
                  <a:lnTo>
                    <a:pt x="395376" y="79349"/>
                  </a:lnTo>
                  <a:lnTo>
                    <a:pt x="390804" y="82397"/>
                  </a:lnTo>
                  <a:lnTo>
                    <a:pt x="387756" y="85445"/>
                  </a:lnTo>
                  <a:lnTo>
                    <a:pt x="383184" y="86969"/>
                  </a:lnTo>
                  <a:lnTo>
                    <a:pt x="372516" y="86969"/>
                  </a:lnTo>
                  <a:lnTo>
                    <a:pt x="367944" y="82397"/>
                  </a:lnTo>
                  <a:lnTo>
                    <a:pt x="366420" y="79349"/>
                  </a:lnTo>
                  <a:lnTo>
                    <a:pt x="366420" y="73253"/>
                  </a:lnTo>
                  <a:lnTo>
                    <a:pt x="369468" y="67157"/>
                  </a:lnTo>
                  <a:lnTo>
                    <a:pt x="375564" y="64109"/>
                  </a:lnTo>
                  <a:lnTo>
                    <a:pt x="380136" y="64109"/>
                  </a:lnTo>
                  <a:lnTo>
                    <a:pt x="396900" y="62585"/>
                  </a:lnTo>
                  <a:lnTo>
                    <a:pt x="396900" y="53340"/>
                  </a:lnTo>
                  <a:lnTo>
                    <a:pt x="377088" y="56489"/>
                  </a:lnTo>
                  <a:lnTo>
                    <a:pt x="367919" y="58750"/>
                  </a:lnTo>
                  <a:lnTo>
                    <a:pt x="361188" y="63157"/>
                  </a:lnTo>
                  <a:lnTo>
                    <a:pt x="357060" y="69557"/>
                  </a:lnTo>
                  <a:lnTo>
                    <a:pt x="355650" y="77825"/>
                  </a:lnTo>
                  <a:lnTo>
                    <a:pt x="355650" y="83921"/>
                  </a:lnTo>
                  <a:lnTo>
                    <a:pt x="357174" y="88493"/>
                  </a:lnTo>
                  <a:lnTo>
                    <a:pt x="360222" y="91541"/>
                  </a:lnTo>
                  <a:lnTo>
                    <a:pt x="364794" y="94589"/>
                  </a:lnTo>
                  <a:lnTo>
                    <a:pt x="369468" y="96113"/>
                  </a:lnTo>
                  <a:lnTo>
                    <a:pt x="384708" y="96113"/>
                  </a:lnTo>
                  <a:lnTo>
                    <a:pt x="392328" y="93065"/>
                  </a:lnTo>
                  <a:lnTo>
                    <a:pt x="395986" y="86969"/>
                  </a:lnTo>
                  <a:lnTo>
                    <a:pt x="396900" y="85445"/>
                  </a:lnTo>
                  <a:lnTo>
                    <a:pt x="396900" y="94589"/>
                  </a:lnTo>
                  <a:lnTo>
                    <a:pt x="407568" y="94589"/>
                  </a:lnTo>
                  <a:lnTo>
                    <a:pt x="407568" y="85445"/>
                  </a:lnTo>
                  <a:lnTo>
                    <a:pt x="407568" y="62585"/>
                  </a:lnTo>
                  <a:lnTo>
                    <a:pt x="407568" y="51816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162043" y="7808976"/>
              <a:ext cx="1622583" cy="126682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5803392" y="7808976"/>
              <a:ext cx="15240" cy="97790"/>
            </a:xfrm>
            <a:custGeom>
              <a:avLst/>
              <a:gdLst/>
              <a:ahLst/>
              <a:cxnLst/>
              <a:rect l="l" t="t" r="r" b="b"/>
              <a:pathLst>
                <a:path w="15239" h="97790">
                  <a:moveTo>
                    <a:pt x="15239" y="97535"/>
                  </a:moveTo>
                  <a:lnTo>
                    <a:pt x="0" y="97535"/>
                  </a:lnTo>
                  <a:lnTo>
                    <a:pt x="0" y="0"/>
                  </a:lnTo>
                  <a:lnTo>
                    <a:pt x="15239" y="0"/>
                  </a:lnTo>
                  <a:lnTo>
                    <a:pt x="15239" y="97535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7" name="object 107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5873115" y="7807547"/>
            <a:ext cx="496061" cy="128111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6416516" y="7807547"/>
            <a:ext cx="167925" cy="99154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028223" y="8002809"/>
            <a:ext cx="5881306" cy="129730"/>
          </a:xfrm>
          <a:prstGeom prst="rect">
            <a:avLst/>
          </a:prstGeom>
        </p:spPr>
      </p:pic>
      <p:grpSp>
        <p:nvGrpSpPr>
          <p:cNvPr id="110" name="object 110"/>
          <p:cNvGrpSpPr/>
          <p:nvPr/>
        </p:nvGrpSpPr>
        <p:grpSpPr>
          <a:xfrm>
            <a:off x="1025175" y="8199119"/>
            <a:ext cx="5845175" cy="127635"/>
            <a:chOff x="1025175" y="8199119"/>
            <a:chExt cx="5845175" cy="127635"/>
          </a:xfrm>
        </p:grpSpPr>
        <p:pic>
          <p:nvPicPr>
            <p:cNvPr id="111" name="object 111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25175" y="8199119"/>
              <a:ext cx="2191988" cy="127254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236975" y="8199119"/>
              <a:ext cx="3632930" cy="127254"/>
            </a:xfrm>
            <a:prstGeom prst="rect">
              <a:avLst/>
            </a:prstGeom>
          </p:spPr>
        </p:pic>
      </p:grpSp>
      <p:grpSp>
        <p:nvGrpSpPr>
          <p:cNvPr id="113" name="object 113"/>
          <p:cNvGrpSpPr/>
          <p:nvPr/>
        </p:nvGrpSpPr>
        <p:grpSpPr>
          <a:xfrm>
            <a:off x="1025175" y="8394954"/>
            <a:ext cx="5228590" cy="128270"/>
            <a:chOff x="1025175" y="8394954"/>
            <a:chExt cx="5228590" cy="128270"/>
          </a:xfrm>
        </p:grpSpPr>
        <p:pic>
          <p:nvPicPr>
            <p:cNvPr id="114" name="object 114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025175" y="8395049"/>
              <a:ext cx="2865215" cy="128111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910584" y="8394954"/>
              <a:ext cx="2310574" cy="99250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6237922" y="8480489"/>
              <a:ext cx="15875" cy="13970"/>
            </a:xfrm>
            <a:custGeom>
              <a:avLst/>
              <a:gdLst/>
              <a:ahLst/>
              <a:cxnLst/>
              <a:rect l="l" t="t" r="r" b="b"/>
              <a:pathLst>
                <a:path w="15875" h="13970">
                  <a:moveTo>
                    <a:pt x="10668" y="13716"/>
                  </a:moveTo>
                  <a:lnTo>
                    <a:pt x="7620" y="13716"/>
                  </a:lnTo>
                  <a:lnTo>
                    <a:pt x="4572" y="13716"/>
                  </a:lnTo>
                  <a:lnTo>
                    <a:pt x="0" y="9144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10668" y="0"/>
                  </a:lnTo>
                  <a:lnTo>
                    <a:pt x="12287" y="1524"/>
                  </a:lnTo>
                  <a:lnTo>
                    <a:pt x="15335" y="4572"/>
                  </a:lnTo>
                  <a:lnTo>
                    <a:pt x="15335" y="9144"/>
                  </a:lnTo>
                  <a:lnTo>
                    <a:pt x="12287" y="12192"/>
                  </a:lnTo>
                  <a:lnTo>
                    <a:pt x="10668" y="13716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7" name="object 117"/>
          <p:cNvSpPr/>
          <p:nvPr/>
        </p:nvSpPr>
        <p:spPr>
          <a:xfrm>
            <a:off x="875633" y="865593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30480" y="48863"/>
                </a:moveTo>
                <a:lnTo>
                  <a:pt x="18288" y="48863"/>
                </a:lnTo>
                <a:lnTo>
                  <a:pt x="9144" y="44291"/>
                </a:lnTo>
                <a:lnTo>
                  <a:pt x="7620" y="41147"/>
                </a:lnTo>
                <a:lnTo>
                  <a:pt x="4572" y="39623"/>
                </a:lnTo>
                <a:lnTo>
                  <a:pt x="1524" y="33527"/>
                </a:lnTo>
                <a:lnTo>
                  <a:pt x="1524" y="30479"/>
                </a:lnTo>
                <a:lnTo>
                  <a:pt x="0" y="27431"/>
                </a:lnTo>
                <a:lnTo>
                  <a:pt x="0" y="21335"/>
                </a:lnTo>
                <a:lnTo>
                  <a:pt x="1524" y="18287"/>
                </a:lnTo>
                <a:lnTo>
                  <a:pt x="1524" y="15239"/>
                </a:lnTo>
                <a:lnTo>
                  <a:pt x="4572" y="9143"/>
                </a:lnTo>
                <a:lnTo>
                  <a:pt x="7620" y="7619"/>
                </a:lnTo>
                <a:lnTo>
                  <a:pt x="9144" y="4571"/>
                </a:lnTo>
                <a:lnTo>
                  <a:pt x="18288" y="0"/>
                </a:lnTo>
                <a:lnTo>
                  <a:pt x="30480" y="0"/>
                </a:lnTo>
                <a:lnTo>
                  <a:pt x="39624" y="4571"/>
                </a:lnTo>
                <a:lnTo>
                  <a:pt x="44196" y="9143"/>
                </a:lnTo>
                <a:lnTo>
                  <a:pt x="48768" y="18287"/>
                </a:lnTo>
                <a:lnTo>
                  <a:pt x="48768" y="24383"/>
                </a:lnTo>
                <a:lnTo>
                  <a:pt x="48768" y="30479"/>
                </a:lnTo>
                <a:lnTo>
                  <a:pt x="44196" y="39623"/>
                </a:lnTo>
                <a:lnTo>
                  <a:pt x="39624" y="44291"/>
                </a:lnTo>
                <a:lnTo>
                  <a:pt x="30480" y="48863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8" name="object 118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023651" y="8622315"/>
            <a:ext cx="5632513" cy="129730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032795" y="8819197"/>
            <a:ext cx="5852350" cy="128206"/>
          </a:xfrm>
          <a:prstGeom prst="rect">
            <a:avLst/>
          </a:prstGeom>
        </p:spPr>
      </p:pic>
      <p:grpSp>
        <p:nvGrpSpPr>
          <p:cNvPr id="120" name="object 120"/>
          <p:cNvGrpSpPr/>
          <p:nvPr/>
        </p:nvGrpSpPr>
        <p:grpSpPr>
          <a:xfrm>
            <a:off x="1025270" y="9015983"/>
            <a:ext cx="259715" cy="97790"/>
            <a:chOff x="1025270" y="9015983"/>
            <a:chExt cx="259715" cy="97790"/>
          </a:xfrm>
        </p:grpSpPr>
        <p:pic>
          <p:nvPicPr>
            <p:cNvPr id="121" name="object 12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025270" y="9015983"/>
              <a:ext cx="206025" cy="97726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1251013" y="9046559"/>
              <a:ext cx="33655" cy="66040"/>
            </a:xfrm>
            <a:custGeom>
              <a:avLst/>
              <a:gdLst/>
              <a:ahLst/>
              <a:cxnLst/>
              <a:rect l="l" t="t" r="r" b="b"/>
              <a:pathLst>
                <a:path w="33655" h="66040">
                  <a:moveTo>
                    <a:pt x="10668" y="65627"/>
                  </a:moveTo>
                  <a:lnTo>
                    <a:pt x="0" y="65627"/>
                  </a:lnTo>
                  <a:lnTo>
                    <a:pt x="0" y="0"/>
                  </a:lnTo>
                  <a:lnTo>
                    <a:pt x="10668" y="0"/>
                  </a:lnTo>
                  <a:lnTo>
                    <a:pt x="10668" y="13716"/>
                  </a:lnTo>
                  <a:lnTo>
                    <a:pt x="16256" y="13716"/>
                  </a:lnTo>
                  <a:lnTo>
                    <a:pt x="12192" y="19812"/>
                  </a:lnTo>
                  <a:lnTo>
                    <a:pt x="10668" y="25908"/>
                  </a:lnTo>
                  <a:lnTo>
                    <a:pt x="10668" y="65627"/>
                  </a:lnTo>
                  <a:close/>
                </a:path>
                <a:path w="33655" h="66040">
                  <a:moveTo>
                    <a:pt x="16256" y="13716"/>
                  </a:moveTo>
                  <a:lnTo>
                    <a:pt x="10668" y="13716"/>
                  </a:lnTo>
                  <a:lnTo>
                    <a:pt x="12192" y="9144"/>
                  </a:lnTo>
                  <a:lnTo>
                    <a:pt x="18288" y="3048"/>
                  </a:lnTo>
                  <a:lnTo>
                    <a:pt x="21336" y="1524"/>
                  </a:lnTo>
                  <a:lnTo>
                    <a:pt x="24479" y="0"/>
                  </a:lnTo>
                  <a:lnTo>
                    <a:pt x="33623" y="0"/>
                  </a:lnTo>
                  <a:lnTo>
                    <a:pt x="33623" y="9144"/>
                  </a:lnTo>
                  <a:lnTo>
                    <a:pt x="21336" y="9144"/>
                  </a:lnTo>
                  <a:lnTo>
                    <a:pt x="18288" y="10668"/>
                  </a:lnTo>
                  <a:lnTo>
                    <a:pt x="16256" y="13716"/>
                  </a:lnTo>
                  <a:close/>
                </a:path>
                <a:path w="33655" h="66040">
                  <a:moveTo>
                    <a:pt x="33623" y="10668"/>
                  </a:moveTo>
                  <a:lnTo>
                    <a:pt x="32099" y="9144"/>
                  </a:lnTo>
                  <a:lnTo>
                    <a:pt x="33623" y="9144"/>
                  </a:lnTo>
                  <a:lnTo>
                    <a:pt x="33623" y="10668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3" name="object 123"/>
          <p:cNvGrpSpPr/>
          <p:nvPr/>
        </p:nvGrpSpPr>
        <p:grpSpPr>
          <a:xfrm>
            <a:off x="1331975" y="9015983"/>
            <a:ext cx="384810" cy="97790"/>
            <a:chOff x="1331975" y="9015983"/>
            <a:chExt cx="384810" cy="97790"/>
          </a:xfrm>
        </p:grpSpPr>
        <p:pic>
          <p:nvPicPr>
            <p:cNvPr id="124" name="object 12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331975" y="9015983"/>
              <a:ext cx="239649" cy="97726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593056" y="9045034"/>
              <a:ext cx="123729" cy="68675"/>
            </a:xfrm>
            <a:prstGeom prst="rect">
              <a:avLst/>
            </a:prstGeom>
          </p:spPr>
        </p:pic>
      </p:grpSp>
      <p:sp>
        <p:nvSpPr>
          <p:cNvPr id="126" name="object 126"/>
          <p:cNvSpPr/>
          <p:nvPr/>
        </p:nvSpPr>
        <p:spPr>
          <a:xfrm>
            <a:off x="875633" y="927544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30480" y="48767"/>
                </a:moveTo>
                <a:lnTo>
                  <a:pt x="18288" y="48767"/>
                </a:lnTo>
                <a:lnTo>
                  <a:pt x="9144" y="44195"/>
                </a:lnTo>
                <a:lnTo>
                  <a:pt x="4572" y="39623"/>
                </a:lnTo>
                <a:lnTo>
                  <a:pt x="1524" y="33527"/>
                </a:lnTo>
                <a:lnTo>
                  <a:pt x="1524" y="30479"/>
                </a:lnTo>
                <a:lnTo>
                  <a:pt x="0" y="27431"/>
                </a:lnTo>
                <a:lnTo>
                  <a:pt x="0" y="21335"/>
                </a:lnTo>
                <a:lnTo>
                  <a:pt x="1524" y="18287"/>
                </a:lnTo>
                <a:lnTo>
                  <a:pt x="1524" y="15239"/>
                </a:lnTo>
                <a:lnTo>
                  <a:pt x="4572" y="9143"/>
                </a:lnTo>
                <a:lnTo>
                  <a:pt x="7620" y="7619"/>
                </a:lnTo>
                <a:lnTo>
                  <a:pt x="9144" y="4571"/>
                </a:lnTo>
                <a:lnTo>
                  <a:pt x="15240" y="1523"/>
                </a:lnTo>
                <a:lnTo>
                  <a:pt x="18288" y="1523"/>
                </a:lnTo>
                <a:lnTo>
                  <a:pt x="21336" y="0"/>
                </a:lnTo>
                <a:lnTo>
                  <a:pt x="27432" y="0"/>
                </a:lnTo>
                <a:lnTo>
                  <a:pt x="30480" y="1523"/>
                </a:lnTo>
                <a:lnTo>
                  <a:pt x="33528" y="1523"/>
                </a:lnTo>
                <a:lnTo>
                  <a:pt x="39624" y="4571"/>
                </a:lnTo>
                <a:lnTo>
                  <a:pt x="44196" y="9143"/>
                </a:lnTo>
                <a:lnTo>
                  <a:pt x="48768" y="18287"/>
                </a:lnTo>
                <a:lnTo>
                  <a:pt x="48768" y="24383"/>
                </a:lnTo>
                <a:lnTo>
                  <a:pt x="48768" y="30479"/>
                </a:lnTo>
                <a:lnTo>
                  <a:pt x="42672" y="42671"/>
                </a:lnTo>
                <a:lnTo>
                  <a:pt x="30480" y="48767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7" name="object 127"/>
          <p:cNvGrpSpPr/>
          <p:nvPr/>
        </p:nvGrpSpPr>
        <p:grpSpPr>
          <a:xfrm>
            <a:off x="1028223" y="9243059"/>
            <a:ext cx="5342890" cy="128905"/>
            <a:chOff x="1028223" y="9243059"/>
            <a:chExt cx="5342890" cy="128905"/>
          </a:xfrm>
        </p:grpSpPr>
        <p:pic>
          <p:nvPicPr>
            <p:cNvPr id="128" name="object 128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028223" y="9243059"/>
              <a:ext cx="3753516" cy="128491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799075" y="9243059"/>
              <a:ext cx="1425130" cy="114776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247066" y="9249409"/>
              <a:ext cx="123634" cy="91661"/>
            </a:xfrm>
            <a:prstGeom prst="rect">
              <a:avLst/>
            </a:prstGeom>
          </p:spPr>
        </p:pic>
      </p:grpSp>
      <p:sp>
        <p:nvSpPr>
          <p:cNvPr id="131" name="object 131"/>
          <p:cNvSpPr/>
          <p:nvPr/>
        </p:nvSpPr>
        <p:spPr>
          <a:xfrm>
            <a:off x="6416510" y="9243073"/>
            <a:ext cx="566420" cy="128905"/>
          </a:xfrm>
          <a:custGeom>
            <a:avLst/>
            <a:gdLst/>
            <a:ahLst/>
            <a:cxnLst/>
            <a:rect l="l" t="t" r="r" b="b"/>
            <a:pathLst>
              <a:path w="566420" h="128904">
                <a:moveTo>
                  <a:pt x="54952" y="55245"/>
                </a:moveTo>
                <a:lnTo>
                  <a:pt x="29044" y="30861"/>
                </a:lnTo>
                <a:lnTo>
                  <a:pt x="21424" y="30861"/>
                </a:lnTo>
                <a:lnTo>
                  <a:pt x="12192" y="32385"/>
                </a:lnTo>
                <a:lnTo>
                  <a:pt x="6096" y="36957"/>
                </a:lnTo>
                <a:lnTo>
                  <a:pt x="6096" y="50673"/>
                </a:lnTo>
                <a:lnTo>
                  <a:pt x="12192" y="44577"/>
                </a:lnTo>
                <a:lnTo>
                  <a:pt x="18288" y="41529"/>
                </a:lnTo>
                <a:lnTo>
                  <a:pt x="35140" y="41529"/>
                </a:lnTo>
                <a:lnTo>
                  <a:pt x="39712" y="46101"/>
                </a:lnTo>
                <a:lnTo>
                  <a:pt x="39712" y="55245"/>
                </a:lnTo>
                <a:lnTo>
                  <a:pt x="39712" y="65913"/>
                </a:lnTo>
                <a:lnTo>
                  <a:pt x="39712" y="76581"/>
                </a:lnTo>
                <a:lnTo>
                  <a:pt x="38188" y="79629"/>
                </a:lnTo>
                <a:lnTo>
                  <a:pt x="35140" y="82765"/>
                </a:lnTo>
                <a:lnTo>
                  <a:pt x="32092" y="87337"/>
                </a:lnTo>
                <a:lnTo>
                  <a:pt x="29044" y="88861"/>
                </a:lnTo>
                <a:lnTo>
                  <a:pt x="21424" y="88861"/>
                </a:lnTo>
                <a:lnTo>
                  <a:pt x="18288" y="87337"/>
                </a:lnTo>
                <a:lnTo>
                  <a:pt x="15240" y="84289"/>
                </a:lnTo>
                <a:lnTo>
                  <a:pt x="13716" y="81241"/>
                </a:lnTo>
                <a:lnTo>
                  <a:pt x="13716" y="75057"/>
                </a:lnTo>
                <a:lnTo>
                  <a:pt x="15240" y="72009"/>
                </a:lnTo>
                <a:lnTo>
                  <a:pt x="18288" y="68961"/>
                </a:lnTo>
                <a:lnTo>
                  <a:pt x="22948" y="67437"/>
                </a:lnTo>
                <a:lnTo>
                  <a:pt x="25996" y="67437"/>
                </a:lnTo>
                <a:lnTo>
                  <a:pt x="39712" y="65913"/>
                </a:lnTo>
                <a:lnTo>
                  <a:pt x="39712" y="55245"/>
                </a:lnTo>
                <a:lnTo>
                  <a:pt x="21424" y="58293"/>
                </a:lnTo>
                <a:lnTo>
                  <a:pt x="11607" y="61188"/>
                </a:lnTo>
                <a:lnTo>
                  <a:pt x="4965" y="65532"/>
                </a:lnTo>
                <a:lnTo>
                  <a:pt x="1193" y="71577"/>
                </a:lnTo>
                <a:lnTo>
                  <a:pt x="0" y="79629"/>
                </a:lnTo>
                <a:lnTo>
                  <a:pt x="0" y="85813"/>
                </a:lnTo>
                <a:lnTo>
                  <a:pt x="1524" y="90385"/>
                </a:lnTo>
                <a:lnTo>
                  <a:pt x="9144" y="98005"/>
                </a:lnTo>
                <a:lnTo>
                  <a:pt x="13716" y="99529"/>
                </a:lnTo>
                <a:lnTo>
                  <a:pt x="29044" y="99529"/>
                </a:lnTo>
                <a:lnTo>
                  <a:pt x="35140" y="94957"/>
                </a:lnTo>
                <a:lnTo>
                  <a:pt x="38798" y="88861"/>
                </a:lnTo>
                <a:lnTo>
                  <a:pt x="39712" y="87337"/>
                </a:lnTo>
                <a:lnTo>
                  <a:pt x="39712" y="98005"/>
                </a:lnTo>
                <a:lnTo>
                  <a:pt x="54952" y="98005"/>
                </a:lnTo>
                <a:lnTo>
                  <a:pt x="54952" y="87337"/>
                </a:lnTo>
                <a:lnTo>
                  <a:pt x="54952" y="65913"/>
                </a:lnTo>
                <a:lnTo>
                  <a:pt x="54952" y="55245"/>
                </a:lnTo>
                <a:close/>
              </a:path>
              <a:path w="566420" h="128904">
                <a:moveTo>
                  <a:pt x="86385" y="0"/>
                </a:moveTo>
                <a:lnTo>
                  <a:pt x="71145" y="0"/>
                </a:lnTo>
                <a:lnTo>
                  <a:pt x="71145" y="97536"/>
                </a:lnTo>
                <a:lnTo>
                  <a:pt x="86385" y="97536"/>
                </a:lnTo>
                <a:lnTo>
                  <a:pt x="86385" y="0"/>
                </a:lnTo>
                <a:close/>
              </a:path>
              <a:path w="566420" h="128904">
                <a:moveTo>
                  <a:pt x="166395" y="32372"/>
                </a:moveTo>
                <a:lnTo>
                  <a:pt x="151155" y="32372"/>
                </a:lnTo>
                <a:lnTo>
                  <a:pt x="151155" y="41516"/>
                </a:lnTo>
                <a:lnTo>
                  <a:pt x="151155" y="55232"/>
                </a:lnTo>
                <a:lnTo>
                  <a:pt x="151155" y="73520"/>
                </a:lnTo>
                <a:lnTo>
                  <a:pt x="149631" y="78092"/>
                </a:lnTo>
                <a:lnTo>
                  <a:pt x="146583" y="82765"/>
                </a:lnTo>
                <a:lnTo>
                  <a:pt x="143535" y="85813"/>
                </a:lnTo>
                <a:lnTo>
                  <a:pt x="138874" y="87337"/>
                </a:lnTo>
                <a:lnTo>
                  <a:pt x="128206" y="87337"/>
                </a:lnTo>
                <a:lnTo>
                  <a:pt x="125158" y="85813"/>
                </a:lnTo>
                <a:lnTo>
                  <a:pt x="122110" y="81241"/>
                </a:lnTo>
                <a:lnTo>
                  <a:pt x="119062" y="78092"/>
                </a:lnTo>
                <a:lnTo>
                  <a:pt x="117538" y="71996"/>
                </a:lnTo>
                <a:lnTo>
                  <a:pt x="117538" y="58280"/>
                </a:lnTo>
                <a:lnTo>
                  <a:pt x="119062" y="53708"/>
                </a:lnTo>
                <a:lnTo>
                  <a:pt x="125158" y="44564"/>
                </a:lnTo>
                <a:lnTo>
                  <a:pt x="129730" y="43040"/>
                </a:lnTo>
                <a:lnTo>
                  <a:pt x="140487" y="43040"/>
                </a:lnTo>
                <a:lnTo>
                  <a:pt x="143535" y="44564"/>
                </a:lnTo>
                <a:lnTo>
                  <a:pt x="149631" y="50660"/>
                </a:lnTo>
                <a:lnTo>
                  <a:pt x="151155" y="55232"/>
                </a:lnTo>
                <a:lnTo>
                  <a:pt x="151155" y="41516"/>
                </a:lnTo>
                <a:lnTo>
                  <a:pt x="146583" y="33896"/>
                </a:lnTo>
                <a:lnTo>
                  <a:pt x="140487" y="30848"/>
                </a:lnTo>
                <a:lnTo>
                  <a:pt x="122110" y="30848"/>
                </a:lnTo>
                <a:lnTo>
                  <a:pt x="114490" y="33896"/>
                </a:lnTo>
                <a:lnTo>
                  <a:pt x="109918" y="41516"/>
                </a:lnTo>
                <a:lnTo>
                  <a:pt x="106794" y="46647"/>
                </a:lnTo>
                <a:lnTo>
                  <a:pt x="104394" y="52755"/>
                </a:lnTo>
                <a:lnTo>
                  <a:pt x="102844" y="59740"/>
                </a:lnTo>
                <a:lnTo>
                  <a:pt x="102298" y="67424"/>
                </a:lnTo>
                <a:lnTo>
                  <a:pt x="102298" y="76568"/>
                </a:lnTo>
                <a:lnTo>
                  <a:pt x="105346" y="84289"/>
                </a:lnTo>
                <a:lnTo>
                  <a:pt x="114490" y="96481"/>
                </a:lnTo>
                <a:lnTo>
                  <a:pt x="120586" y="99529"/>
                </a:lnTo>
                <a:lnTo>
                  <a:pt x="128206" y="99529"/>
                </a:lnTo>
                <a:lnTo>
                  <a:pt x="135648" y="98691"/>
                </a:lnTo>
                <a:lnTo>
                  <a:pt x="141973" y="96291"/>
                </a:lnTo>
                <a:lnTo>
                  <a:pt x="147142" y="92456"/>
                </a:lnTo>
                <a:lnTo>
                  <a:pt x="151155" y="87337"/>
                </a:lnTo>
                <a:lnTo>
                  <a:pt x="151155" y="93433"/>
                </a:lnTo>
                <a:lnTo>
                  <a:pt x="149733" y="103428"/>
                </a:lnTo>
                <a:lnTo>
                  <a:pt x="145440" y="110578"/>
                </a:lnTo>
                <a:lnTo>
                  <a:pt x="138264" y="114858"/>
                </a:lnTo>
                <a:lnTo>
                  <a:pt x="128206" y="116293"/>
                </a:lnTo>
                <a:lnTo>
                  <a:pt x="120586" y="116293"/>
                </a:lnTo>
                <a:lnTo>
                  <a:pt x="114490" y="114769"/>
                </a:lnTo>
                <a:lnTo>
                  <a:pt x="106870" y="110197"/>
                </a:lnTo>
                <a:lnTo>
                  <a:pt x="106870" y="123913"/>
                </a:lnTo>
                <a:lnTo>
                  <a:pt x="114490" y="126961"/>
                </a:lnTo>
                <a:lnTo>
                  <a:pt x="120586" y="128485"/>
                </a:lnTo>
                <a:lnTo>
                  <a:pt x="129730" y="128485"/>
                </a:lnTo>
                <a:lnTo>
                  <a:pt x="145783" y="126199"/>
                </a:lnTo>
                <a:lnTo>
                  <a:pt x="157251" y="119341"/>
                </a:lnTo>
                <a:lnTo>
                  <a:pt x="159080" y="116293"/>
                </a:lnTo>
                <a:lnTo>
                  <a:pt x="164109" y="107911"/>
                </a:lnTo>
                <a:lnTo>
                  <a:pt x="166319" y="92456"/>
                </a:lnTo>
                <a:lnTo>
                  <a:pt x="166395" y="43040"/>
                </a:lnTo>
                <a:lnTo>
                  <a:pt x="166395" y="41516"/>
                </a:lnTo>
                <a:lnTo>
                  <a:pt x="166395" y="32372"/>
                </a:lnTo>
                <a:close/>
              </a:path>
              <a:path w="566420" h="128904">
                <a:moveTo>
                  <a:pt x="247269" y="64376"/>
                </a:moveTo>
                <a:lnTo>
                  <a:pt x="246722" y="56934"/>
                </a:lnTo>
                <a:lnTo>
                  <a:pt x="245173" y="50469"/>
                </a:lnTo>
                <a:lnTo>
                  <a:pt x="242773" y="44881"/>
                </a:lnTo>
                <a:lnTo>
                  <a:pt x="241592" y="43040"/>
                </a:lnTo>
                <a:lnTo>
                  <a:pt x="239649" y="39992"/>
                </a:lnTo>
                <a:lnTo>
                  <a:pt x="234772" y="35991"/>
                </a:lnTo>
                <a:lnTo>
                  <a:pt x="232016" y="34594"/>
                </a:lnTo>
                <a:lnTo>
                  <a:pt x="232016" y="58216"/>
                </a:lnTo>
                <a:lnTo>
                  <a:pt x="232003" y="72085"/>
                </a:lnTo>
                <a:lnTo>
                  <a:pt x="230505" y="78092"/>
                </a:lnTo>
                <a:lnTo>
                  <a:pt x="227457" y="81241"/>
                </a:lnTo>
                <a:lnTo>
                  <a:pt x="224409" y="85813"/>
                </a:lnTo>
                <a:lnTo>
                  <a:pt x="219837" y="87337"/>
                </a:lnTo>
                <a:lnTo>
                  <a:pt x="209169" y="87337"/>
                </a:lnTo>
                <a:lnTo>
                  <a:pt x="204597" y="85813"/>
                </a:lnTo>
                <a:lnTo>
                  <a:pt x="201549" y="81241"/>
                </a:lnTo>
                <a:lnTo>
                  <a:pt x="196888" y="78092"/>
                </a:lnTo>
                <a:lnTo>
                  <a:pt x="195376" y="72085"/>
                </a:lnTo>
                <a:lnTo>
                  <a:pt x="195376" y="58216"/>
                </a:lnTo>
                <a:lnTo>
                  <a:pt x="196888" y="52184"/>
                </a:lnTo>
                <a:lnTo>
                  <a:pt x="201549" y="49136"/>
                </a:lnTo>
                <a:lnTo>
                  <a:pt x="204597" y="44564"/>
                </a:lnTo>
                <a:lnTo>
                  <a:pt x="209169" y="43040"/>
                </a:lnTo>
                <a:lnTo>
                  <a:pt x="219837" y="43040"/>
                </a:lnTo>
                <a:lnTo>
                  <a:pt x="224409" y="44564"/>
                </a:lnTo>
                <a:lnTo>
                  <a:pt x="227457" y="49136"/>
                </a:lnTo>
                <a:lnTo>
                  <a:pt x="230505" y="52184"/>
                </a:lnTo>
                <a:lnTo>
                  <a:pt x="215265" y="30848"/>
                </a:lnTo>
                <a:lnTo>
                  <a:pt x="207797" y="31419"/>
                </a:lnTo>
                <a:lnTo>
                  <a:pt x="180708" y="58216"/>
                </a:lnTo>
                <a:lnTo>
                  <a:pt x="180124" y="65900"/>
                </a:lnTo>
                <a:lnTo>
                  <a:pt x="180695" y="73380"/>
                </a:lnTo>
                <a:lnTo>
                  <a:pt x="213741" y="99529"/>
                </a:lnTo>
                <a:lnTo>
                  <a:pt x="221195" y="98958"/>
                </a:lnTo>
                <a:lnTo>
                  <a:pt x="227647" y="97243"/>
                </a:lnTo>
                <a:lnTo>
                  <a:pt x="233248" y="94386"/>
                </a:lnTo>
                <a:lnTo>
                  <a:pt x="238125" y="90385"/>
                </a:lnTo>
                <a:lnTo>
                  <a:pt x="240499" y="87337"/>
                </a:lnTo>
                <a:lnTo>
                  <a:pt x="242125" y="85255"/>
                </a:lnTo>
                <a:lnTo>
                  <a:pt x="244983" y="79095"/>
                </a:lnTo>
                <a:lnTo>
                  <a:pt x="246697" y="72085"/>
                </a:lnTo>
                <a:lnTo>
                  <a:pt x="247269" y="64376"/>
                </a:lnTo>
                <a:close/>
              </a:path>
              <a:path w="566420" h="128904">
                <a:moveTo>
                  <a:pt x="300697" y="32372"/>
                </a:moveTo>
                <a:lnTo>
                  <a:pt x="299173" y="32372"/>
                </a:lnTo>
                <a:lnTo>
                  <a:pt x="297649" y="30848"/>
                </a:lnTo>
                <a:lnTo>
                  <a:pt x="291553" y="30848"/>
                </a:lnTo>
                <a:lnTo>
                  <a:pt x="286981" y="32372"/>
                </a:lnTo>
                <a:lnTo>
                  <a:pt x="280885" y="38468"/>
                </a:lnTo>
                <a:lnTo>
                  <a:pt x="279361" y="41516"/>
                </a:lnTo>
                <a:lnTo>
                  <a:pt x="277837" y="46088"/>
                </a:lnTo>
                <a:lnTo>
                  <a:pt x="277837" y="32372"/>
                </a:lnTo>
                <a:lnTo>
                  <a:pt x="262597" y="32372"/>
                </a:lnTo>
                <a:lnTo>
                  <a:pt x="262597" y="98005"/>
                </a:lnTo>
                <a:lnTo>
                  <a:pt x="277837" y="98005"/>
                </a:lnTo>
                <a:lnTo>
                  <a:pt x="277837" y="59804"/>
                </a:lnTo>
                <a:lnTo>
                  <a:pt x="279361" y="53708"/>
                </a:lnTo>
                <a:lnTo>
                  <a:pt x="282409" y="50660"/>
                </a:lnTo>
                <a:lnTo>
                  <a:pt x="285457" y="46088"/>
                </a:lnTo>
                <a:lnTo>
                  <a:pt x="288505" y="44564"/>
                </a:lnTo>
                <a:lnTo>
                  <a:pt x="299173" y="44564"/>
                </a:lnTo>
                <a:lnTo>
                  <a:pt x="300697" y="46088"/>
                </a:lnTo>
                <a:lnTo>
                  <a:pt x="300697" y="44564"/>
                </a:lnTo>
                <a:lnTo>
                  <a:pt x="300697" y="32372"/>
                </a:lnTo>
                <a:close/>
              </a:path>
              <a:path w="566420" h="128904">
                <a:moveTo>
                  <a:pt x="326707" y="32372"/>
                </a:moveTo>
                <a:lnTo>
                  <a:pt x="311378" y="32372"/>
                </a:lnTo>
                <a:lnTo>
                  <a:pt x="311378" y="98005"/>
                </a:lnTo>
                <a:lnTo>
                  <a:pt x="326707" y="98005"/>
                </a:lnTo>
                <a:lnTo>
                  <a:pt x="326707" y="32372"/>
                </a:lnTo>
                <a:close/>
              </a:path>
              <a:path w="566420" h="128904">
                <a:moveTo>
                  <a:pt x="328231" y="7988"/>
                </a:moveTo>
                <a:lnTo>
                  <a:pt x="325183" y="4940"/>
                </a:lnTo>
                <a:lnTo>
                  <a:pt x="323659" y="3327"/>
                </a:lnTo>
                <a:lnTo>
                  <a:pt x="320611" y="1803"/>
                </a:lnTo>
                <a:lnTo>
                  <a:pt x="315950" y="1803"/>
                </a:lnTo>
                <a:lnTo>
                  <a:pt x="314426" y="3327"/>
                </a:lnTo>
                <a:lnTo>
                  <a:pt x="312902" y="4940"/>
                </a:lnTo>
                <a:lnTo>
                  <a:pt x="309854" y="7988"/>
                </a:lnTo>
                <a:lnTo>
                  <a:pt x="309854" y="12560"/>
                </a:lnTo>
                <a:lnTo>
                  <a:pt x="311378" y="15608"/>
                </a:lnTo>
                <a:lnTo>
                  <a:pt x="314426" y="18656"/>
                </a:lnTo>
                <a:lnTo>
                  <a:pt x="323659" y="18656"/>
                </a:lnTo>
                <a:lnTo>
                  <a:pt x="325183" y="17132"/>
                </a:lnTo>
                <a:lnTo>
                  <a:pt x="326707" y="14084"/>
                </a:lnTo>
                <a:lnTo>
                  <a:pt x="328231" y="12560"/>
                </a:lnTo>
                <a:lnTo>
                  <a:pt x="328231" y="7988"/>
                </a:lnTo>
                <a:close/>
              </a:path>
              <a:path w="566420" h="128904">
                <a:moveTo>
                  <a:pt x="380136" y="32385"/>
                </a:moveTo>
                <a:lnTo>
                  <a:pt x="363283" y="32385"/>
                </a:lnTo>
                <a:lnTo>
                  <a:pt x="363283" y="12573"/>
                </a:lnTo>
                <a:lnTo>
                  <a:pt x="349567" y="17145"/>
                </a:lnTo>
                <a:lnTo>
                  <a:pt x="349567" y="32385"/>
                </a:lnTo>
                <a:lnTo>
                  <a:pt x="338899" y="32385"/>
                </a:lnTo>
                <a:lnTo>
                  <a:pt x="338899" y="44577"/>
                </a:lnTo>
                <a:lnTo>
                  <a:pt x="349567" y="44577"/>
                </a:lnTo>
                <a:lnTo>
                  <a:pt x="349567" y="81241"/>
                </a:lnTo>
                <a:lnTo>
                  <a:pt x="350710" y="89242"/>
                </a:lnTo>
                <a:lnTo>
                  <a:pt x="354139" y="94957"/>
                </a:lnTo>
                <a:lnTo>
                  <a:pt x="359854" y="98386"/>
                </a:lnTo>
                <a:lnTo>
                  <a:pt x="367855" y="99529"/>
                </a:lnTo>
                <a:lnTo>
                  <a:pt x="372427" y="99529"/>
                </a:lnTo>
                <a:lnTo>
                  <a:pt x="376999" y="98005"/>
                </a:lnTo>
                <a:lnTo>
                  <a:pt x="380136" y="96481"/>
                </a:lnTo>
                <a:lnTo>
                  <a:pt x="380136" y="85813"/>
                </a:lnTo>
                <a:lnTo>
                  <a:pt x="378523" y="87337"/>
                </a:lnTo>
                <a:lnTo>
                  <a:pt x="367855" y="87337"/>
                </a:lnTo>
                <a:lnTo>
                  <a:pt x="366331" y="85813"/>
                </a:lnTo>
                <a:lnTo>
                  <a:pt x="364807" y="82765"/>
                </a:lnTo>
                <a:lnTo>
                  <a:pt x="363283" y="81241"/>
                </a:lnTo>
                <a:lnTo>
                  <a:pt x="363283" y="44577"/>
                </a:lnTo>
                <a:lnTo>
                  <a:pt x="380136" y="44577"/>
                </a:lnTo>
                <a:lnTo>
                  <a:pt x="380136" y="32385"/>
                </a:lnTo>
                <a:close/>
              </a:path>
              <a:path w="566420" h="128904">
                <a:moveTo>
                  <a:pt x="450342" y="58293"/>
                </a:moveTo>
                <a:lnTo>
                  <a:pt x="448932" y="46291"/>
                </a:lnTo>
                <a:lnTo>
                  <a:pt x="444804" y="37719"/>
                </a:lnTo>
                <a:lnTo>
                  <a:pt x="438086" y="32575"/>
                </a:lnTo>
                <a:lnTo>
                  <a:pt x="428904" y="30861"/>
                </a:lnTo>
                <a:lnTo>
                  <a:pt x="419760" y="30861"/>
                </a:lnTo>
                <a:lnTo>
                  <a:pt x="412140" y="35433"/>
                </a:lnTo>
                <a:lnTo>
                  <a:pt x="407568" y="43053"/>
                </a:lnTo>
                <a:lnTo>
                  <a:pt x="407568" y="1803"/>
                </a:lnTo>
                <a:lnTo>
                  <a:pt x="392328" y="1803"/>
                </a:lnTo>
                <a:lnTo>
                  <a:pt x="392328" y="98005"/>
                </a:lnTo>
                <a:lnTo>
                  <a:pt x="407568" y="98005"/>
                </a:lnTo>
                <a:lnTo>
                  <a:pt x="407568" y="56769"/>
                </a:lnTo>
                <a:lnTo>
                  <a:pt x="409092" y="52197"/>
                </a:lnTo>
                <a:lnTo>
                  <a:pt x="412140" y="47625"/>
                </a:lnTo>
                <a:lnTo>
                  <a:pt x="415188" y="44577"/>
                </a:lnTo>
                <a:lnTo>
                  <a:pt x="418236" y="43053"/>
                </a:lnTo>
                <a:lnTo>
                  <a:pt x="431952" y="43053"/>
                </a:lnTo>
                <a:lnTo>
                  <a:pt x="435000" y="49149"/>
                </a:lnTo>
                <a:lnTo>
                  <a:pt x="435000" y="98005"/>
                </a:lnTo>
                <a:lnTo>
                  <a:pt x="450342" y="98005"/>
                </a:lnTo>
                <a:lnTo>
                  <a:pt x="450342" y="58293"/>
                </a:lnTo>
                <a:close/>
              </a:path>
              <a:path w="566420" h="128904">
                <a:moveTo>
                  <a:pt x="566356" y="58293"/>
                </a:moveTo>
                <a:lnTo>
                  <a:pt x="564934" y="46291"/>
                </a:lnTo>
                <a:lnTo>
                  <a:pt x="560781" y="37719"/>
                </a:lnTo>
                <a:lnTo>
                  <a:pt x="554062" y="32575"/>
                </a:lnTo>
                <a:lnTo>
                  <a:pt x="544918" y="30861"/>
                </a:lnTo>
                <a:lnTo>
                  <a:pt x="537705" y="31711"/>
                </a:lnTo>
                <a:lnTo>
                  <a:pt x="531774" y="34290"/>
                </a:lnTo>
                <a:lnTo>
                  <a:pt x="526707" y="38569"/>
                </a:lnTo>
                <a:lnTo>
                  <a:pt x="522058" y="44577"/>
                </a:lnTo>
                <a:lnTo>
                  <a:pt x="522058" y="40005"/>
                </a:lnTo>
                <a:lnTo>
                  <a:pt x="519010" y="36957"/>
                </a:lnTo>
                <a:lnTo>
                  <a:pt x="515962" y="35433"/>
                </a:lnTo>
                <a:lnTo>
                  <a:pt x="512914" y="32385"/>
                </a:lnTo>
                <a:lnTo>
                  <a:pt x="508342" y="30861"/>
                </a:lnTo>
                <a:lnTo>
                  <a:pt x="494538" y="30861"/>
                </a:lnTo>
                <a:lnTo>
                  <a:pt x="488442" y="35433"/>
                </a:lnTo>
                <a:lnTo>
                  <a:pt x="483870" y="43053"/>
                </a:lnTo>
                <a:lnTo>
                  <a:pt x="482346" y="43053"/>
                </a:lnTo>
                <a:lnTo>
                  <a:pt x="482346" y="32385"/>
                </a:lnTo>
                <a:lnTo>
                  <a:pt x="468630" y="32385"/>
                </a:lnTo>
                <a:lnTo>
                  <a:pt x="468630" y="98005"/>
                </a:lnTo>
                <a:lnTo>
                  <a:pt x="482346" y="98005"/>
                </a:lnTo>
                <a:lnTo>
                  <a:pt x="482346" y="56769"/>
                </a:lnTo>
                <a:lnTo>
                  <a:pt x="483870" y="52197"/>
                </a:lnTo>
                <a:lnTo>
                  <a:pt x="486918" y="47625"/>
                </a:lnTo>
                <a:lnTo>
                  <a:pt x="489966" y="44577"/>
                </a:lnTo>
                <a:lnTo>
                  <a:pt x="493014" y="43053"/>
                </a:lnTo>
                <a:lnTo>
                  <a:pt x="505294" y="43053"/>
                </a:lnTo>
                <a:lnTo>
                  <a:pt x="509866" y="49149"/>
                </a:lnTo>
                <a:lnTo>
                  <a:pt x="509866" y="98005"/>
                </a:lnTo>
                <a:lnTo>
                  <a:pt x="525106" y="98005"/>
                </a:lnTo>
                <a:lnTo>
                  <a:pt x="525106" y="56769"/>
                </a:lnTo>
                <a:lnTo>
                  <a:pt x="526630" y="52197"/>
                </a:lnTo>
                <a:lnTo>
                  <a:pt x="528154" y="49149"/>
                </a:lnTo>
                <a:lnTo>
                  <a:pt x="531202" y="44577"/>
                </a:lnTo>
                <a:lnTo>
                  <a:pt x="534250" y="43053"/>
                </a:lnTo>
                <a:lnTo>
                  <a:pt x="543394" y="43053"/>
                </a:lnTo>
                <a:lnTo>
                  <a:pt x="546442" y="44577"/>
                </a:lnTo>
                <a:lnTo>
                  <a:pt x="549490" y="50673"/>
                </a:lnTo>
                <a:lnTo>
                  <a:pt x="551014" y="55245"/>
                </a:lnTo>
                <a:lnTo>
                  <a:pt x="551014" y="98005"/>
                </a:lnTo>
                <a:lnTo>
                  <a:pt x="566356" y="98005"/>
                </a:lnTo>
                <a:lnTo>
                  <a:pt x="566356" y="58293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2" name="object 132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1025270" y="9438703"/>
            <a:ext cx="1595056" cy="128206"/>
          </a:xfrm>
          <a:prstGeom prst="rect">
            <a:avLst/>
          </a:prstGeom>
        </p:spPr>
      </p:pic>
      <p:grpSp>
        <p:nvGrpSpPr>
          <p:cNvPr id="133" name="object 133"/>
          <p:cNvGrpSpPr/>
          <p:nvPr/>
        </p:nvGrpSpPr>
        <p:grpSpPr>
          <a:xfrm>
            <a:off x="2674619" y="9438703"/>
            <a:ext cx="1460500" cy="128270"/>
            <a:chOff x="2674619" y="9438703"/>
            <a:chExt cx="1460500" cy="128270"/>
          </a:xfrm>
        </p:grpSpPr>
        <p:pic>
          <p:nvPicPr>
            <p:cNvPr id="134" name="object 134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674619" y="9438703"/>
              <a:ext cx="1429416" cy="128206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4123943" y="9439656"/>
              <a:ext cx="10795" cy="97790"/>
            </a:xfrm>
            <a:custGeom>
              <a:avLst/>
              <a:gdLst/>
              <a:ahLst/>
              <a:cxnLst/>
              <a:rect l="l" t="t" r="r" b="b"/>
              <a:pathLst>
                <a:path w="10795" h="97790">
                  <a:moveTo>
                    <a:pt x="10667" y="97536"/>
                  </a:moveTo>
                  <a:lnTo>
                    <a:pt x="0" y="97536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97536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6" name="object 136"/>
          <p:cNvGrpSpPr/>
          <p:nvPr/>
        </p:nvGrpSpPr>
        <p:grpSpPr>
          <a:xfrm>
            <a:off x="4186427" y="9439655"/>
            <a:ext cx="314960" cy="98425"/>
            <a:chOff x="4186427" y="9439655"/>
            <a:chExt cx="314960" cy="98425"/>
          </a:xfrm>
        </p:grpSpPr>
        <p:pic>
          <p:nvPicPr>
            <p:cNvPr id="137" name="object 13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186427" y="9439655"/>
              <a:ext cx="210597" cy="98202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416837" y="9469183"/>
              <a:ext cx="84010" cy="68675"/>
            </a:xfrm>
            <a:prstGeom prst="rect">
              <a:avLst/>
            </a:prstGeom>
          </p:spPr>
        </p:pic>
      </p:grpSp>
      <p:grpSp>
        <p:nvGrpSpPr>
          <p:cNvPr id="139" name="object 139"/>
          <p:cNvGrpSpPr/>
          <p:nvPr/>
        </p:nvGrpSpPr>
        <p:grpSpPr>
          <a:xfrm>
            <a:off x="4548187" y="9438608"/>
            <a:ext cx="2366010" cy="114935"/>
            <a:chOff x="4548187" y="9438608"/>
            <a:chExt cx="2366010" cy="114935"/>
          </a:xfrm>
        </p:grpSpPr>
        <p:sp>
          <p:nvSpPr>
            <p:cNvPr id="140" name="object 140"/>
            <p:cNvSpPr/>
            <p:nvPr/>
          </p:nvSpPr>
          <p:spPr>
            <a:xfrm>
              <a:off x="4548187" y="9469183"/>
              <a:ext cx="52069" cy="69215"/>
            </a:xfrm>
            <a:custGeom>
              <a:avLst/>
              <a:gdLst/>
              <a:ahLst/>
              <a:cxnLst/>
              <a:rect l="l" t="t" r="r" b="b"/>
              <a:pathLst>
                <a:path w="52070" h="69215">
                  <a:moveTo>
                    <a:pt x="6096" y="16859"/>
                  </a:moveTo>
                  <a:lnTo>
                    <a:pt x="6096" y="6096"/>
                  </a:lnTo>
                  <a:lnTo>
                    <a:pt x="12192" y="3048"/>
                  </a:lnTo>
                  <a:lnTo>
                    <a:pt x="19812" y="0"/>
                  </a:lnTo>
                  <a:lnTo>
                    <a:pt x="28956" y="0"/>
                  </a:lnTo>
                  <a:lnTo>
                    <a:pt x="39012" y="1681"/>
                  </a:lnTo>
                  <a:lnTo>
                    <a:pt x="46184" y="6524"/>
                  </a:lnTo>
                  <a:lnTo>
                    <a:pt x="47699" y="9239"/>
                  </a:lnTo>
                  <a:lnTo>
                    <a:pt x="19812" y="9239"/>
                  </a:lnTo>
                  <a:lnTo>
                    <a:pt x="12192" y="12287"/>
                  </a:lnTo>
                  <a:lnTo>
                    <a:pt x="6096" y="16859"/>
                  </a:lnTo>
                  <a:close/>
                </a:path>
                <a:path w="52070" h="69215">
                  <a:moveTo>
                    <a:pt x="28956" y="68675"/>
                  </a:moveTo>
                  <a:lnTo>
                    <a:pt x="13716" y="68675"/>
                  </a:lnTo>
                  <a:lnTo>
                    <a:pt x="9144" y="67151"/>
                  </a:lnTo>
                  <a:lnTo>
                    <a:pt x="6096" y="64103"/>
                  </a:lnTo>
                  <a:lnTo>
                    <a:pt x="1524" y="61055"/>
                  </a:lnTo>
                  <a:lnTo>
                    <a:pt x="0" y="56483"/>
                  </a:lnTo>
                  <a:lnTo>
                    <a:pt x="0" y="50387"/>
                  </a:lnTo>
                  <a:lnTo>
                    <a:pt x="41243" y="26003"/>
                  </a:lnTo>
                  <a:lnTo>
                    <a:pt x="41243" y="15335"/>
                  </a:lnTo>
                  <a:lnTo>
                    <a:pt x="36671" y="9239"/>
                  </a:lnTo>
                  <a:lnTo>
                    <a:pt x="47699" y="9239"/>
                  </a:lnTo>
                  <a:lnTo>
                    <a:pt x="50481" y="14224"/>
                  </a:lnTo>
                  <a:lnTo>
                    <a:pt x="51911" y="24479"/>
                  </a:lnTo>
                  <a:lnTo>
                    <a:pt x="51911" y="35147"/>
                  </a:lnTo>
                  <a:lnTo>
                    <a:pt x="41243" y="35147"/>
                  </a:lnTo>
                  <a:lnTo>
                    <a:pt x="25908" y="36671"/>
                  </a:lnTo>
                  <a:lnTo>
                    <a:pt x="21336" y="36671"/>
                  </a:lnTo>
                  <a:lnTo>
                    <a:pt x="16764" y="38195"/>
                  </a:lnTo>
                  <a:lnTo>
                    <a:pt x="15240" y="39719"/>
                  </a:lnTo>
                  <a:lnTo>
                    <a:pt x="12192" y="41243"/>
                  </a:lnTo>
                  <a:lnTo>
                    <a:pt x="10668" y="44291"/>
                  </a:lnTo>
                  <a:lnTo>
                    <a:pt x="10668" y="51911"/>
                  </a:lnTo>
                  <a:lnTo>
                    <a:pt x="12192" y="54959"/>
                  </a:lnTo>
                  <a:lnTo>
                    <a:pt x="16764" y="59531"/>
                  </a:lnTo>
                  <a:lnTo>
                    <a:pt x="39719" y="59531"/>
                  </a:lnTo>
                  <a:lnTo>
                    <a:pt x="36671" y="65627"/>
                  </a:lnTo>
                  <a:lnTo>
                    <a:pt x="28956" y="68675"/>
                  </a:lnTo>
                  <a:close/>
                </a:path>
                <a:path w="52070" h="69215">
                  <a:moveTo>
                    <a:pt x="39719" y="59531"/>
                  </a:moveTo>
                  <a:lnTo>
                    <a:pt x="28956" y="59531"/>
                  </a:lnTo>
                  <a:lnTo>
                    <a:pt x="32004" y="58007"/>
                  </a:lnTo>
                  <a:lnTo>
                    <a:pt x="36671" y="54959"/>
                  </a:lnTo>
                  <a:lnTo>
                    <a:pt x="39719" y="50387"/>
                  </a:lnTo>
                  <a:lnTo>
                    <a:pt x="41243" y="45815"/>
                  </a:lnTo>
                  <a:lnTo>
                    <a:pt x="41243" y="35147"/>
                  </a:lnTo>
                  <a:lnTo>
                    <a:pt x="51911" y="35147"/>
                  </a:lnTo>
                  <a:lnTo>
                    <a:pt x="51911" y="56483"/>
                  </a:lnTo>
                  <a:lnTo>
                    <a:pt x="41243" y="56483"/>
                  </a:lnTo>
                  <a:lnTo>
                    <a:pt x="39719" y="59531"/>
                  </a:lnTo>
                  <a:close/>
                </a:path>
                <a:path w="52070" h="69215">
                  <a:moveTo>
                    <a:pt x="51911" y="67151"/>
                  </a:moveTo>
                  <a:lnTo>
                    <a:pt x="41243" y="67151"/>
                  </a:lnTo>
                  <a:lnTo>
                    <a:pt x="41243" y="56483"/>
                  </a:lnTo>
                  <a:lnTo>
                    <a:pt x="51911" y="56483"/>
                  </a:lnTo>
                  <a:lnTo>
                    <a:pt x="51911" y="67151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1" name="object 14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4619243" y="9438608"/>
              <a:ext cx="2294858" cy="114490"/>
            </a:xfrm>
            <a:prstGeom prst="rect">
              <a:avLst/>
            </a:prstGeom>
          </p:spPr>
        </p:pic>
      </p:grpSp>
      <p:pic>
        <p:nvPicPr>
          <p:cNvPr id="142" name="object 142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760475" y="662939"/>
            <a:ext cx="6268211" cy="9144"/>
          </a:xfrm>
          <a:prstGeom prst="rect">
            <a:avLst/>
          </a:prstGeom>
        </p:spPr>
      </p:pic>
      <p:sp>
        <p:nvSpPr>
          <p:cNvPr id="143" name="object 143"/>
          <p:cNvSpPr/>
          <p:nvPr/>
        </p:nvSpPr>
        <p:spPr>
          <a:xfrm>
            <a:off x="500062" y="36271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523" y="0"/>
                </a:move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4" name="object 144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833627" y="399287"/>
            <a:ext cx="121919" cy="195072"/>
          </a:xfrm>
          <a:prstGeom prst="rect">
            <a:avLst/>
          </a:prstGeom>
        </p:spPr>
      </p:pic>
      <p:grpSp>
        <p:nvGrpSpPr>
          <p:cNvPr id="145" name="object 145"/>
          <p:cNvGrpSpPr/>
          <p:nvPr/>
        </p:nvGrpSpPr>
        <p:grpSpPr>
          <a:xfrm>
            <a:off x="1100327" y="422243"/>
            <a:ext cx="923290" cy="189230"/>
            <a:chOff x="1100327" y="422243"/>
            <a:chExt cx="923290" cy="189230"/>
          </a:xfrm>
        </p:grpSpPr>
        <p:sp>
          <p:nvSpPr>
            <p:cNvPr id="146" name="object 146"/>
            <p:cNvSpPr/>
            <p:nvPr/>
          </p:nvSpPr>
          <p:spPr>
            <a:xfrm>
              <a:off x="1100327" y="428243"/>
              <a:ext cx="24765" cy="137160"/>
            </a:xfrm>
            <a:custGeom>
              <a:avLst/>
              <a:gdLst/>
              <a:ahLst/>
              <a:cxnLst/>
              <a:rect l="l" t="t" r="r" b="b"/>
              <a:pathLst>
                <a:path w="24765" h="137159">
                  <a:moveTo>
                    <a:pt x="24384" y="137160"/>
                  </a:moveTo>
                  <a:lnTo>
                    <a:pt x="0" y="137160"/>
                  </a:lnTo>
                  <a:lnTo>
                    <a:pt x="0" y="0"/>
                  </a:lnTo>
                  <a:lnTo>
                    <a:pt x="24384" y="0"/>
                  </a:lnTo>
                  <a:lnTo>
                    <a:pt x="24384" y="137160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7" name="object 14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154906" y="464915"/>
              <a:ext cx="88582" cy="100679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263300" y="464915"/>
              <a:ext cx="70199" cy="103727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354931" y="464915"/>
              <a:ext cx="94583" cy="146494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1469421" y="422243"/>
              <a:ext cx="27940" cy="143510"/>
            </a:xfrm>
            <a:custGeom>
              <a:avLst/>
              <a:gdLst/>
              <a:ahLst/>
              <a:cxnLst/>
              <a:rect l="l" t="t" r="r" b="b"/>
              <a:pathLst>
                <a:path w="27940" h="143509">
                  <a:moveTo>
                    <a:pt x="18288" y="25908"/>
                  </a:moveTo>
                  <a:lnTo>
                    <a:pt x="10668" y="25908"/>
                  </a:lnTo>
                  <a:lnTo>
                    <a:pt x="7620" y="24384"/>
                  </a:lnTo>
                  <a:lnTo>
                    <a:pt x="4572" y="21336"/>
                  </a:lnTo>
                  <a:lnTo>
                    <a:pt x="1524" y="19812"/>
                  </a:lnTo>
                  <a:lnTo>
                    <a:pt x="0" y="16764"/>
                  </a:lnTo>
                  <a:lnTo>
                    <a:pt x="0" y="9144"/>
                  </a:lnTo>
                  <a:lnTo>
                    <a:pt x="1524" y="6096"/>
                  </a:lnTo>
                  <a:lnTo>
                    <a:pt x="4572" y="3048"/>
                  </a:lnTo>
                  <a:lnTo>
                    <a:pt x="10668" y="0"/>
                  </a:lnTo>
                  <a:lnTo>
                    <a:pt x="16764" y="0"/>
                  </a:lnTo>
                  <a:lnTo>
                    <a:pt x="21336" y="1524"/>
                  </a:lnTo>
                  <a:lnTo>
                    <a:pt x="25908" y="6096"/>
                  </a:lnTo>
                  <a:lnTo>
                    <a:pt x="27432" y="9144"/>
                  </a:lnTo>
                  <a:lnTo>
                    <a:pt x="27432" y="16764"/>
                  </a:lnTo>
                  <a:lnTo>
                    <a:pt x="22860" y="21336"/>
                  </a:lnTo>
                  <a:lnTo>
                    <a:pt x="21336" y="24384"/>
                  </a:lnTo>
                  <a:lnTo>
                    <a:pt x="18288" y="25908"/>
                  </a:lnTo>
                  <a:close/>
                </a:path>
                <a:path w="27940" h="143509">
                  <a:moveTo>
                    <a:pt x="24384" y="143351"/>
                  </a:moveTo>
                  <a:lnTo>
                    <a:pt x="3048" y="143351"/>
                  </a:lnTo>
                  <a:lnTo>
                    <a:pt x="3048" y="45720"/>
                  </a:lnTo>
                  <a:lnTo>
                    <a:pt x="24384" y="45720"/>
                  </a:lnTo>
                  <a:lnTo>
                    <a:pt x="24384" y="143351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1" name="object 151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522761" y="422243"/>
              <a:ext cx="270224" cy="146399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812798" y="464915"/>
              <a:ext cx="100774" cy="103727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936432" y="464915"/>
              <a:ext cx="87058" cy="100679"/>
            </a:xfrm>
            <a:prstGeom prst="rect">
              <a:avLst/>
            </a:prstGeom>
          </p:spPr>
        </p:pic>
      </p:grpSp>
      <p:pic>
        <p:nvPicPr>
          <p:cNvPr id="154" name="object 154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760475" y="5539740"/>
            <a:ext cx="6268211" cy="9144"/>
          </a:xfrm>
          <a:prstGeom prst="rect">
            <a:avLst/>
          </a:prstGeom>
        </p:spPr>
      </p:pic>
      <p:sp>
        <p:nvSpPr>
          <p:cNvPr id="155" name="object 155"/>
          <p:cNvSpPr/>
          <p:nvPr/>
        </p:nvSpPr>
        <p:spPr>
          <a:xfrm>
            <a:off x="500062" y="36271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523" y="0"/>
                </a:move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6" name="object 156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798575" y="5276088"/>
            <a:ext cx="193547" cy="193548"/>
          </a:xfrm>
          <a:prstGeom prst="rect">
            <a:avLst/>
          </a:prstGeom>
        </p:spPr>
      </p:pic>
      <p:grpSp>
        <p:nvGrpSpPr>
          <p:cNvPr id="157" name="object 157"/>
          <p:cNvGrpSpPr/>
          <p:nvPr/>
        </p:nvGrpSpPr>
        <p:grpSpPr>
          <a:xfrm>
            <a:off x="1086230" y="5297423"/>
            <a:ext cx="545465" cy="148590"/>
            <a:chOff x="1086230" y="5297423"/>
            <a:chExt cx="545465" cy="148590"/>
          </a:xfrm>
        </p:grpSpPr>
        <p:pic>
          <p:nvPicPr>
            <p:cNvPr id="158" name="object 15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086230" y="5297423"/>
              <a:ext cx="355663" cy="148018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463230" y="5315711"/>
              <a:ext cx="167925" cy="129730"/>
            </a:xfrm>
            <a:prstGeom prst="rect">
              <a:avLst/>
            </a:prstGeom>
          </p:spPr>
        </p:pic>
      </p:grpSp>
      <p:grpSp>
        <p:nvGrpSpPr>
          <p:cNvPr id="160" name="object 160"/>
          <p:cNvGrpSpPr/>
          <p:nvPr/>
        </p:nvGrpSpPr>
        <p:grpSpPr>
          <a:xfrm>
            <a:off x="1692211" y="5297423"/>
            <a:ext cx="278130" cy="148590"/>
            <a:chOff x="1692211" y="5297423"/>
            <a:chExt cx="278130" cy="148590"/>
          </a:xfrm>
        </p:grpSpPr>
        <p:sp>
          <p:nvSpPr>
            <p:cNvPr id="161" name="object 161"/>
            <p:cNvSpPr/>
            <p:nvPr/>
          </p:nvSpPr>
          <p:spPr>
            <a:xfrm>
              <a:off x="1692211" y="5315711"/>
              <a:ext cx="62865" cy="130175"/>
            </a:xfrm>
            <a:custGeom>
              <a:avLst/>
              <a:gdLst/>
              <a:ahLst/>
              <a:cxnLst/>
              <a:rect l="l" t="t" r="r" b="b"/>
              <a:pathLst>
                <a:path w="62864" h="130175">
                  <a:moveTo>
                    <a:pt x="51911" y="129730"/>
                  </a:moveTo>
                  <a:lnTo>
                    <a:pt x="45815" y="129730"/>
                  </a:lnTo>
                  <a:lnTo>
                    <a:pt x="32932" y="128016"/>
                  </a:lnTo>
                  <a:lnTo>
                    <a:pt x="23907" y="122872"/>
                  </a:lnTo>
                  <a:lnTo>
                    <a:pt x="18597" y="114300"/>
                  </a:lnTo>
                  <a:lnTo>
                    <a:pt x="16859" y="102298"/>
                  </a:lnTo>
                  <a:lnTo>
                    <a:pt x="16859" y="45815"/>
                  </a:lnTo>
                  <a:lnTo>
                    <a:pt x="0" y="45815"/>
                  </a:lnTo>
                  <a:lnTo>
                    <a:pt x="0" y="29051"/>
                  </a:lnTo>
                  <a:lnTo>
                    <a:pt x="16859" y="29051"/>
                  </a:lnTo>
                  <a:lnTo>
                    <a:pt x="16859" y="6096"/>
                  </a:lnTo>
                  <a:lnTo>
                    <a:pt x="39719" y="0"/>
                  </a:lnTo>
                  <a:lnTo>
                    <a:pt x="39719" y="29051"/>
                  </a:lnTo>
                  <a:lnTo>
                    <a:pt x="62579" y="29051"/>
                  </a:lnTo>
                  <a:lnTo>
                    <a:pt x="62579" y="45815"/>
                  </a:lnTo>
                  <a:lnTo>
                    <a:pt x="39719" y="45815"/>
                  </a:lnTo>
                  <a:lnTo>
                    <a:pt x="39719" y="105346"/>
                  </a:lnTo>
                  <a:lnTo>
                    <a:pt x="44291" y="109918"/>
                  </a:lnTo>
                  <a:lnTo>
                    <a:pt x="47339" y="111442"/>
                  </a:lnTo>
                  <a:lnTo>
                    <a:pt x="56483" y="111442"/>
                  </a:lnTo>
                  <a:lnTo>
                    <a:pt x="62579" y="108394"/>
                  </a:lnTo>
                  <a:lnTo>
                    <a:pt x="62579" y="125158"/>
                  </a:lnTo>
                  <a:lnTo>
                    <a:pt x="58007" y="128206"/>
                  </a:lnTo>
                  <a:lnTo>
                    <a:pt x="51911" y="129730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2" name="object 162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774697" y="5297423"/>
              <a:ext cx="86963" cy="144970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881473" y="5343239"/>
              <a:ext cx="88582" cy="102203"/>
            </a:xfrm>
            <a:prstGeom prst="rect">
              <a:avLst/>
            </a:prstGeom>
          </p:spPr>
        </p:pic>
      </p:grpSp>
      <p:grpSp>
        <p:nvGrpSpPr>
          <p:cNvPr id="164" name="object 164"/>
          <p:cNvGrpSpPr/>
          <p:nvPr/>
        </p:nvGrpSpPr>
        <p:grpSpPr>
          <a:xfrm>
            <a:off x="2047875" y="5297423"/>
            <a:ext cx="676275" cy="148590"/>
            <a:chOff x="2047875" y="5297423"/>
            <a:chExt cx="676275" cy="148590"/>
          </a:xfrm>
        </p:grpSpPr>
        <p:pic>
          <p:nvPicPr>
            <p:cNvPr id="165" name="object 165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2047875" y="5305043"/>
              <a:ext cx="91630" cy="137350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2159317" y="5297423"/>
              <a:ext cx="277844" cy="148018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464593" y="5344763"/>
              <a:ext cx="87058" cy="100679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2574512" y="5315711"/>
              <a:ext cx="149637" cy="129731"/>
            </a:xfrm>
            <a:prstGeom prst="rect">
              <a:avLst/>
            </a:prstGeom>
          </p:spPr>
        </p:pic>
      </p:grpSp>
      <p:pic>
        <p:nvPicPr>
          <p:cNvPr id="169" name="object 169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760475" y="7620000"/>
            <a:ext cx="6268211" cy="9143"/>
          </a:xfrm>
          <a:prstGeom prst="rect">
            <a:avLst/>
          </a:prstGeom>
        </p:spPr>
      </p:pic>
      <p:sp>
        <p:nvSpPr>
          <p:cNvPr id="170" name="object 170"/>
          <p:cNvSpPr/>
          <p:nvPr/>
        </p:nvSpPr>
        <p:spPr>
          <a:xfrm>
            <a:off x="500062" y="36271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523" y="0"/>
                </a:move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1" name="object 171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798575" y="7348728"/>
            <a:ext cx="195072" cy="201167"/>
          </a:xfrm>
          <a:prstGeom prst="rect">
            <a:avLst/>
          </a:prstGeom>
        </p:spPr>
      </p:pic>
      <p:grpSp>
        <p:nvGrpSpPr>
          <p:cNvPr id="172" name="object 172"/>
          <p:cNvGrpSpPr/>
          <p:nvPr/>
        </p:nvGrpSpPr>
        <p:grpSpPr>
          <a:xfrm>
            <a:off x="1086230" y="7369587"/>
            <a:ext cx="468630" cy="146685"/>
            <a:chOff x="1086230" y="7369587"/>
            <a:chExt cx="468630" cy="146685"/>
          </a:xfrm>
        </p:grpSpPr>
        <p:pic>
          <p:nvPicPr>
            <p:cNvPr id="173" name="object 173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086230" y="7369587"/>
              <a:ext cx="288512" cy="144970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394555" y="7387875"/>
              <a:ext cx="160305" cy="128206"/>
            </a:xfrm>
            <a:prstGeom prst="rect">
              <a:avLst/>
            </a:prstGeom>
          </p:spPr>
        </p:pic>
      </p:grpSp>
      <p:pic>
        <p:nvPicPr>
          <p:cNvPr id="175" name="object 175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1626584" y="7371111"/>
            <a:ext cx="103822" cy="144970"/>
          </a:xfrm>
          <a:prstGeom prst="rect">
            <a:avLst/>
          </a:prstGeom>
        </p:spPr>
      </p:pic>
      <p:grpSp>
        <p:nvGrpSpPr>
          <p:cNvPr id="176" name="object 176"/>
          <p:cNvGrpSpPr/>
          <p:nvPr/>
        </p:nvGrpSpPr>
        <p:grpSpPr>
          <a:xfrm>
            <a:off x="1797558" y="7369587"/>
            <a:ext cx="407670" cy="146685"/>
            <a:chOff x="1797558" y="7369587"/>
            <a:chExt cx="407670" cy="146685"/>
          </a:xfrm>
        </p:grpSpPr>
        <p:pic>
          <p:nvPicPr>
            <p:cNvPr id="177" name="object 177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797558" y="7369587"/>
              <a:ext cx="94678" cy="146494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915096" y="7413878"/>
              <a:ext cx="290036" cy="102203"/>
            </a:xfrm>
            <a:prstGeom prst="rect">
              <a:avLst/>
            </a:prstGeom>
          </p:spPr>
        </p:pic>
      </p:grpSp>
      <p:pic>
        <p:nvPicPr>
          <p:cNvPr id="179" name="object 179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2275332" y="7374159"/>
            <a:ext cx="70199" cy="141922"/>
          </a:xfrm>
          <a:prstGeom prst="rect">
            <a:avLst/>
          </a:prstGeom>
        </p:spPr>
      </p:pic>
      <p:grpSp>
        <p:nvGrpSpPr>
          <p:cNvPr id="180" name="object 180"/>
          <p:cNvGrpSpPr/>
          <p:nvPr/>
        </p:nvGrpSpPr>
        <p:grpSpPr>
          <a:xfrm>
            <a:off x="309381" y="211645"/>
            <a:ext cx="354330" cy="88900"/>
            <a:chOff x="309381" y="211645"/>
            <a:chExt cx="354330" cy="88900"/>
          </a:xfrm>
        </p:grpSpPr>
        <p:pic>
          <p:nvPicPr>
            <p:cNvPr id="181" name="object 181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309381" y="211645"/>
              <a:ext cx="117433" cy="74771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49770" y="211645"/>
              <a:ext cx="213645" cy="88487"/>
            </a:xfrm>
            <a:prstGeom prst="rect">
              <a:avLst/>
            </a:prstGeom>
          </p:spPr>
        </p:pic>
      </p:grpSp>
      <p:grpSp>
        <p:nvGrpSpPr>
          <p:cNvPr id="183" name="object 183"/>
          <p:cNvGrpSpPr/>
          <p:nvPr/>
        </p:nvGrpSpPr>
        <p:grpSpPr>
          <a:xfrm>
            <a:off x="712279" y="213169"/>
            <a:ext cx="407670" cy="73660"/>
            <a:chOff x="712279" y="213169"/>
            <a:chExt cx="407670" cy="73660"/>
          </a:xfrm>
        </p:grpSpPr>
        <p:sp>
          <p:nvSpPr>
            <p:cNvPr id="184" name="object 184"/>
            <p:cNvSpPr/>
            <p:nvPr/>
          </p:nvSpPr>
          <p:spPr>
            <a:xfrm>
              <a:off x="712279" y="213169"/>
              <a:ext cx="74930" cy="73660"/>
            </a:xfrm>
            <a:custGeom>
              <a:avLst/>
              <a:gdLst/>
              <a:ahLst/>
              <a:cxnLst/>
              <a:rect l="l" t="t" r="r" b="b"/>
              <a:pathLst>
                <a:path w="74929" h="73660">
                  <a:moveTo>
                    <a:pt x="25908" y="0"/>
                  </a:moveTo>
                  <a:lnTo>
                    <a:pt x="19812" y="0"/>
                  </a:lnTo>
                  <a:lnTo>
                    <a:pt x="16764" y="6096"/>
                  </a:lnTo>
                  <a:lnTo>
                    <a:pt x="12192" y="9144"/>
                  </a:lnTo>
                  <a:lnTo>
                    <a:pt x="9144" y="12192"/>
                  </a:lnTo>
                  <a:lnTo>
                    <a:pt x="0" y="18288"/>
                  </a:lnTo>
                  <a:lnTo>
                    <a:pt x="0" y="25908"/>
                  </a:lnTo>
                  <a:lnTo>
                    <a:pt x="1524" y="25908"/>
                  </a:lnTo>
                  <a:lnTo>
                    <a:pt x="4572" y="24384"/>
                  </a:lnTo>
                  <a:lnTo>
                    <a:pt x="9144" y="21336"/>
                  </a:lnTo>
                  <a:lnTo>
                    <a:pt x="15240" y="18288"/>
                  </a:lnTo>
                  <a:lnTo>
                    <a:pt x="16764" y="15240"/>
                  </a:lnTo>
                  <a:lnTo>
                    <a:pt x="16764" y="73253"/>
                  </a:lnTo>
                  <a:lnTo>
                    <a:pt x="25908" y="73253"/>
                  </a:lnTo>
                  <a:lnTo>
                    <a:pt x="25908" y="0"/>
                  </a:lnTo>
                  <a:close/>
                </a:path>
                <a:path w="74929" h="73660">
                  <a:moveTo>
                    <a:pt x="74764" y="0"/>
                  </a:moveTo>
                  <a:lnTo>
                    <a:pt x="68668" y="0"/>
                  </a:lnTo>
                  <a:lnTo>
                    <a:pt x="65620" y="6096"/>
                  </a:lnTo>
                  <a:lnTo>
                    <a:pt x="61048" y="9144"/>
                  </a:lnTo>
                  <a:lnTo>
                    <a:pt x="58000" y="12192"/>
                  </a:lnTo>
                  <a:lnTo>
                    <a:pt x="48856" y="18288"/>
                  </a:lnTo>
                  <a:lnTo>
                    <a:pt x="48856" y="25908"/>
                  </a:lnTo>
                  <a:lnTo>
                    <a:pt x="50380" y="25908"/>
                  </a:lnTo>
                  <a:lnTo>
                    <a:pt x="54952" y="24384"/>
                  </a:lnTo>
                  <a:lnTo>
                    <a:pt x="58000" y="21336"/>
                  </a:lnTo>
                  <a:lnTo>
                    <a:pt x="64096" y="18288"/>
                  </a:lnTo>
                  <a:lnTo>
                    <a:pt x="65620" y="15240"/>
                  </a:lnTo>
                  <a:lnTo>
                    <a:pt x="65620" y="73253"/>
                  </a:lnTo>
                  <a:lnTo>
                    <a:pt x="74764" y="73253"/>
                  </a:lnTo>
                  <a:lnTo>
                    <a:pt x="7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5" name="object 185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814577" y="213169"/>
              <a:ext cx="128206" cy="73247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983932" y="213169"/>
              <a:ext cx="135921" cy="73247"/>
            </a:xfrm>
            <a:prstGeom prst="rect">
              <a:avLst/>
            </a:prstGeom>
          </p:spPr>
        </p:pic>
      </p:grpSp>
      <p:grpSp>
        <p:nvGrpSpPr>
          <p:cNvPr id="187" name="object 187"/>
          <p:cNvGrpSpPr/>
          <p:nvPr/>
        </p:nvGrpSpPr>
        <p:grpSpPr>
          <a:xfrm>
            <a:off x="1516665" y="211645"/>
            <a:ext cx="5921375" cy="94615"/>
            <a:chOff x="1516665" y="211645"/>
            <a:chExt cx="5921375" cy="94615"/>
          </a:xfrm>
        </p:grpSpPr>
        <p:pic>
          <p:nvPicPr>
            <p:cNvPr id="188" name="object 188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516665" y="211645"/>
              <a:ext cx="3374993" cy="94583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4927092" y="211645"/>
              <a:ext cx="2510599" cy="94583"/>
            </a:xfrm>
            <a:prstGeom prst="rect">
              <a:avLst/>
            </a:prstGeom>
          </p:spPr>
        </p:pic>
      </p:grpSp>
      <p:pic>
        <p:nvPicPr>
          <p:cNvPr id="190" name="object 190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310800" y="9786651"/>
            <a:ext cx="2877311" cy="94583"/>
          </a:xfrm>
          <a:prstGeom prst="rect">
            <a:avLst/>
          </a:prstGeom>
        </p:spPr>
      </p:pic>
      <p:pic>
        <p:nvPicPr>
          <p:cNvPr id="191" name="object 191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7340059" y="9786651"/>
            <a:ext cx="134302" cy="747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223" y="409955"/>
            <a:ext cx="2320290" cy="130175"/>
            <a:chOff x="1028223" y="409955"/>
            <a:chExt cx="2320290" cy="130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223" y="409955"/>
              <a:ext cx="2288095" cy="1297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34702" y="495395"/>
              <a:ext cx="13970" cy="15875"/>
            </a:xfrm>
            <a:custGeom>
              <a:avLst/>
              <a:gdLst/>
              <a:ahLst/>
              <a:cxnLst/>
              <a:rect l="l" t="t" r="r" b="b"/>
              <a:pathLst>
                <a:path w="13970" h="15875">
                  <a:moveTo>
                    <a:pt x="9144" y="15335"/>
                  </a:moveTo>
                  <a:lnTo>
                    <a:pt x="6096" y="15335"/>
                  </a:lnTo>
                  <a:lnTo>
                    <a:pt x="4572" y="15335"/>
                  </a:lnTo>
                  <a:lnTo>
                    <a:pt x="0" y="10763"/>
                  </a:lnTo>
                  <a:lnTo>
                    <a:pt x="0" y="4667"/>
                  </a:lnTo>
                  <a:lnTo>
                    <a:pt x="1524" y="3143"/>
                  </a:lnTo>
                  <a:lnTo>
                    <a:pt x="3048" y="1523"/>
                  </a:lnTo>
                  <a:lnTo>
                    <a:pt x="4572" y="0"/>
                  </a:lnTo>
                  <a:lnTo>
                    <a:pt x="9144" y="0"/>
                  </a:lnTo>
                  <a:lnTo>
                    <a:pt x="10668" y="1523"/>
                  </a:lnTo>
                  <a:lnTo>
                    <a:pt x="12192" y="3143"/>
                  </a:lnTo>
                  <a:lnTo>
                    <a:pt x="13716" y="4667"/>
                  </a:lnTo>
                  <a:lnTo>
                    <a:pt x="13716" y="10763"/>
                  </a:lnTo>
                  <a:lnTo>
                    <a:pt x="9144" y="15335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875633" y="1275207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30480" y="48767"/>
                </a:moveTo>
                <a:lnTo>
                  <a:pt x="18288" y="48767"/>
                </a:lnTo>
                <a:lnTo>
                  <a:pt x="9144" y="44195"/>
                </a:lnTo>
                <a:lnTo>
                  <a:pt x="7620" y="41147"/>
                </a:lnTo>
                <a:lnTo>
                  <a:pt x="4572" y="39623"/>
                </a:lnTo>
                <a:lnTo>
                  <a:pt x="1524" y="33527"/>
                </a:lnTo>
                <a:lnTo>
                  <a:pt x="1524" y="30479"/>
                </a:lnTo>
                <a:lnTo>
                  <a:pt x="0" y="27431"/>
                </a:lnTo>
                <a:lnTo>
                  <a:pt x="0" y="21335"/>
                </a:lnTo>
                <a:lnTo>
                  <a:pt x="1524" y="18287"/>
                </a:lnTo>
                <a:lnTo>
                  <a:pt x="1524" y="15239"/>
                </a:lnTo>
                <a:lnTo>
                  <a:pt x="4572" y="9143"/>
                </a:lnTo>
                <a:lnTo>
                  <a:pt x="7620" y="7619"/>
                </a:lnTo>
                <a:lnTo>
                  <a:pt x="9144" y="4571"/>
                </a:lnTo>
                <a:lnTo>
                  <a:pt x="15240" y="1523"/>
                </a:lnTo>
                <a:lnTo>
                  <a:pt x="18288" y="1523"/>
                </a:lnTo>
                <a:lnTo>
                  <a:pt x="21336" y="0"/>
                </a:lnTo>
                <a:lnTo>
                  <a:pt x="27432" y="0"/>
                </a:lnTo>
                <a:lnTo>
                  <a:pt x="30480" y="1523"/>
                </a:lnTo>
                <a:lnTo>
                  <a:pt x="33528" y="1523"/>
                </a:lnTo>
                <a:lnTo>
                  <a:pt x="39624" y="4571"/>
                </a:lnTo>
                <a:lnTo>
                  <a:pt x="44196" y="9143"/>
                </a:lnTo>
                <a:lnTo>
                  <a:pt x="48768" y="18287"/>
                </a:lnTo>
                <a:lnTo>
                  <a:pt x="48768" y="24383"/>
                </a:lnTo>
                <a:lnTo>
                  <a:pt x="48768" y="30479"/>
                </a:lnTo>
                <a:lnTo>
                  <a:pt x="44196" y="39623"/>
                </a:lnTo>
                <a:lnTo>
                  <a:pt x="39624" y="44195"/>
                </a:lnTo>
                <a:lnTo>
                  <a:pt x="30480" y="48767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34319" y="1243107"/>
            <a:ext cx="5941060" cy="128270"/>
            <a:chOff x="1034319" y="1243107"/>
            <a:chExt cx="5941060" cy="1282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319" y="1244631"/>
              <a:ext cx="2394965" cy="976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0335" y="1243107"/>
              <a:ext cx="3524821" cy="12820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32795" y="1438465"/>
            <a:ext cx="3262629" cy="128270"/>
            <a:chOff x="1032795" y="1438465"/>
            <a:chExt cx="3262629" cy="12827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795" y="1438465"/>
              <a:ext cx="3239071" cy="12811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79582" y="1523904"/>
              <a:ext cx="15875" cy="13970"/>
            </a:xfrm>
            <a:custGeom>
              <a:avLst/>
              <a:gdLst/>
              <a:ahLst/>
              <a:cxnLst/>
              <a:rect l="l" t="t" r="r" b="b"/>
              <a:pathLst>
                <a:path w="15875" h="13969">
                  <a:moveTo>
                    <a:pt x="10668" y="13716"/>
                  </a:moveTo>
                  <a:lnTo>
                    <a:pt x="7620" y="13716"/>
                  </a:lnTo>
                  <a:lnTo>
                    <a:pt x="4572" y="13716"/>
                  </a:lnTo>
                  <a:lnTo>
                    <a:pt x="0" y="9144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10668" y="0"/>
                  </a:lnTo>
                  <a:lnTo>
                    <a:pt x="12287" y="1524"/>
                  </a:lnTo>
                  <a:lnTo>
                    <a:pt x="15335" y="4572"/>
                  </a:lnTo>
                  <a:lnTo>
                    <a:pt x="15335" y="9144"/>
                  </a:lnTo>
                  <a:lnTo>
                    <a:pt x="12287" y="12192"/>
                  </a:lnTo>
                  <a:lnTo>
                    <a:pt x="10668" y="13716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875633" y="1699355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30480" y="48863"/>
                </a:moveTo>
                <a:lnTo>
                  <a:pt x="18288" y="48863"/>
                </a:lnTo>
                <a:lnTo>
                  <a:pt x="9144" y="44291"/>
                </a:lnTo>
                <a:lnTo>
                  <a:pt x="7620" y="41243"/>
                </a:lnTo>
                <a:lnTo>
                  <a:pt x="4572" y="39719"/>
                </a:lnTo>
                <a:lnTo>
                  <a:pt x="1524" y="33623"/>
                </a:lnTo>
                <a:lnTo>
                  <a:pt x="1524" y="30575"/>
                </a:lnTo>
                <a:lnTo>
                  <a:pt x="0" y="27527"/>
                </a:lnTo>
                <a:lnTo>
                  <a:pt x="0" y="21335"/>
                </a:lnTo>
                <a:lnTo>
                  <a:pt x="1524" y="18287"/>
                </a:lnTo>
                <a:lnTo>
                  <a:pt x="1524" y="15239"/>
                </a:lnTo>
                <a:lnTo>
                  <a:pt x="4572" y="9143"/>
                </a:lnTo>
                <a:lnTo>
                  <a:pt x="7620" y="7619"/>
                </a:lnTo>
                <a:lnTo>
                  <a:pt x="9144" y="4571"/>
                </a:lnTo>
                <a:lnTo>
                  <a:pt x="18288" y="0"/>
                </a:lnTo>
                <a:lnTo>
                  <a:pt x="30480" y="0"/>
                </a:lnTo>
                <a:lnTo>
                  <a:pt x="39624" y="4571"/>
                </a:lnTo>
                <a:lnTo>
                  <a:pt x="44196" y="9143"/>
                </a:lnTo>
                <a:lnTo>
                  <a:pt x="48768" y="18287"/>
                </a:lnTo>
                <a:lnTo>
                  <a:pt x="48768" y="24383"/>
                </a:lnTo>
                <a:lnTo>
                  <a:pt x="48768" y="30575"/>
                </a:lnTo>
                <a:lnTo>
                  <a:pt x="44196" y="39719"/>
                </a:lnTo>
                <a:lnTo>
                  <a:pt x="39624" y="44291"/>
                </a:lnTo>
                <a:lnTo>
                  <a:pt x="30480" y="48863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1034319" y="1667255"/>
            <a:ext cx="1512570" cy="99695"/>
            <a:chOff x="1034319" y="1667255"/>
            <a:chExt cx="1512570" cy="9969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4319" y="1667256"/>
              <a:ext cx="1483709" cy="992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35935" y="1667255"/>
              <a:ext cx="10795" cy="97790"/>
            </a:xfrm>
            <a:custGeom>
              <a:avLst/>
              <a:gdLst/>
              <a:ahLst/>
              <a:cxnLst/>
              <a:rect l="l" t="t" r="r" b="b"/>
              <a:pathLst>
                <a:path w="10794" h="97789">
                  <a:moveTo>
                    <a:pt x="10667" y="97536"/>
                  </a:moveTo>
                  <a:lnTo>
                    <a:pt x="0" y="97536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97536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94324" y="1671923"/>
            <a:ext cx="108394" cy="9458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2755392" y="1667255"/>
            <a:ext cx="4177665" cy="128270"/>
            <a:chOff x="2755392" y="1667255"/>
            <a:chExt cx="4177665" cy="128270"/>
          </a:xfrm>
        </p:grpSpPr>
        <p:sp>
          <p:nvSpPr>
            <p:cNvPr id="18" name="object 18"/>
            <p:cNvSpPr/>
            <p:nvPr/>
          </p:nvSpPr>
          <p:spPr>
            <a:xfrm>
              <a:off x="2755379" y="1673351"/>
              <a:ext cx="85090" cy="92075"/>
            </a:xfrm>
            <a:custGeom>
              <a:avLst/>
              <a:gdLst/>
              <a:ahLst/>
              <a:cxnLst/>
              <a:rect l="l" t="t" r="r" b="b"/>
              <a:pathLst>
                <a:path w="85089" h="92075">
                  <a:moveTo>
                    <a:pt x="10668" y="0"/>
                  </a:moveTo>
                  <a:lnTo>
                    <a:pt x="0" y="0"/>
                  </a:lnTo>
                  <a:lnTo>
                    <a:pt x="0" y="28968"/>
                  </a:lnTo>
                  <a:lnTo>
                    <a:pt x="10668" y="28968"/>
                  </a:lnTo>
                  <a:lnTo>
                    <a:pt x="10668" y="0"/>
                  </a:lnTo>
                  <a:close/>
                </a:path>
                <a:path w="85089" h="92075">
                  <a:moveTo>
                    <a:pt x="84683" y="42773"/>
                  </a:moveTo>
                  <a:lnTo>
                    <a:pt x="81635" y="36677"/>
                  </a:lnTo>
                  <a:lnTo>
                    <a:pt x="79603" y="33629"/>
                  </a:lnTo>
                  <a:lnTo>
                    <a:pt x="75539" y="27533"/>
                  </a:lnTo>
                  <a:lnTo>
                    <a:pt x="69443" y="24485"/>
                  </a:lnTo>
                  <a:lnTo>
                    <a:pt x="52679" y="24485"/>
                  </a:lnTo>
                  <a:lnTo>
                    <a:pt x="45059" y="29057"/>
                  </a:lnTo>
                  <a:lnTo>
                    <a:pt x="40487" y="36677"/>
                  </a:lnTo>
                  <a:lnTo>
                    <a:pt x="40487" y="26009"/>
                  </a:lnTo>
                  <a:lnTo>
                    <a:pt x="29819" y="26009"/>
                  </a:lnTo>
                  <a:lnTo>
                    <a:pt x="29819" y="91643"/>
                  </a:lnTo>
                  <a:lnTo>
                    <a:pt x="40487" y="91643"/>
                  </a:lnTo>
                  <a:lnTo>
                    <a:pt x="40487" y="47345"/>
                  </a:lnTo>
                  <a:lnTo>
                    <a:pt x="42011" y="42773"/>
                  </a:lnTo>
                  <a:lnTo>
                    <a:pt x="48107" y="36677"/>
                  </a:lnTo>
                  <a:lnTo>
                    <a:pt x="49631" y="35153"/>
                  </a:lnTo>
                  <a:lnTo>
                    <a:pt x="54203" y="33629"/>
                  </a:lnTo>
                  <a:lnTo>
                    <a:pt x="69443" y="33629"/>
                  </a:lnTo>
                  <a:lnTo>
                    <a:pt x="74015" y="39725"/>
                  </a:lnTo>
                  <a:lnTo>
                    <a:pt x="74015" y="91643"/>
                  </a:lnTo>
                  <a:lnTo>
                    <a:pt x="84683" y="91643"/>
                  </a:lnTo>
                  <a:lnTo>
                    <a:pt x="84683" y="42773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9976" y="1697831"/>
              <a:ext cx="167925" cy="9610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8000" y="1667351"/>
              <a:ext cx="967454" cy="12811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32504" y="1667255"/>
              <a:ext cx="2899981" cy="9925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028223" y="1862327"/>
            <a:ext cx="2363470" cy="99695"/>
            <a:chOff x="1028223" y="1862327"/>
            <a:chExt cx="2363470" cy="99695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223" y="1862327"/>
              <a:ext cx="2336958" cy="9953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77374" y="194805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9239" y="13811"/>
                  </a:moveTo>
                  <a:lnTo>
                    <a:pt x="6191" y="13811"/>
                  </a:lnTo>
                  <a:lnTo>
                    <a:pt x="4572" y="13811"/>
                  </a:lnTo>
                  <a:lnTo>
                    <a:pt x="3048" y="12287"/>
                  </a:lnTo>
                  <a:lnTo>
                    <a:pt x="1524" y="12287"/>
                  </a:lnTo>
                  <a:lnTo>
                    <a:pt x="0" y="10763"/>
                  </a:lnTo>
                  <a:lnTo>
                    <a:pt x="0" y="3047"/>
                  </a:lnTo>
                  <a:lnTo>
                    <a:pt x="3048" y="0"/>
                  </a:lnTo>
                  <a:lnTo>
                    <a:pt x="10763" y="0"/>
                  </a:lnTo>
                  <a:lnTo>
                    <a:pt x="13811" y="3047"/>
                  </a:lnTo>
                  <a:lnTo>
                    <a:pt x="13811" y="10763"/>
                  </a:lnTo>
                  <a:lnTo>
                    <a:pt x="12287" y="12287"/>
                  </a:lnTo>
                  <a:lnTo>
                    <a:pt x="10763" y="12287"/>
                  </a:lnTo>
                  <a:lnTo>
                    <a:pt x="9239" y="13811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875633" y="212359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30480" y="48863"/>
                </a:moveTo>
                <a:lnTo>
                  <a:pt x="18288" y="48863"/>
                </a:lnTo>
                <a:lnTo>
                  <a:pt x="9144" y="44291"/>
                </a:lnTo>
                <a:lnTo>
                  <a:pt x="7620" y="41147"/>
                </a:lnTo>
                <a:lnTo>
                  <a:pt x="4572" y="39623"/>
                </a:lnTo>
                <a:lnTo>
                  <a:pt x="1524" y="33527"/>
                </a:lnTo>
                <a:lnTo>
                  <a:pt x="1524" y="30479"/>
                </a:lnTo>
                <a:lnTo>
                  <a:pt x="0" y="27431"/>
                </a:lnTo>
                <a:lnTo>
                  <a:pt x="0" y="21335"/>
                </a:lnTo>
                <a:lnTo>
                  <a:pt x="1524" y="18287"/>
                </a:lnTo>
                <a:lnTo>
                  <a:pt x="1524" y="15239"/>
                </a:lnTo>
                <a:lnTo>
                  <a:pt x="4572" y="9143"/>
                </a:lnTo>
                <a:lnTo>
                  <a:pt x="7620" y="7619"/>
                </a:lnTo>
                <a:lnTo>
                  <a:pt x="9144" y="4571"/>
                </a:lnTo>
                <a:lnTo>
                  <a:pt x="18288" y="0"/>
                </a:lnTo>
                <a:lnTo>
                  <a:pt x="30480" y="0"/>
                </a:lnTo>
                <a:lnTo>
                  <a:pt x="39624" y="4571"/>
                </a:lnTo>
                <a:lnTo>
                  <a:pt x="44196" y="9143"/>
                </a:lnTo>
                <a:lnTo>
                  <a:pt x="48768" y="18287"/>
                </a:lnTo>
                <a:lnTo>
                  <a:pt x="48768" y="24383"/>
                </a:lnTo>
                <a:lnTo>
                  <a:pt x="48768" y="30479"/>
                </a:lnTo>
                <a:lnTo>
                  <a:pt x="44196" y="39623"/>
                </a:lnTo>
                <a:lnTo>
                  <a:pt x="39624" y="44291"/>
                </a:lnTo>
                <a:lnTo>
                  <a:pt x="30480" y="48863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1029747" y="2089975"/>
            <a:ext cx="5675630" cy="130175"/>
            <a:chOff x="1029747" y="2089975"/>
            <a:chExt cx="5675630" cy="130175"/>
          </a:xfrm>
        </p:grpSpPr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9747" y="2091499"/>
              <a:ext cx="2981134" cy="12820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30980" y="2089975"/>
              <a:ext cx="2674048" cy="128206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026699" y="2286857"/>
            <a:ext cx="2512695" cy="128270"/>
            <a:chOff x="1026699" y="2286857"/>
            <a:chExt cx="2512695" cy="128270"/>
          </a:xfrm>
        </p:grpSpPr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6699" y="2286857"/>
              <a:ext cx="2482024" cy="12811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523964" y="237077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9144" y="15240"/>
                  </a:moveTo>
                  <a:lnTo>
                    <a:pt x="7620" y="15240"/>
                  </a:lnTo>
                  <a:lnTo>
                    <a:pt x="6096" y="15240"/>
                  </a:lnTo>
                  <a:lnTo>
                    <a:pt x="3048" y="12192"/>
                  </a:lnTo>
                  <a:lnTo>
                    <a:pt x="1524" y="12192"/>
                  </a:lnTo>
                  <a:lnTo>
                    <a:pt x="0" y="9144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9144" y="0"/>
                  </a:lnTo>
                  <a:lnTo>
                    <a:pt x="15240" y="6096"/>
                  </a:lnTo>
                  <a:lnTo>
                    <a:pt x="15240" y="9144"/>
                  </a:lnTo>
                  <a:lnTo>
                    <a:pt x="13716" y="12192"/>
                  </a:lnTo>
                  <a:lnTo>
                    <a:pt x="12192" y="12192"/>
                  </a:lnTo>
                  <a:lnTo>
                    <a:pt x="9144" y="15240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/>
          <p:nvPr/>
        </p:nvSpPr>
        <p:spPr>
          <a:xfrm>
            <a:off x="875633" y="254784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4">
                <a:moveTo>
                  <a:pt x="30480" y="48863"/>
                </a:moveTo>
                <a:lnTo>
                  <a:pt x="18288" y="48863"/>
                </a:lnTo>
                <a:lnTo>
                  <a:pt x="9144" y="44291"/>
                </a:lnTo>
                <a:lnTo>
                  <a:pt x="7620" y="41147"/>
                </a:lnTo>
                <a:lnTo>
                  <a:pt x="4572" y="39623"/>
                </a:lnTo>
                <a:lnTo>
                  <a:pt x="1524" y="33527"/>
                </a:lnTo>
                <a:lnTo>
                  <a:pt x="1524" y="30479"/>
                </a:lnTo>
                <a:lnTo>
                  <a:pt x="0" y="27431"/>
                </a:lnTo>
                <a:lnTo>
                  <a:pt x="0" y="21335"/>
                </a:lnTo>
                <a:lnTo>
                  <a:pt x="1524" y="18287"/>
                </a:lnTo>
                <a:lnTo>
                  <a:pt x="1524" y="15239"/>
                </a:lnTo>
                <a:lnTo>
                  <a:pt x="4572" y="9143"/>
                </a:lnTo>
                <a:lnTo>
                  <a:pt x="7620" y="7619"/>
                </a:lnTo>
                <a:lnTo>
                  <a:pt x="9144" y="4571"/>
                </a:lnTo>
                <a:lnTo>
                  <a:pt x="18288" y="0"/>
                </a:lnTo>
                <a:lnTo>
                  <a:pt x="30480" y="0"/>
                </a:lnTo>
                <a:lnTo>
                  <a:pt x="39624" y="4571"/>
                </a:lnTo>
                <a:lnTo>
                  <a:pt x="44196" y="9143"/>
                </a:lnTo>
                <a:lnTo>
                  <a:pt x="48768" y="18287"/>
                </a:lnTo>
                <a:lnTo>
                  <a:pt x="48768" y="24383"/>
                </a:lnTo>
                <a:lnTo>
                  <a:pt x="48768" y="30479"/>
                </a:lnTo>
                <a:lnTo>
                  <a:pt x="44196" y="39623"/>
                </a:lnTo>
                <a:lnTo>
                  <a:pt x="39624" y="44291"/>
                </a:lnTo>
                <a:lnTo>
                  <a:pt x="30480" y="48863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1034319" y="2515742"/>
            <a:ext cx="3120390" cy="128270"/>
            <a:chOff x="1034319" y="2515742"/>
            <a:chExt cx="3120390" cy="128270"/>
          </a:xfrm>
        </p:grpSpPr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4319" y="2521838"/>
              <a:ext cx="77914" cy="9153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3570" y="2515742"/>
              <a:ext cx="3020758" cy="128111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4209288" y="2515742"/>
            <a:ext cx="435609" cy="99695"/>
            <a:chOff x="4209288" y="2515742"/>
            <a:chExt cx="435609" cy="99695"/>
          </a:xfrm>
        </p:grpSpPr>
        <p:sp>
          <p:nvSpPr>
            <p:cNvPr id="37" name="object 37"/>
            <p:cNvSpPr/>
            <p:nvPr/>
          </p:nvSpPr>
          <p:spPr>
            <a:xfrm>
              <a:off x="4209288" y="2516123"/>
              <a:ext cx="10795" cy="97790"/>
            </a:xfrm>
            <a:custGeom>
              <a:avLst/>
              <a:gdLst/>
              <a:ahLst/>
              <a:cxnLst/>
              <a:rect l="l" t="t" r="r" b="b"/>
              <a:pathLst>
                <a:path w="10795" h="97789">
                  <a:moveTo>
                    <a:pt x="10667" y="97535"/>
                  </a:moveTo>
                  <a:lnTo>
                    <a:pt x="0" y="97535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97535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39863" y="2515742"/>
              <a:ext cx="201453" cy="99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61129" y="2517266"/>
              <a:ext cx="183260" cy="97631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4696967" y="2515742"/>
            <a:ext cx="180975" cy="99695"/>
            <a:chOff x="4696967" y="2515742"/>
            <a:chExt cx="180975" cy="99695"/>
          </a:xfrm>
        </p:grpSpPr>
        <p:sp>
          <p:nvSpPr>
            <p:cNvPr id="41" name="object 41"/>
            <p:cNvSpPr/>
            <p:nvPr/>
          </p:nvSpPr>
          <p:spPr>
            <a:xfrm>
              <a:off x="4696955" y="2516136"/>
              <a:ext cx="43815" cy="97790"/>
            </a:xfrm>
            <a:custGeom>
              <a:avLst/>
              <a:gdLst/>
              <a:ahLst/>
              <a:cxnLst/>
              <a:rect l="l" t="t" r="r" b="b"/>
              <a:pathLst>
                <a:path w="43814" h="97789">
                  <a:moveTo>
                    <a:pt x="10668" y="0"/>
                  </a:moveTo>
                  <a:lnTo>
                    <a:pt x="0" y="0"/>
                  </a:lnTo>
                  <a:lnTo>
                    <a:pt x="0" y="97523"/>
                  </a:lnTo>
                  <a:lnTo>
                    <a:pt x="10668" y="97523"/>
                  </a:lnTo>
                  <a:lnTo>
                    <a:pt x="10668" y="0"/>
                  </a:lnTo>
                  <a:close/>
                </a:path>
                <a:path w="43814" h="97789">
                  <a:moveTo>
                    <a:pt x="42011" y="31623"/>
                  </a:moveTo>
                  <a:lnTo>
                    <a:pt x="31343" y="31623"/>
                  </a:lnTo>
                  <a:lnTo>
                    <a:pt x="31343" y="97243"/>
                  </a:lnTo>
                  <a:lnTo>
                    <a:pt x="42011" y="97243"/>
                  </a:lnTo>
                  <a:lnTo>
                    <a:pt x="42011" y="31623"/>
                  </a:lnTo>
                  <a:close/>
                </a:path>
                <a:path w="43814" h="97789">
                  <a:moveTo>
                    <a:pt x="43535" y="4191"/>
                  </a:moveTo>
                  <a:lnTo>
                    <a:pt x="42011" y="2667"/>
                  </a:lnTo>
                  <a:lnTo>
                    <a:pt x="40487" y="2667"/>
                  </a:lnTo>
                  <a:lnTo>
                    <a:pt x="38963" y="1143"/>
                  </a:lnTo>
                  <a:lnTo>
                    <a:pt x="34391" y="1143"/>
                  </a:lnTo>
                  <a:lnTo>
                    <a:pt x="32867" y="2667"/>
                  </a:lnTo>
                  <a:lnTo>
                    <a:pt x="31343" y="2667"/>
                  </a:lnTo>
                  <a:lnTo>
                    <a:pt x="29819" y="4191"/>
                  </a:lnTo>
                  <a:lnTo>
                    <a:pt x="29819" y="10287"/>
                  </a:lnTo>
                  <a:lnTo>
                    <a:pt x="31343" y="11811"/>
                  </a:lnTo>
                  <a:lnTo>
                    <a:pt x="31343" y="13335"/>
                  </a:lnTo>
                  <a:lnTo>
                    <a:pt x="32867" y="14859"/>
                  </a:lnTo>
                  <a:lnTo>
                    <a:pt x="40487" y="14859"/>
                  </a:lnTo>
                  <a:lnTo>
                    <a:pt x="43535" y="11811"/>
                  </a:lnTo>
                  <a:lnTo>
                    <a:pt x="43535" y="4191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60404" y="2515742"/>
              <a:ext cx="117443" cy="99250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4929759" y="2515742"/>
            <a:ext cx="1494790" cy="128270"/>
            <a:chOff x="4929759" y="2515742"/>
            <a:chExt cx="1494790" cy="128270"/>
          </a:xfrm>
        </p:grpSpPr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29759" y="2521838"/>
              <a:ext cx="73342" cy="9153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27485" y="2515742"/>
              <a:ext cx="1396650" cy="128111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1031176" y="2711005"/>
            <a:ext cx="5695315" cy="128270"/>
            <a:chOff x="1031176" y="2711005"/>
            <a:chExt cx="5695315" cy="128270"/>
          </a:xfrm>
        </p:grpSpPr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31176" y="2711005"/>
              <a:ext cx="5632608" cy="12820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684264" y="2711208"/>
              <a:ext cx="42545" cy="99060"/>
            </a:xfrm>
            <a:custGeom>
              <a:avLst/>
              <a:gdLst/>
              <a:ahLst/>
              <a:cxnLst/>
              <a:rect l="l" t="t" r="r" b="b"/>
              <a:pathLst>
                <a:path w="42545" h="99060">
                  <a:moveTo>
                    <a:pt x="10668" y="0"/>
                  </a:moveTo>
                  <a:lnTo>
                    <a:pt x="0" y="0"/>
                  </a:lnTo>
                  <a:lnTo>
                    <a:pt x="0" y="97536"/>
                  </a:lnTo>
                  <a:lnTo>
                    <a:pt x="10668" y="97536"/>
                  </a:lnTo>
                  <a:lnTo>
                    <a:pt x="10668" y="0"/>
                  </a:lnTo>
                  <a:close/>
                </a:path>
                <a:path w="42545" h="99060">
                  <a:moveTo>
                    <a:pt x="42100" y="88392"/>
                  </a:moveTo>
                  <a:lnTo>
                    <a:pt x="40576" y="86868"/>
                  </a:lnTo>
                  <a:lnTo>
                    <a:pt x="39052" y="85242"/>
                  </a:lnTo>
                  <a:lnTo>
                    <a:pt x="37528" y="83718"/>
                  </a:lnTo>
                  <a:lnTo>
                    <a:pt x="32956" y="83718"/>
                  </a:lnTo>
                  <a:lnTo>
                    <a:pt x="31432" y="85242"/>
                  </a:lnTo>
                  <a:lnTo>
                    <a:pt x="29908" y="86868"/>
                  </a:lnTo>
                  <a:lnTo>
                    <a:pt x="28384" y="88392"/>
                  </a:lnTo>
                  <a:lnTo>
                    <a:pt x="28384" y="94488"/>
                  </a:lnTo>
                  <a:lnTo>
                    <a:pt x="32956" y="99060"/>
                  </a:lnTo>
                  <a:lnTo>
                    <a:pt x="34480" y="99060"/>
                  </a:lnTo>
                  <a:lnTo>
                    <a:pt x="37528" y="99060"/>
                  </a:lnTo>
                  <a:lnTo>
                    <a:pt x="42100" y="94488"/>
                  </a:lnTo>
                  <a:lnTo>
                    <a:pt x="42100" y="88392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9" name="object 4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60475" y="1054608"/>
            <a:ext cx="6268211" cy="10667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500062" y="36271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523" y="0"/>
                </a:move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1" name="object 5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98575" y="797052"/>
            <a:ext cx="195072" cy="187451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1101471" y="820578"/>
            <a:ext cx="23495" cy="58419"/>
          </a:xfrm>
          <a:custGeom>
            <a:avLst/>
            <a:gdLst/>
            <a:ahLst/>
            <a:cxnLst/>
            <a:rect l="l" t="t" r="r" b="b"/>
            <a:pathLst>
              <a:path w="23494" h="58419">
                <a:moveTo>
                  <a:pt x="0" y="0"/>
                </a:moveTo>
                <a:lnTo>
                  <a:pt x="22955" y="0"/>
                </a:lnTo>
                <a:lnTo>
                  <a:pt x="22955" y="58419"/>
                </a:lnTo>
                <a:lnTo>
                  <a:pt x="0" y="58419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3" name="object 53"/>
          <p:cNvGrpSpPr/>
          <p:nvPr/>
        </p:nvGrpSpPr>
        <p:grpSpPr>
          <a:xfrm>
            <a:off x="1101471" y="820578"/>
            <a:ext cx="389890" cy="139065"/>
            <a:chOff x="1101471" y="820578"/>
            <a:chExt cx="389890" cy="139065"/>
          </a:xfrm>
        </p:grpSpPr>
        <p:sp>
          <p:nvSpPr>
            <p:cNvPr id="54" name="object 54"/>
            <p:cNvSpPr/>
            <p:nvPr/>
          </p:nvSpPr>
          <p:spPr>
            <a:xfrm>
              <a:off x="1101471" y="820584"/>
              <a:ext cx="110489" cy="137160"/>
            </a:xfrm>
            <a:custGeom>
              <a:avLst/>
              <a:gdLst/>
              <a:ahLst/>
              <a:cxnLst/>
              <a:rect l="l" t="t" r="r" b="b"/>
              <a:pathLst>
                <a:path w="110490" h="137159">
                  <a:moveTo>
                    <a:pt x="109918" y="0"/>
                  </a:moveTo>
                  <a:lnTo>
                    <a:pt x="87058" y="0"/>
                  </a:lnTo>
                  <a:lnTo>
                    <a:pt x="87058" y="58420"/>
                  </a:lnTo>
                  <a:lnTo>
                    <a:pt x="0" y="58420"/>
                  </a:lnTo>
                  <a:lnTo>
                    <a:pt x="0" y="77470"/>
                  </a:lnTo>
                  <a:lnTo>
                    <a:pt x="0" y="137160"/>
                  </a:lnTo>
                  <a:lnTo>
                    <a:pt x="22948" y="137160"/>
                  </a:lnTo>
                  <a:lnTo>
                    <a:pt x="22948" y="77470"/>
                  </a:lnTo>
                  <a:lnTo>
                    <a:pt x="87058" y="77470"/>
                  </a:lnTo>
                  <a:lnTo>
                    <a:pt x="87058" y="137160"/>
                  </a:lnTo>
                  <a:lnTo>
                    <a:pt x="109918" y="137160"/>
                  </a:lnTo>
                  <a:lnTo>
                    <a:pt x="109918" y="77470"/>
                  </a:lnTo>
                  <a:lnTo>
                    <a:pt x="109918" y="58420"/>
                  </a:lnTo>
                  <a:lnTo>
                    <a:pt x="109918" y="0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35868" y="857059"/>
              <a:ext cx="254888" cy="102298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48765" y="857059"/>
            <a:ext cx="242696" cy="102298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1866233" y="812291"/>
            <a:ext cx="386715" cy="147320"/>
            <a:chOff x="1866233" y="812291"/>
            <a:chExt cx="386715" cy="147320"/>
          </a:xfrm>
        </p:grpSpPr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66233" y="812863"/>
              <a:ext cx="96202" cy="14649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982247" y="860107"/>
              <a:ext cx="87058" cy="9925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096731" y="812291"/>
              <a:ext cx="156210" cy="147320"/>
            </a:xfrm>
            <a:custGeom>
              <a:avLst/>
              <a:gdLst/>
              <a:ahLst/>
              <a:cxnLst/>
              <a:rect l="l" t="t" r="r" b="b"/>
              <a:pathLst>
                <a:path w="156210" h="147319">
                  <a:moveTo>
                    <a:pt x="24384" y="47815"/>
                  </a:moveTo>
                  <a:lnTo>
                    <a:pt x="1524" y="47815"/>
                  </a:lnTo>
                  <a:lnTo>
                    <a:pt x="1524" y="145453"/>
                  </a:lnTo>
                  <a:lnTo>
                    <a:pt x="24384" y="145453"/>
                  </a:lnTo>
                  <a:lnTo>
                    <a:pt x="24384" y="47815"/>
                  </a:lnTo>
                  <a:close/>
                </a:path>
                <a:path w="156210" h="147319">
                  <a:moveTo>
                    <a:pt x="25908" y="9715"/>
                  </a:moveTo>
                  <a:lnTo>
                    <a:pt x="24384" y="6667"/>
                  </a:lnTo>
                  <a:lnTo>
                    <a:pt x="19812" y="2095"/>
                  </a:lnTo>
                  <a:lnTo>
                    <a:pt x="6096" y="2095"/>
                  </a:lnTo>
                  <a:lnTo>
                    <a:pt x="1524" y="6667"/>
                  </a:lnTo>
                  <a:lnTo>
                    <a:pt x="0" y="9715"/>
                  </a:lnTo>
                  <a:lnTo>
                    <a:pt x="0" y="17335"/>
                  </a:lnTo>
                  <a:lnTo>
                    <a:pt x="3048" y="23431"/>
                  </a:lnTo>
                  <a:lnTo>
                    <a:pt x="9144" y="26479"/>
                  </a:lnTo>
                  <a:lnTo>
                    <a:pt x="16764" y="26479"/>
                  </a:lnTo>
                  <a:lnTo>
                    <a:pt x="22860" y="23431"/>
                  </a:lnTo>
                  <a:lnTo>
                    <a:pt x="25908" y="17335"/>
                  </a:lnTo>
                  <a:lnTo>
                    <a:pt x="25908" y="9715"/>
                  </a:lnTo>
                  <a:close/>
                </a:path>
                <a:path w="156210" h="147319">
                  <a:moveTo>
                    <a:pt x="74968" y="0"/>
                  </a:moveTo>
                  <a:lnTo>
                    <a:pt x="52108" y="0"/>
                  </a:lnTo>
                  <a:lnTo>
                    <a:pt x="52108" y="144792"/>
                  </a:lnTo>
                  <a:lnTo>
                    <a:pt x="74968" y="144792"/>
                  </a:lnTo>
                  <a:lnTo>
                    <a:pt x="74968" y="0"/>
                  </a:lnTo>
                  <a:close/>
                </a:path>
                <a:path w="156210" h="147319">
                  <a:moveTo>
                    <a:pt x="155727" y="47815"/>
                  </a:moveTo>
                  <a:lnTo>
                    <a:pt x="132778" y="47815"/>
                  </a:lnTo>
                  <a:lnTo>
                    <a:pt x="132778" y="18859"/>
                  </a:lnTo>
                  <a:lnTo>
                    <a:pt x="109918" y="24955"/>
                  </a:lnTo>
                  <a:lnTo>
                    <a:pt x="109918" y="47815"/>
                  </a:lnTo>
                  <a:lnTo>
                    <a:pt x="93154" y="47815"/>
                  </a:lnTo>
                  <a:lnTo>
                    <a:pt x="93154" y="64579"/>
                  </a:lnTo>
                  <a:lnTo>
                    <a:pt x="109918" y="64579"/>
                  </a:lnTo>
                  <a:lnTo>
                    <a:pt x="109918" y="119545"/>
                  </a:lnTo>
                  <a:lnTo>
                    <a:pt x="111658" y="131559"/>
                  </a:lnTo>
                  <a:lnTo>
                    <a:pt x="116967" y="140169"/>
                  </a:lnTo>
                  <a:lnTo>
                    <a:pt x="125996" y="145338"/>
                  </a:lnTo>
                  <a:lnTo>
                    <a:pt x="138874" y="147066"/>
                  </a:lnTo>
                  <a:lnTo>
                    <a:pt x="144970" y="147066"/>
                  </a:lnTo>
                  <a:lnTo>
                    <a:pt x="151155" y="145453"/>
                  </a:lnTo>
                  <a:lnTo>
                    <a:pt x="155727" y="143929"/>
                  </a:lnTo>
                  <a:lnTo>
                    <a:pt x="155727" y="125641"/>
                  </a:lnTo>
                  <a:lnTo>
                    <a:pt x="152679" y="128689"/>
                  </a:lnTo>
                  <a:lnTo>
                    <a:pt x="149631" y="130213"/>
                  </a:lnTo>
                  <a:lnTo>
                    <a:pt x="140398" y="130213"/>
                  </a:lnTo>
                  <a:lnTo>
                    <a:pt x="137350" y="128689"/>
                  </a:lnTo>
                  <a:lnTo>
                    <a:pt x="135826" y="125641"/>
                  </a:lnTo>
                  <a:lnTo>
                    <a:pt x="132778" y="124117"/>
                  </a:lnTo>
                  <a:lnTo>
                    <a:pt x="132778" y="64579"/>
                  </a:lnTo>
                  <a:lnTo>
                    <a:pt x="155727" y="64579"/>
                  </a:lnTo>
                  <a:lnTo>
                    <a:pt x="155727" y="47815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1" name="object 6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322671" y="814387"/>
            <a:ext cx="105346" cy="14497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495169" y="817435"/>
            <a:ext cx="70199" cy="141922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60475" y="3352800"/>
            <a:ext cx="6268211" cy="10667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500062" y="36271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523" y="0"/>
                </a:move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5" name="object 6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98575" y="3090672"/>
            <a:ext cx="195072" cy="193547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1101471" y="3120104"/>
            <a:ext cx="23495" cy="58419"/>
          </a:xfrm>
          <a:custGeom>
            <a:avLst/>
            <a:gdLst/>
            <a:ahLst/>
            <a:cxnLst/>
            <a:rect l="l" t="t" r="r" b="b"/>
            <a:pathLst>
              <a:path w="23494" h="58419">
                <a:moveTo>
                  <a:pt x="0" y="0"/>
                </a:moveTo>
                <a:lnTo>
                  <a:pt x="22955" y="0"/>
                </a:lnTo>
                <a:lnTo>
                  <a:pt x="22955" y="58419"/>
                </a:lnTo>
                <a:lnTo>
                  <a:pt x="0" y="58419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7" name="object 67"/>
          <p:cNvGrpSpPr/>
          <p:nvPr/>
        </p:nvGrpSpPr>
        <p:grpSpPr>
          <a:xfrm>
            <a:off x="1101471" y="3120104"/>
            <a:ext cx="389890" cy="139065"/>
            <a:chOff x="1101471" y="3120104"/>
            <a:chExt cx="389890" cy="139065"/>
          </a:xfrm>
        </p:grpSpPr>
        <p:sp>
          <p:nvSpPr>
            <p:cNvPr id="68" name="object 68"/>
            <p:cNvSpPr/>
            <p:nvPr/>
          </p:nvSpPr>
          <p:spPr>
            <a:xfrm>
              <a:off x="1101471" y="3120110"/>
              <a:ext cx="110489" cy="137160"/>
            </a:xfrm>
            <a:custGeom>
              <a:avLst/>
              <a:gdLst/>
              <a:ahLst/>
              <a:cxnLst/>
              <a:rect l="l" t="t" r="r" b="b"/>
              <a:pathLst>
                <a:path w="110490" h="137160">
                  <a:moveTo>
                    <a:pt x="109918" y="0"/>
                  </a:moveTo>
                  <a:lnTo>
                    <a:pt x="87058" y="0"/>
                  </a:lnTo>
                  <a:lnTo>
                    <a:pt x="87058" y="58420"/>
                  </a:lnTo>
                  <a:lnTo>
                    <a:pt x="0" y="58420"/>
                  </a:lnTo>
                  <a:lnTo>
                    <a:pt x="0" y="77470"/>
                  </a:lnTo>
                  <a:lnTo>
                    <a:pt x="0" y="137160"/>
                  </a:lnTo>
                  <a:lnTo>
                    <a:pt x="22948" y="137160"/>
                  </a:lnTo>
                  <a:lnTo>
                    <a:pt x="22948" y="77470"/>
                  </a:lnTo>
                  <a:lnTo>
                    <a:pt x="87058" y="77470"/>
                  </a:lnTo>
                  <a:lnTo>
                    <a:pt x="87058" y="137160"/>
                  </a:lnTo>
                  <a:lnTo>
                    <a:pt x="109918" y="137160"/>
                  </a:lnTo>
                  <a:lnTo>
                    <a:pt x="109918" y="77470"/>
                  </a:lnTo>
                  <a:lnTo>
                    <a:pt x="109918" y="58420"/>
                  </a:lnTo>
                  <a:lnTo>
                    <a:pt x="109918" y="0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35868" y="3156585"/>
              <a:ext cx="254888" cy="102203"/>
            </a:xfrm>
            <a:prstGeom prst="rect">
              <a:avLst/>
            </a:prstGeom>
          </p:spPr>
        </p:pic>
      </p:grpSp>
      <p:pic>
        <p:nvPicPr>
          <p:cNvPr id="70" name="object 7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559433" y="3113913"/>
            <a:ext cx="103822" cy="144875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>
            <a:off x="1724310" y="3112389"/>
            <a:ext cx="516255" cy="146685"/>
            <a:chOff x="1724310" y="3112389"/>
            <a:chExt cx="516255" cy="146685"/>
          </a:xfrm>
        </p:grpSpPr>
        <p:pic>
          <p:nvPicPr>
            <p:cNvPr id="72" name="object 7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724310" y="3156585"/>
              <a:ext cx="254889" cy="10220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002059" y="3112389"/>
              <a:ext cx="238125" cy="146399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308955" y="3118485"/>
            <a:ext cx="71723" cy="140303"/>
          </a:xfrm>
          <a:prstGeom prst="rect">
            <a:avLst/>
          </a:prstGeom>
        </p:spPr>
      </p:pic>
      <p:grpSp>
        <p:nvGrpSpPr>
          <p:cNvPr id="75" name="object 75"/>
          <p:cNvGrpSpPr/>
          <p:nvPr/>
        </p:nvGrpSpPr>
        <p:grpSpPr>
          <a:xfrm>
            <a:off x="768762" y="3608832"/>
            <a:ext cx="504190" cy="123189"/>
            <a:chOff x="768762" y="3608832"/>
            <a:chExt cx="504190" cy="123189"/>
          </a:xfrm>
        </p:grpSpPr>
        <p:pic>
          <p:nvPicPr>
            <p:cNvPr id="76" name="object 7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68762" y="3614356"/>
              <a:ext cx="419766" cy="117538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210056" y="3608844"/>
              <a:ext cx="62865" cy="121920"/>
            </a:xfrm>
            <a:custGeom>
              <a:avLst/>
              <a:gdLst/>
              <a:ahLst/>
              <a:cxnLst/>
              <a:rect l="l" t="t" r="r" b="b"/>
              <a:pathLst>
                <a:path w="62865" h="121920">
                  <a:moveTo>
                    <a:pt x="19799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19799" y="121920"/>
                  </a:lnTo>
                  <a:lnTo>
                    <a:pt x="19799" y="0"/>
                  </a:lnTo>
                  <a:close/>
                </a:path>
                <a:path w="62865" h="121920">
                  <a:moveTo>
                    <a:pt x="62484" y="0"/>
                  </a:moveTo>
                  <a:lnTo>
                    <a:pt x="42672" y="0"/>
                  </a:lnTo>
                  <a:lnTo>
                    <a:pt x="42672" y="121920"/>
                  </a:lnTo>
                  <a:lnTo>
                    <a:pt x="62484" y="121920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8" name="object 7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330451" y="3609784"/>
            <a:ext cx="395382" cy="122110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83842" y="3608832"/>
            <a:ext cx="329660" cy="123062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309381" y="211645"/>
            <a:ext cx="354330" cy="88900"/>
            <a:chOff x="309381" y="211645"/>
            <a:chExt cx="354330" cy="88900"/>
          </a:xfrm>
        </p:grpSpPr>
        <p:pic>
          <p:nvPicPr>
            <p:cNvPr id="81" name="object 8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09381" y="211645"/>
              <a:ext cx="117433" cy="7477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49770" y="211645"/>
              <a:ext cx="213645" cy="88487"/>
            </a:xfrm>
            <a:prstGeom prst="rect">
              <a:avLst/>
            </a:prstGeom>
          </p:spPr>
        </p:pic>
      </p:grpSp>
      <p:grpSp>
        <p:nvGrpSpPr>
          <p:cNvPr id="83" name="object 83"/>
          <p:cNvGrpSpPr/>
          <p:nvPr/>
        </p:nvGrpSpPr>
        <p:grpSpPr>
          <a:xfrm>
            <a:off x="712279" y="213169"/>
            <a:ext cx="407670" cy="73660"/>
            <a:chOff x="712279" y="213169"/>
            <a:chExt cx="407670" cy="73660"/>
          </a:xfrm>
        </p:grpSpPr>
        <p:sp>
          <p:nvSpPr>
            <p:cNvPr id="84" name="object 84"/>
            <p:cNvSpPr/>
            <p:nvPr/>
          </p:nvSpPr>
          <p:spPr>
            <a:xfrm>
              <a:off x="712279" y="213169"/>
              <a:ext cx="74930" cy="73660"/>
            </a:xfrm>
            <a:custGeom>
              <a:avLst/>
              <a:gdLst/>
              <a:ahLst/>
              <a:cxnLst/>
              <a:rect l="l" t="t" r="r" b="b"/>
              <a:pathLst>
                <a:path w="74929" h="73660">
                  <a:moveTo>
                    <a:pt x="25908" y="0"/>
                  </a:moveTo>
                  <a:lnTo>
                    <a:pt x="19812" y="0"/>
                  </a:lnTo>
                  <a:lnTo>
                    <a:pt x="16764" y="6096"/>
                  </a:lnTo>
                  <a:lnTo>
                    <a:pt x="12192" y="9144"/>
                  </a:lnTo>
                  <a:lnTo>
                    <a:pt x="9144" y="12192"/>
                  </a:lnTo>
                  <a:lnTo>
                    <a:pt x="0" y="18288"/>
                  </a:lnTo>
                  <a:lnTo>
                    <a:pt x="0" y="25908"/>
                  </a:lnTo>
                  <a:lnTo>
                    <a:pt x="1524" y="25908"/>
                  </a:lnTo>
                  <a:lnTo>
                    <a:pt x="4572" y="24384"/>
                  </a:lnTo>
                  <a:lnTo>
                    <a:pt x="9144" y="21336"/>
                  </a:lnTo>
                  <a:lnTo>
                    <a:pt x="15240" y="18288"/>
                  </a:lnTo>
                  <a:lnTo>
                    <a:pt x="16764" y="15240"/>
                  </a:lnTo>
                  <a:lnTo>
                    <a:pt x="16764" y="73253"/>
                  </a:lnTo>
                  <a:lnTo>
                    <a:pt x="25908" y="73253"/>
                  </a:lnTo>
                  <a:lnTo>
                    <a:pt x="25908" y="0"/>
                  </a:lnTo>
                  <a:close/>
                </a:path>
                <a:path w="74929" h="73660">
                  <a:moveTo>
                    <a:pt x="74764" y="0"/>
                  </a:moveTo>
                  <a:lnTo>
                    <a:pt x="68668" y="0"/>
                  </a:lnTo>
                  <a:lnTo>
                    <a:pt x="65620" y="6096"/>
                  </a:lnTo>
                  <a:lnTo>
                    <a:pt x="61048" y="9144"/>
                  </a:lnTo>
                  <a:lnTo>
                    <a:pt x="58000" y="12192"/>
                  </a:lnTo>
                  <a:lnTo>
                    <a:pt x="48856" y="18288"/>
                  </a:lnTo>
                  <a:lnTo>
                    <a:pt x="48856" y="25908"/>
                  </a:lnTo>
                  <a:lnTo>
                    <a:pt x="50380" y="25908"/>
                  </a:lnTo>
                  <a:lnTo>
                    <a:pt x="54952" y="24384"/>
                  </a:lnTo>
                  <a:lnTo>
                    <a:pt x="58000" y="21336"/>
                  </a:lnTo>
                  <a:lnTo>
                    <a:pt x="64096" y="18288"/>
                  </a:lnTo>
                  <a:lnTo>
                    <a:pt x="65620" y="15240"/>
                  </a:lnTo>
                  <a:lnTo>
                    <a:pt x="65620" y="73253"/>
                  </a:lnTo>
                  <a:lnTo>
                    <a:pt x="74764" y="73253"/>
                  </a:lnTo>
                  <a:lnTo>
                    <a:pt x="7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14577" y="213169"/>
              <a:ext cx="128206" cy="7324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83932" y="213169"/>
              <a:ext cx="135921" cy="73247"/>
            </a:xfrm>
            <a:prstGeom prst="rect">
              <a:avLst/>
            </a:prstGeom>
          </p:spPr>
        </p:pic>
      </p:grpSp>
      <p:grpSp>
        <p:nvGrpSpPr>
          <p:cNvPr id="87" name="object 87"/>
          <p:cNvGrpSpPr/>
          <p:nvPr/>
        </p:nvGrpSpPr>
        <p:grpSpPr>
          <a:xfrm>
            <a:off x="1516665" y="211645"/>
            <a:ext cx="5921375" cy="94615"/>
            <a:chOff x="1516665" y="211645"/>
            <a:chExt cx="5921375" cy="94615"/>
          </a:xfrm>
        </p:grpSpPr>
        <p:pic>
          <p:nvPicPr>
            <p:cNvPr id="88" name="object 8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16665" y="211645"/>
              <a:ext cx="3374993" cy="9458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927092" y="211645"/>
              <a:ext cx="2510599" cy="94583"/>
            </a:xfrm>
            <a:prstGeom prst="rect">
              <a:avLst/>
            </a:prstGeom>
          </p:spPr>
        </p:pic>
      </p:grpSp>
      <p:pic>
        <p:nvPicPr>
          <p:cNvPr id="90" name="object 90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10800" y="9786651"/>
            <a:ext cx="2877311" cy="94583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7341584" y="9786651"/>
            <a:ext cx="132778" cy="747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475" y="361187"/>
            <a:ext cx="6268211" cy="698296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76382" y="7644130"/>
            <a:ext cx="281305" cy="114935"/>
            <a:chOff x="776382" y="7644130"/>
            <a:chExt cx="281305" cy="1149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382" y="7644289"/>
              <a:ext cx="96202" cy="1143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1541" y="7644130"/>
              <a:ext cx="155733" cy="11455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107662" y="7638192"/>
            <a:ext cx="396875" cy="122555"/>
            <a:chOff x="1107662" y="7638192"/>
            <a:chExt cx="396875" cy="12255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7662" y="7644288"/>
              <a:ext cx="242697" cy="1159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0171" y="7638192"/>
              <a:ext cx="134302" cy="120491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2480" y="7636764"/>
            <a:ext cx="329755" cy="12344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944052" y="7638192"/>
            <a:ext cx="261620" cy="122555"/>
            <a:chOff x="1944052" y="7638192"/>
            <a:chExt cx="261620" cy="12255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4052" y="7674768"/>
              <a:ext cx="68770" cy="854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5683" y="7638192"/>
              <a:ext cx="169449" cy="12201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75332" y="7636764"/>
            <a:ext cx="428910" cy="12344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768345" y="7636764"/>
            <a:ext cx="841375" cy="160655"/>
            <a:chOff x="2768345" y="7636764"/>
            <a:chExt cx="841375" cy="160655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8345" y="7636764"/>
              <a:ext cx="367855" cy="1601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59156" y="7639716"/>
              <a:ext cx="450246" cy="120491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09381" y="211645"/>
            <a:ext cx="354330" cy="88900"/>
            <a:chOff x="309381" y="211645"/>
            <a:chExt cx="354330" cy="8890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9381" y="211645"/>
              <a:ext cx="117433" cy="7477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9770" y="211645"/>
              <a:ext cx="213645" cy="88487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12279" y="213169"/>
            <a:ext cx="407670" cy="73660"/>
            <a:chOff x="712279" y="213169"/>
            <a:chExt cx="407670" cy="73660"/>
          </a:xfrm>
        </p:grpSpPr>
        <p:sp>
          <p:nvSpPr>
            <p:cNvPr id="21" name="object 21"/>
            <p:cNvSpPr/>
            <p:nvPr/>
          </p:nvSpPr>
          <p:spPr>
            <a:xfrm>
              <a:off x="712279" y="213169"/>
              <a:ext cx="74930" cy="73660"/>
            </a:xfrm>
            <a:custGeom>
              <a:avLst/>
              <a:gdLst/>
              <a:ahLst/>
              <a:cxnLst/>
              <a:rect l="l" t="t" r="r" b="b"/>
              <a:pathLst>
                <a:path w="74929" h="73660">
                  <a:moveTo>
                    <a:pt x="25908" y="0"/>
                  </a:moveTo>
                  <a:lnTo>
                    <a:pt x="19812" y="0"/>
                  </a:lnTo>
                  <a:lnTo>
                    <a:pt x="16764" y="6096"/>
                  </a:lnTo>
                  <a:lnTo>
                    <a:pt x="12192" y="9144"/>
                  </a:lnTo>
                  <a:lnTo>
                    <a:pt x="9144" y="12192"/>
                  </a:lnTo>
                  <a:lnTo>
                    <a:pt x="0" y="18288"/>
                  </a:lnTo>
                  <a:lnTo>
                    <a:pt x="0" y="25908"/>
                  </a:lnTo>
                  <a:lnTo>
                    <a:pt x="1524" y="25908"/>
                  </a:lnTo>
                  <a:lnTo>
                    <a:pt x="4572" y="24384"/>
                  </a:lnTo>
                  <a:lnTo>
                    <a:pt x="9144" y="21336"/>
                  </a:lnTo>
                  <a:lnTo>
                    <a:pt x="15240" y="18288"/>
                  </a:lnTo>
                  <a:lnTo>
                    <a:pt x="16764" y="15240"/>
                  </a:lnTo>
                  <a:lnTo>
                    <a:pt x="16764" y="73253"/>
                  </a:lnTo>
                  <a:lnTo>
                    <a:pt x="25908" y="73253"/>
                  </a:lnTo>
                  <a:lnTo>
                    <a:pt x="25908" y="0"/>
                  </a:lnTo>
                  <a:close/>
                </a:path>
                <a:path w="74929" h="73660">
                  <a:moveTo>
                    <a:pt x="74764" y="0"/>
                  </a:moveTo>
                  <a:lnTo>
                    <a:pt x="68668" y="0"/>
                  </a:lnTo>
                  <a:lnTo>
                    <a:pt x="65620" y="6096"/>
                  </a:lnTo>
                  <a:lnTo>
                    <a:pt x="61048" y="9144"/>
                  </a:lnTo>
                  <a:lnTo>
                    <a:pt x="58000" y="12192"/>
                  </a:lnTo>
                  <a:lnTo>
                    <a:pt x="48856" y="18288"/>
                  </a:lnTo>
                  <a:lnTo>
                    <a:pt x="48856" y="25908"/>
                  </a:lnTo>
                  <a:lnTo>
                    <a:pt x="50380" y="25908"/>
                  </a:lnTo>
                  <a:lnTo>
                    <a:pt x="54952" y="24384"/>
                  </a:lnTo>
                  <a:lnTo>
                    <a:pt x="58000" y="21336"/>
                  </a:lnTo>
                  <a:lnTo>
                    <a:pt x="64096" y="18288"/>
                  </a:lnTo>
                  <a:lnTo>
                    <a:pt x="65620" y="15240"/>
                  </a:lnTo>
                  <a:lnTo>
                    <a:pt x="65620" y="73253"/>
                  </a:lnTo>
                  <a:lnTo>
                    <a:pt x="74764" y="73253"/>
                  </a:lnTo>
                  <a:lnTo>
                    <a:pt x="7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4577" y="213169"/>
              <a:ext cx="128206" cy="7324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3932" y="213169"/>
              <a:ext cx="135921" cy="73247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516665" y="211645"/>
            <a:ext cx="5921375" cy="94615"/>
            <a:chOff x="1516665" y="211645"/>
            <a:chExt cx="5921375" cy="9461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16665" y="211645"/>
              <a:ext cx="3374993" cy="9458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27092" y="211645"/>
              <a:ext cx="2510599" cy="94583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10800" y="9786651"/>
            <a:ext cx="2877311" cy="9458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338536" y="9786651"/>
            <a:ext cx="135826" cy="747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475" y="361188"/>
            <a:ext cx="6268211" cy="399745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75633" y="5125021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7432" y="48768"/>
                </a:moveTo>
                <a:lnTo>
                  <a:pt x="21336" y="48768"/>
                </a:lnTo>
                <a:lnTo>
                  <a:pt x="18288" y="47244"/>
                </a:lnTo>
                <a:lnTo>
                  <a:pt x="15240" y="47244"/>
                </a:lnTo>
                <a:lnTo>
                  <a:pt x="9144" y="44196"/>
                </a:lnTo>
                <a:lnTo>
                  <a:pt x="7620" y="41148"/>
                </a:lnTo>
                <a:lnTo>
                  <a:pt x="4572" y="39624"/>
                </a:lnTo>
                <a:lnTo>
                  <a:pt x="1524" y="33528"/>
                </a:lnTo>
                <a:lnTo>
                  <a:pt x="1524" y="30480"/>
                </a:lnTo>
                <a:lnTo>
                  <a:pt x="0" y="27432"/>
                </a:lnTo>
                <a:lnTo>
                  <a:pt x="0" y="21336"/>
                </a:lnTo>
                <a:lnTo>
                  <a:pt x="1524" y="18288"/>
                </a:lnTo>
                <a:lnTo>
                  <a:pt x="1524" y="15240"/>
                </a:lnTo>
                <a:lnTo>
                  <a:pt x="4572" y="9144"/>
                </a:lnTo>
                <a:lnTo>
                  <a:pt x="9144" y="4572"/>
                </a:lnTo>
                <a:lnTo>
                  <a:pt x="18288" y="0"/>
                </a:lnTo>
                <a:lnTo>
                  <a:pt x="30480" y="0"/>
                </a:lnTo>
                <a:lnTo>
                  <a:pt x="42672" y="6096"/>
                </a:lnTo>
                <a:lnTo>
                  <a:pt x="48768" y="18288"/>
                </a:lnTo>
                <a:lnTo>
                  <a:pt x="48768" y="24384"/>
                </a:lnTo>
                <a:lnTo>
                  <a:pt x="48768" y="30480"/>
                </a:lnTo>
                <a:lnTo>
                  <a:pt x="44196" y="39624"/>
                </a:lnTo>
                <a:lnTo>
                  <a:pt x="39624" y="44196"/>
                </a:lnTo>
                <a:lnTo>
                  <a:pt x="33528" y="47244"/>
                </a:lnTo>
                <a:lnTo>
                  <a:pt x="30480" y="47244"/>
                </a:lnTo>
                <a:lnTo>
                  <a:pt x="27432" y="48768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34319" y="5092922"/>
            <a:ext cx="3544570" cy="128270"/>
            <a:chOff x="1034319" y="5092922"/>
            <a:chExt cx="3544570" cy="1282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319" y="5092922"/>
              <a:ext cx="3516915" cy="1282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63427" y="5176837"/>
              <a:ext cx="15240" cy="13970"/>
            </a:xfrm>
            <a:custGeom>
              <a:avLst/>
              <a:gdLst/>
              <a:ahLst/>
              <a:cxnLst/>
              <a:rect l="l" t="t" r="r" b="b"/>
              <a:pathLst>
                <a:path w="15239" h="13970">
                  <a:moveTo>
                    <a:pt x="10668" y="13811"/>
                  </a:moveTo>
                  <a:lnTo>
                    <a:pt x="7620" y="13811"/>
                  </a:lnTo>
                  <a:lnTo>
                    <a:pt x="4572" y="13811"/>
                  </a:lnTo>
                  <a:lnTo>
                    <a:pt x="0" y="9239"/>
                  </a:lnTo>
                  <a:lnTo>
                    <a:pt x="0" y="4667"/>
                  </a:lnTo>
                  <a:lnTo>
                    <a:pt x="1524" y="3143"/>
                  </a:lnTo>
                  <a:lnTo>
                    <a:pt x="3048" y="1523"/>
                  </a:lnTo>
                  <a:lnTo>
                    <a:pt x="4572" y="0"/>
                  </a:lnTo>
                  <a:lnTo>
                    <a:pt x="10668" y="0"/>
                  </a:lnTo>
                  <a:lnTo>
                    <a:pt x="12192" y="1523"/>
                  </a:lnTo>
                  <a:lnTo>
                    <a:pt x="13716" y="3143"/>
                  </a:lnTo>
                  <a:lnTo>
                    <a:pt x="15240" y="4667"/>
                  </a:lnTo>
                  <a:lnTo>
                    <a:pt x="15240" y="9239"/>
                  </a:lnTo>
                  <a:lnTo>
                    <a:pt x="10668" y="13811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875633" y="535238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30480" y="48768"/>
                </a:moveTo>
                <a:lnTo>
                  <a:pt x="18288" y="48768"/>
                </a:lnTo>
                <a:lnTo>
                  <a:pt x="9144" y="44196"/>
                </a:lnTo>
                <a:lnTo>
                  <a:pt x="3048" y="38100"/>
                </a:lnTo>
                <a:lnTo>
                  <a:pt x="1524" y="35052"/>
                </a:lnTo>
                <a:lnTo>
                  <a:pt x="1524" y="32004"/>
                </a:lnTo>
                <a:lnTo>
                  <a:pt x="0" y="28956"/>
                </a:lnTo>
                <a:lnTo>
                  <a:pt x="0" y="21336"/>
                </a:lnTo>
                <a:lnTo>
                  <a:pt x="1524" y="18288"/>
                </a:lnTo>
                <a:lnTo>
                  <a:pt x="1524" y="15240"/>
                </a:lnTo>
                <a:lnTo>
                  <a:pt x="3048" y="12192"/>
                </a:lnTo>
                <a:lnTo>
                  <a:pt x="12192" y="3048"/>
                </a:lnTo>
                <a:lnTo>
                  <a:pt x="15240" y="3048"/>
                </a:lnTo>
                <a:lnTo>
                  <a:pt x="21336" y="0"/>
                </a:lnTo>
                <a:lnTo>
                  <a:pt x="27432" y="0"/>
                </a:lnTo>
                <a:lnTo>
                  <a:pt x="33528" y="3048"/>
                </a:lnTo>
                <a:lnTo>
                  <a:pt x="36576" y="3048"/>
                </a:lnTo>
                <a:lnTo>
                  <a:pt x="39624" y="6096"/>
                </a:lnTo>
                <a:lnTo>
                  <a:pt x="42672" y="7620"/>
                </a:lnTo>
                <a:lnTo>
                  <a:pt x="44196" y="10668"/>
                </a:lnTo>
                <a:lnTo>
                  <a:pt x="45720" y="12192"/>
                </a:lnTo>
                <a:lnTo>
                  <a:pt x="48768" y="18288"/>
                </a:lnTo>
                <a:lnTo>
                  <a:pt x="48768" y="24384"/>
                </a:lnTo>
                <a:lnTo>
                  <a:pt x="48768" y="32004"/>
                </a:lnTo>
                <a:lnTo>
                  <a:pt x="45720" y="38100"/>
                </a:lnTo>
                <a:lnTo>
                  <a:pt x="44196" y="39624"/>
                </a:lnTo>
                <a:lnTo>
                  <a:pt x="42672" y="42672"/>
                </a:lnTo>
                <a:lnTo>
                  <a:pt x="30480" y="48768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028223" y="5320283"/>
            <a:ext cx="5863590" cy="128270"/>
            <a:chOff x="1028223" y="5320283"/>
            <a:chExt cx="5863590" cy="12827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223" y="5320283"/>
              <a:ext cx="3944302" cy="1282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8052" y="5320283"/>
              <a:ext cx="1872709" cy="12820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76002" y="5405818"/>
              <a:ext cx="15875" cy="13970"/>
            </a:xfrm>
            <a:custGeom>
              <a:avLst/>
              <a:gdLst/>
              <a:ahLst/>
              <a:cxnLst/>
              <a:rect l="l" t="t" r="r" b="b"/>
              <a:pathLst>
                <a:path w="15875" h="13970">
                  <a:moveTo>
                    <a:pt x="10668" y="13715"/>
                  </a:moveTo>
                  <a:lnTo>
                    <a:pt x="7620" y="13715"/>
                  </a:lnTo>
                  <a:lnTo>
                    <a:pt x="4572" y="13715"/>
                  </a:lnTo>
                  <a:lnTo>
                    <a:pt x="0" y="9143"/>
                  </a:lnTo>
                  <a:lnTo>
                    <a:pt x="0" y="4571"/>
                  </a:lnTo>
                  <a:lnTo>
                    <a:pt x="4572" y="0"/>
                  </a:lnTo>
                  <a:lnTo>
                    <a:pt x="10668" y="0"/>
                  </a:lnTo>
                  <a:lnTo>
                    <a:pt x="12287" y="1523"/>
                  </a:lnTo>
                  <a:lnTo>
                    <a:pt x="15335" y="4571"/>
                  </a:lnTo>
                  <a:lnTo>
                    <a:pt x="15335" y="9143"/>
                  </a:lnTo>
                  <a:lnTo>
                    <a:pt x="12287" y="12191"/>
                  </a:lnTo>
                  <a:lnTo>
                    <a:pt x="10668" y="13715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875633" y="558126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30480" y="48863"/>
                </a:moveTo>
                <a:lnTo>
                  <a:pt x="18288" y="48863"/>
                </a:lnTo>
                <a:lnTo>
                  <a:pt x="9144" y="44291"/>
                </a:lnTo>
                <a:lnTo>
                  <a:pt x="7620" y="41148"/>
                </a:lnTo>
                <a:lnTo>
                  <a:pt x="4572" y="39624"/>
                </a:lnTo>
                <a:lnTo>
                  <a:pt x="1524" y="33528"/>
                </a:lnTo>
                <a:lnTo>
                  <a:pt x="1524" y="30480"/>
                </a:lnTo>
                <a:lnTo>
                  <a:pt x="0" y="27432"/>
                </a:lnTo>
                <a:lnTo>
                  <a:pt x="0" y="21336"/>
                </a:lnTo>
                <a:lnTo>
                  <a:pt x="1524" y="18288"/>
                </a:lnTo>
                <a:lnTo>
                  <a:pt x="1524" y="15240"/>
                </a:lnTo>
                <a:lnTo>
                  <a:pt x="4572" y="9144"/>
                </a:lnTo>
                <a:lnTo>
                  <a:pt x="7620" y="7620"/>
                </a:lnTo>
                <a:lnTo>
                  <a:pt x="9144" y="4572"/>
                </a:lnTo>
                <a:lnTo>
                  <a:pt x="18288" y="0"/>
                </a:lnTo>
                <a:lnTo>
                  <a:pt x="30480" y="0"/>
                </a:lnTo>
                <a:lnTo>
                  <a:pt x="39624" y="4572"/>
                </a:lnTo>
                <a:lnTo>
                  <a:pt x="44196" y="9144"/>
                </a:lnTo>
                <a:lnTo>
                  <a:pt x="48768" y="18288"/>
                </a:lnTo>
                <a:lnTo>
                  <a:pt x="48768" y="24384"/>
                </a:lnTo>
                <a:lnTo>
                  <a:pt x="48768" y="30480"/>
                </a:lnTo>
                <a:lnTo>
                  <a:pt x="44196" y="39624"/>
                </a:lnTo>
                <a:lnTo>
                  <a:pt x="39624" y="44291"/>
                </a:lnTo>
                <a:lnTo>
                  <a:pt x="30480" y="48863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8223" y="5550693"/>
            <a:ext cx="1868328" cy="126682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947416" y="5548884"/>
            <a:ext cx="3232785" cy="128905"/>
            <a:chOff x="2947416" y="5548884"/>
            <a:chExt cx="3232785" cy="12890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7416" y="5548884"/>
              <a:ext cx="1437417" cy="995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7025" y="5548884"/>
              <a:ext cx="1756981" cy="1285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166199" y="5633085"/>
              <a:ext cx="13970" cy="15875"/>
            </a:xfrm>
            <a:custGeom>
              <a:avLst/>
              <a:gdLst/>
              <a:ahLst/>
              <a:cxnLst/>
              <a:rect l="l" t="t" r="r" b="b"/>
              <a:pathLst>
                <a:path w="13970" h="15875">
                  <a:moveTo>
                    <a:pt x="7620" y="15335"/>
                  </a:moveTo>
                  <a:lnTo>
                    <a:pt x="6096" y="15335"/>
                  </a:lnTo>
                  <a:lnTo>
                    <a:pt x="4572" y="15335"/>
                  </a:lnTo>
                  <a:lnTo>
                    <a:pt x="0" y="10763"/>
                  </a:lnTo>
                  <a:lnTo>
                    <a:pt x="0" y="4571"/>
                  </a:lnTo>
                  <a:lnTo>
                    <a:pt x="4572" y="0"/>
                  </a:lnTo>
                  <a:lnTo>
                    <a:pt x="7620" y="0"/>
                  </a:lnTo>
                  <a:lnTo>
                    <a:pt x="10668" y="1523"/>
                  </a:lnTo>
                  <a:lnTo>
                    <a:pt x="12192" y="3047"/>
                  </a:lnTo>
                  <a:lnTo>
                    <a:pt x="12192" y="4571"/>
                  </a:lnTo>
                  <a:lnTo>
                    <a:pt x="13716" y="6095"/>
                  </a:lnTo>
                  <a:lnTo>
                    <a:pt x="13716" y="9239"/>
                  </a:lnTo>
                  <a:lnTo>
                    <a:pt x="12192" y="10763"/>
                  </a:lnTo>
                  <a:lnTo>
                    <a:pt x="12192" y="12287"/>
                  </a:lnTo>
                  <a:lnTo>
                    <a:pt x="10668" y="13811"/>
                  </a:lnTo>
                  <a:lnTo>
                    <a:pt x="7620" y="15335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875633" y="581015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7432" y="48768"/>
                </a:moveTo>
                <a:lnTo>
                  <a:pt x="21336" y="48768"/>
                </a:lnTo>
                <a:lnTo>
                  <a:pt x="18288" y="47244"/>
                </a:lnTo>
                <a:lnTo>
                  <a:pt x="15240" y="47244"/>
                </a:lnTo>
                <a:lnTo>
                  <a:pt x="9144" y="44196"/>
                </a:lnTo>
                <a:lnTo>
                  <a:pt x="7620" y="41148"/>
                </a:lnTo>
                <a:lnTo>
                  <a:pt x="4572" y="39624"/>
                </a:lnTo>
                <a:lnTo>
                  <a:pt x="1524" y="33528"/>
                </a:lnTo>
                <a:lnTo>
                  <a:pt x="1524" y="30480"/>
                </a:lnTo>
                <a:lnTo>
                  <a:pt x="0" y="27432"/>
                </a:lnTo>
                <a:lnTo>
                  <a:pt x="0" y="21336"/>
                </a:lnTo>
                <a:lnTo>
                  <a:pt x="1524" y="18288"/>
                </a:lnTo>
                <a:lnTo>
                  <a:pt x="1524" y="15240"/>
                </a:lnTo>
                <a:lnTo>
                  <a:pt x="4572" y="9144"/>
                </a:lnTo>
                <a:lnTo>
                  <a:pt x="9144" y="4572"/>
                </a:lnTo>
                <a:lnTo>
                  <a:pt x="18288" y="0"/>
                </a:lnTo>
                <a:lnTo>
                  <a:pt x="30480" y="0"/>
                </a:lnTo>
                <a:lnTo>
                  <a:pt x="42672" y="6096"/>
                </a:lnTo>
                <a:lnTo>
                  <a:pt x="48768" y="18288"/>
                </a:lnTo>
                <a:lnTo>
                  <a:pt x="48768" y="24384"/>
                </a:lnTo>
                <a:lnTo>
                  <a:pt x="48768" y="30480"/>
                </a:lnTo>
                <a:lnTo>
                  <a:pt x="44196" y="39624"/>
                </a:lnTo>
                <a:lnTo>
                  <a:pt x="39624" y="44196"/>
                </a:lnTo>
                <a:lnTo>
                  <a:pt x="33528" y="47244"/>
                </a:lnTo>
                <a:lnTo>
                  <a:pt x="30480" y="47244"/>
                </a:lnTo>
                <a:lnTo>
                  <a:pt x="27432" y="48768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1028223" y="5777484"/>
            <a:ext cx="5342255" cy="128905"/>
            <a:chOff x="1028223" y="5777484"/>
            <a:chExt cx="5342255" cy="128905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223" y="5778055"/>
              <a:ext cx="2274379" cy="12820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22319" y="5777484"/>
              <a:ext cx="3017901" cy="12877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353555" y="5783580"/>
              <a:ext cx="17145" cy="93345"/>
            </a:xfrm>
            <a:custGeom>
              <a:avLst/>
              <a:gdLst/>
              <a:ahLst/>
              <a:cxnLst/>
              <a:rect l="l" t="t" r="r" b="b"/>
              <a:pathLst>
                <a:path w="17145" h="93345">
                  <a:moveTo>
                    <a:pt x="16764" y="92964"/>
                  </a:moveTo>
                  <a:lnTo>
                    <a:pt x="0" y="92964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92964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19564" y="5778055"/>
            <a:ext cx="233552" cy="9772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00551" y="5778055"/>
            <a:ext cx="176974" cy="97726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026699" y="5971889"/>
            <a:ext cx="1285240" cy="100965"/>
            <a:chOff x="1026699" y="5971889"/>
            <a:chExt cx="1285240" cy="100965"/>
          </a:xfrm>
        </p:grpSpPr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6699" y="5971889"/>
              <a:ext cx="1257776" cy="10067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296667" y="605732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9143" y="15239"/>
                  </a:moveTo>
                  <a:lnTo>
                    <a:pt x="7619" y="15239"/>
                  </a:lnTo>
                  <a:lnTo>
                    <a:pt x="6095" y="15239"/>
                  </a:lnTo>
                  <a:lnTo>
                    <a:pt x="0" y="9143"/>
                  </a:lnTo>
                  <a:lnTo>
                    <a:pt x="0" y="6095"/>
                  </a:lnTo>
                  <a:lnTo>
                    <a:pt x="6095" y="0"/>
                  </a:lnTo>
                  <a:lnTo>
                    <a:pt x="9143" y="0"/>
                  </a:lnTo>
                  <a:lnTo>
                    <a:pt x="12191" y="1523"/>
                  </a:lnTo>
                  <a:lnTo>
                    <a:pt x="12191" y="3047"/>
                  </a:lnTo>
                  <a:lnTo>
                    <a:pt x="15239" y="6095"/>
                  </a:lnTo>
                  <a:lnTo>
                    <a:pt x="15239" y="9143"/>
                  </a:lnTo>
                  <a:lnTo>
                    <a:pt x="12191" y="12191"/>
                  </a:lnTo>
                  <a:lnTo>
                    <a:pt x="12191" y="13715"/>
                  </a:lnTo>
                  <a:lnTo>
                    <a:pt x="9143" y="15239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875633" y="623430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7432" y="48863"/>
                </a:moveTo>
                <a:lnTo>
                  <a:pt x="21336" y="48863"/>
                </a:lnTo>
                <a:lnTo>
                  <a:pt x="15240" y="45815"/>
                </a:lnTo>
                <a:lnTo>
                  <a:pt x="12192" y="45815"/>
                </a:lnTo>
                <a:lnTo>
                  <a:pt x="3048" y="36671"/>
                </a:lnTo>
                <a:lnTo>
                  <a:pt x="1524" y="33623"/>
                </a:lnTo>
                <a:lnTo>
                  <a:pt x="1524" y="30575"/>
                </a:lnTo>
                <a:lnTo>
                  <a:pt x="0" y="27527"/>
                </a:lnTo>
                <a:lnTo>
                  <a:pt x="0" y="21431"/>
                </a:lnTo>
                <a:lnTo>
                  <a:pt x="1524" y="16764"/>
                </a:lnTo>
                <a:lnTo>
                  <a:pt x="1524" y="13716"/>
                </a:lnTo>
                <a:lnTo>
                  <a:pt x="3048" y="12192"/>
                </a:lnTo>
                <a:lnTo>
                  <a:pt x="4572" y="9144"/>
                </a:lnTo>
                <a:lnTo>
                  <a:pt x="9144" y="4572"/>
                </a:lnTo>
                <a:lnTo>
                  <a:pt x="18288" y="0"/>
                </a:lnTo>
                <a:lnTo>
                  <a:pt x="30480" y="0"/>
                </a:lnTo>
                <a:lnTo>
                  <a:pt x="42672" y="6096"/>
                </a:lnTo>
                <a:lnTo>
                  <a:pt x="45720" y="12192"/>
                </a:lnTo>
                <a:lnTo>
                  <a:pt x="47244" y="13716"/>
                </a:lnTo>
                <a:lnTo>
                  <a:pt x="48768" y="16764"/>
                </a:lnTo>
                <a:lnTo>
                  <a:pt x="48768" y="24479"/>
                </a:lnTo>
                <a:lnTo>
                  <a:pt x="48768" y="30575"/>
                </a:lnTo>
                <a:lnTo>
                  <a:pt x="45720" y="36671"/>
                </a:lnTo>
                <a:lnTo>
                  <a:pt x="44196" y="38195"/>
                </a:lnTo>
                <a:lnTo>
                  <a:pt x="42672" y="41243"/>
                </a:lnTo>
                <a:lnTo>
                  <a:pt x="39624" y="42767"/>
                </a:lnTo>
                <a:lnTo>
                  <a:pt x="36576" y="45815"/>
                </a:lnTo>
                <a:lnTo>
                  <a:pt x="33528" y="45815"/>
                </a:lnTo>
                <a:lnTo>
                  <a:pt x="27432" y="48863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34319" y="6200775"/>
            <a:ext cx="5661564" cy="128111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031271" y="6397561"/>
            <a:ext cx="1487170" cy="127000"/>
            <a:chOff x="1031271" y="6397561"/>
            <a:chExt cx="1487170" cy="127000"/>
          </a:xfrm>
        </p:grpSpPr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1271" y="6397561"/>
              <a:ext cx="1463897" cy="12668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504313" y="6481477"/>
              <a:ext cx="13970" cy="15875"/>
            </a:xfrm>
            <a:custGeom>
              <a:avLst/>
              <a:gdLst/>
              <a:ahLst/>
              <a:cxnLst/>
              <a:rect l="l" t="t" r="r" b="b"/>
              <a:pathLst>
                <a:path w="13969" h="15875">
                  <a:moveTo>
                    <a:pt x="9143" y="15335"/>
                  </a:moveTo>
                  <a:lnTo>
                    <a:pt x="7619" y="15335"/>
                  </a:lnTo>
                  <a:lnTo>
                    <a:pt x="4571" y="15335"/>
                  </a:lnTo>
                  <a:lnTo>
                    <a:pt x="0" y="10763"/>
                  </a:lnTo>
                  <a:lnTo>
                    <a:pt x="0" y="3143"/>
                  </a:lnTo>
                  <a:lnTo>
                    <a:pt x="1523" y="3143"/>
                  </a:lnTo>
                  <a:lnTo>
                    <a:pt x="3047" y="1523"/>
                  </a:lnTo>
                  <a:lnTo>
                    <a:pt x="4571" y="0"/>
                  </a:lnTo>
                  <a:lnTo>
                    <a:pt x="9143" y="0"/>
                  </a:lnTo>
                  <a:lnTo>
                    <a:pt x="10667" y="1523"/>
                  </a:lnTo>
                  <a:lnTo>
                    <a:pt x="12191" y="3143"/>
                  </a:lnTo>
                  <a:lnTo>
                    <a:pt x="13715" y="3143"/>
                  </a:lnTo>
                  <a:lnTo>
                    <a:pt x="13715" y="10763"/>
                  </a:lnTo>
                  <a:lnTo>
                    <a:pt x="9143" y="15335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/>
          <p:nvPr/>
        </p:nvSpPr>
        <p:spPr>
          <a:xfrm>
            <a:off x="875633" y="665854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7432" y="48768"/>
                </a:moveTo>
                <a:lnTo>
                  <a:pt x="21336" y="48768"/>
                </a:lnTo>
                <a:lnTo>
                  <a:pt x="15240" y="45720"/>
                </a:lnTo>
                <a:lnTo>
                  <a:pt x="12192" y="45720"/>
                </a:lnTo>
                <a:lnTo>
                  <a:pt x="3048" y="36576"/>
                </a:lnTo>
                <a:lnTo>
                  <a:pt x="1524" y="33528"/>
                </a:lnTo>
                <a:lnTo>
                  <a:pt x="1524" y="30480"/>
                </a:lnTo>
                <a:lnTo>
                  <a:pt x="0" y="27432"/>
                </a:lnTo>
                <a:lnTo>
                  <a:pt x="0" y="19812"/>
                </a:lnTo>
                <a:lnTo>
                  <a:pt x="1524" y="16764"/>
                </a:lnTo>
                <a:lnTo>
                  <a:pt x="1524" y="13716"/>
                </a:lnTo>
                <a:lnTo>
                  <a:pt x="3048" y="10668"/>
                </a:lnTo>
                <a:lnTo>
                  <a:pt x="9144" y="4572"/>
                </a:lnTo>
                <a:lnTo>
                  <a:pt x="18288" y="0"/>
                </a:lnTo>
                <a:lnTo>
                  <a:pt x="30480" y="0"/>
                </a:lnTo>
                <a:lnTo>
                  <a:pt x="42672" y="6096"/>
                </a:lnTo>
                <a:lnTo>
                  <a:pt x="44196" y="9144"/>
                </a:lnTo>
                <a:lnTo>
                  <a:pt x="45720" y="10668"/>
                </a:lnTo>
                <a:lnTo>
                  <a:pt x="48768" y="16764"/>
                </a:lnTo>
                <a:lnTo>
                  <a:pt x="48768" y="24384"/>
                </a:lnTo>
                <a:lnTo>
                  <a:pt x="48768" y="30480"/>
                </a:lnTo>
                <a:lnTo>
                  <a:pt x="45720" y="36576"/>
                </a:lnTo>
                <a:lnTo>
                  <a:pt x="44196" y="38100"/>
                </a:lnTo>
                <a:lnTo>
                  <a:pt x="42672" y="41148"/>
                </a:lnTo>
                <a:lnTo>
                  <a:pt x="39624" y="42672"/>
                </a:lnTo>
                <a:lnTo>
                  <a:pt x="36576" y="45720"/>
                </a:lnTo>
                <a:lnTo>
                  <a:pt x="33528" y="45720"/>
                </a:lnTo>
                <a:lnTo>
                  <a:pt x="27432" y="48768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/>
          <p:cNvGrpSpPr/>
          <p:nvPr/>
        </p:nvGrpSpPr>
        <p:grpSpPr>
          <a:xfrm>
            <a:off x="1023651" y="6624923"/>
            <a:ext cx="2604135" cy="99695"/>
            <a:chOff x="1023651" y="6624923"/>
            <a:chExt cx="2604135" cy="99695"/>
          </a:xfrm>
        </p:grpSpPr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3651" y="6624923"/>
              <a:ext cx="2579655" cy="9925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613880" y="671036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10763" y="13811"/>
                  </a:moveTo>
                  <a:lnTo>
                    <a:pt x="7715" y="13811"/>
                  </a:lnTo>
                  <a:lnTo>
                    <a:pt x="3048" y="13811"/>
                  </a:lnTo>
                  <a:lnTo>
                    <a:pt x="1524" y="12287"/>
                  </a:lnTo>
                  <a:lnTo>
                    <a:pt x="0" y="10667"/>
                  </a:lnTo>
                  <a:lnTo>
                    <a:pt x="0" y="3047"/>
                  </a:lnTo>
                  <a:lnTo>
                    <a:pt x="3048" y="0"/>
                  </a:lnTo>
                  <a:lnTo>
                    <a:pt x="10763" y="0"/>
                  </a:lnTo>
                  <a:lnTo>
                    <a:pt x="13811" y="3047"/>
                  </a:lnTo>
                  <a:lnTo>
                    <a:pt x="13811" y="10667"/>
                  </a:lnTo>
                  <a:lnTo>
                    <a:pt x="12287" y="12287"/>
                  </a:lnTo>
                  <a:lnTo>
                    <a:pt x="10763" y="13811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/>
          <p:nvPr/>
        </p:nvSpPr>
        <p:spPr>
          <a:xfrm>
            <a:off x="875633" y="749017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7432" y="48767"/>
                </a:moveTo>
                <a:lnTo>
                  <a:pt x="21336" y="48767"/>
                </a:lnTo>
                <a:lnTo>
                  <a:pt x="18288" y="47243"/>
                </a:lnTo>
                <a:lnTo>
                  <a:pt x="15240" y="47243"/>
                </a:lnTo>
                <a:lnTo>
                  <a:pt x="9144" y="44195"/>
                </a:lnTo>
                <a:lnTo>
                  <a:pt x="7620" y="41147"/>
                </a:lnTo>
                <a:lnTo>
                  <a:pt x="4572" y="39623"/>
                </a:lnTo>
                <a:lnTo>
                  <a:pt x="1524" y="33527"/>
                </a:lnTo>
                <a:lnTo>
                  <a:pt x="1524" y="30479"/>
                </a:lnTo>
                <a:lnTo>
                  <a:pt x="0" y="27431"/>
                </a:lnTo>
                <a:lnTo>
                  <a:pt x="0" y="21335"/>
                </a:lnTo>
                <a:lnTo>
                  <a:pt x="1524" y="18287"/>
                </a:lnTo>
                <a:lnTo>
                  <a:pt x="1524" y="15239"/>
                </a:lnTo>
                <a:lnTo>
                  <a:pt x="4572" y="9143"/>
                </a:lnTo>
                <a:lnTo>
                  <a:pt x="9144" y="4571"/>
                </a:lnTo>
                <a:lnTo>
                  <a:pt x="18288" y="0"/>
                </a:lnTo>
                <a:lnTo>
                  <a:pt x="30480" y="0"/>
                </a:lnTo>
                <a:lnTo>
                  <a:pt x="42672" y="6095"/>
                </a:lnTo>
                <a:lnTo>
                  <a:pt x="48768" y="18287"/>
                </a:lnTo>
                <a:lnTo>
                  <a:pt x="48768" y="24383"/>
                </a:lnTo>
                <a:lnTo>
                  <a:pt x="48768" y="30479"/>
                </a:lnTo>
                <a:lnTo>
                  <a:pt x="44196" y="39623"/>
                </a:lnTo>
                <a:lnTo>
                  <a:pt x="39624" y="44195"/>
                </a:lnTo>
                <a:lnTo>
                  <a:pt x="33528" y="47243"/>
                </a:lnTo>
                <a:lnTo>
                  <a:pt x="30480" y="47243"/>
                </a:lnTo>
                <a:lnTo>
                  <a:pt x="27432" y="48767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8" name="object 38"/>
          <p:cNvGrpSpPr/>
          <p:nvPr/>
        </p:nvGrpSpPr>
        <p:grpSpPr>
          <a:xfrm>
            <a:off x="1028223" y="7456551"/>
            <a:ext cx="2640965" cy="99695"/>
            <a:chOff x="1028223" y="7456551"/>
            <a:chExt cx="2640965" cy="99695"/>
          </a:xfrm>
        </p:grpSpPr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8223" y="7456551"/>
              <a:ext cx="2471261" cy="9915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511765" y="7464018"/>
              <a:ext cx="157480" cy="90170"/>
            </a:xfrm>
            <a:custGeom>
              <a:avLst/>
              <a:gdLst/>
              <a:ahLst/>
              <a:cxnLst/>
              <a:rect l="l" t="t" r="r" b="b"/>
              <a:pathLst>
                <a:path w="157479" h="90170">
                  <a:moveTo>
                    <a:pt x="73253" y="0"/>
                  </a:moveTo>
                  <a:lnTo>
                    <a:pt x="58013" y="0"/>
                  </a:lnTo>
                  <a:lnTo>
                    <a:pt x="58013" y="38100"/>
                  </a:lnTo>
                  <a:lnTo>
                    <a:pt x="15240" y="38100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0800"/>
                  </a:lnTo>
                  <a:lnTo>
                    <a:pt x="0" y="90170"/>
                  </a:lnTo>
                  <a:lnTo>
                    <a:pt x="15240" y="90170"/>
                  </a:lnTo>
                  <a:lnTo>
                    <a:pt x="15240" y="50800"/>
                  </a:lnTo>
                  <a:lnTo>
                    <a:pt x="58013" y="50800"/>
                  </a:lnTo>
                  <a:lnTo>
                    <a:pt x="58013" y="90170"/>
                  </a:lnTo>
                  <a:lnTo>
                    <a:pt x="73253" y="90170"/>
                  </a:lnTo>
                  <a:lnTo>
                    <a:pt x="73253" y="50800"/>
                  </a:lnTo>
                  <a:lnTo>
                    <a:pt x="73253" y="38100"/>
                  </a:lnTo>
                  <a:lnTo>
                    <a:pt x="73253" y="0"/>
                  </a:lnTo>
                  <a:close/>
                </a:path>
                <a:path w="157479" h="90170">
                  <a:moveTo>
                    <a:pt x="157162" y="18542"/>
                  </a:moveTo>
                  <a:lnTo>
                    <a:pt x="154114" y="12344"/>
                  </a:lnTo>
                  <a:lnTo>
                    <a:pt x="148018" y="6248"/>
                  </a:lnTo>
                  <a:lnTo>
                    <a:pt x="141922" y="1676"/>
                  </a:lnTo>
                  <a:lnTo>
                    <a:pt x="140398" y="1371"/>
                  </a:lnTo>
                  <a:lnTo>
                    <a:pt x="140398" y="16916"/>
                  </a:lnTo>
                  <a:lnTo>
                    <a:pt x="140398" y="33782"/>
                  </a:lnTo>
                  <a:lnTo>
                    <a:pt x="138874" y="38354"/>
                  </a:lnTo>
                  <a:lnTo>
                    <a:pt x="132778" y="44450"/>
                  </a:lnTo>
                  <a:lnTo>
                    <a:pt x="126682" y="45974"/>
                  </a:lnTo>
                  <a:lnTo>
                    <a:pt x="111442" y="45974"/>
                  </a:lnTo>
                  <a:lnTo>
                    <a:pt x="111442" y="12344"/>
                  </a:lnTo>
                  <a:lnTo>
                    <a:pt x="134302" y="12344"/>
                  </a:lnTo>
                  <a:lnTo>
                    <a:pt x="140398" y="16916"/>
                  </a:lnTo>
                  <a:lnTo>
                    <a:pt x="140398" y="1371"/>
                  </a:lnTo>
                  <a:lnTo>
                    <a:pt x="134302" y="152"/>
                  </a:lnTo>
                  <a:lnTo>
                    <a:pt x="96113" y="152"/>
                  </a:lnTo>
                  <a:lnTo>
                    <a:pt x="96113" y="90170"/>
                  </a:lnTo>
                  <a:lnTo>
                    <a:pt x="111442" y="90170"/>
                  </a:lnTo>
                  <a:lnTo>
                    <a:pt x="111442" y="58166"/>
                  </a:lnTo>
                  <a:lnTo>
                    <a:pt x="123634" y="58166"/>
                  </a:lnTo>
                  <a:lnTo>
                    <a:pt x="151066" y="45974"/>
                  </a:lnTo>
                  <a:lnTo>
                    <a:pt x="154114" y="42926"/>
                  </a:lnTo>
                  <a:lnTo>
                    <a:pt x="157162" y="36830"/>
                  </a:lnTo>
                  <a:lnTo>
                    <a:pt x="157162" y="18542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3714845" y="7458075"/>
            <a:ext cx="200025" cy="97790"/>
            <a:chOff x="3714845" y="7458075"/>
            <a:chExt cx="200025" cy="97790"/>
          </a:xfrm>
        </p:grpSpPr>
        <p:sp>
          <p:nvSpPr>
            <p:cNvPr id="42" name="object 42"/>
            <p:cNvSpPr/>
            <p:nvPr/>
          </p:nvSpPr>
          <p:spPr>
            <a:xfrm>
              <a:off x="3714845" y="7488555"/>
              <a:ext cx="50800" cy="67310"/>
            </a:xfrm>
            <a:custGeom>
              <a:avLst/>
              <a:gdLst/>
              <a:ahLst/>
              <a:cxnLst/>
              <a:rect l="l" t="t" r="r" b="b"/>
              <a:pathLst>
                <a:path w="50800" h="67309">
                  <a:moveTo>
                    <a:pt x="6096" y="16764"/>
                  </a:moveTo>
                  <a:lnTo>
                    <a:pt x="6096" y="6096"/>
                  </a:lnTo>
                  <a:lnTo>
                    <a:pt x="12192" y="1524"/>
                  </a:lnTo>
                  <a:lnTo>
                    <a:pt x="19812" y="0"/>
                  </a:lnTo>
                  <a:lnTo>
                    <a:pt x="27432" y="0"/>
                  </a:lnTo>
                  <a:lnTo>
                    <a:pt x="37433" y="1452"/>
                  </a:lnTo>
                  <a:lnTo>
                    <a:pt x="44577" y="5905"/>
                  </a:lnTo>
                  <a:lnTo>
                    <a:pt x="45544" y="7620"/>
                  </a:lnTo>
                  <a:lnTo>
                    <a:pt x="18288" y="7620"/>
                  </a:lnTo>
                  <a:lnTo>
                    <a:pt x="12192" y="10668"/>
                  </a:lnTo>
                  <a:lnTo>
                    <a:pt x="6096" y="16764"/>
                  </a:lnTo>
                  <a:close/>
                </a:path>
                <a:path w="50800" h="67309">
                  <a:moveTo>
                    <a:pt x="28956" y="67151"/>
                  </a:moveTo>
                  <a:lnTo>
                    <a:pt x="13716" y="67151"/>
                  </a:lnTo>
                  <a:lnTo>
                    <a:pt x="9144" y="65627"/>
                  </a:lnTo>
                  <a:lnTo>
                    <a:pt x="4572" y="62579"/>
                  </a:lnTo>
                  <a:lnTo>
                    <a:pt x="1524" y="59436"/>
                  </a:lnTo>
                  <a:lnTo>
                    <a:pt x="0" y="54864"/>
                  </a:lnTo>
                  <a:lnTo>
                    <a:pt x="0" y="48768"/>
                  </a:lnTo>
                  <a:lnTo>
                    <a:pt x="39624" y="24384"/>
                  </a:lnTo>
                  <a:lnTo>
                    <a:pt x="39516" y="13501"/>
                  </a:lnTo>
                  <a:lnTo>
                    <a:pt x="36576" y="7620"/>
                  </a:lnTo>
                  <a:lnTo>
                    <a:pt x="45544" y="7620"/>
                  </a:lnTo>
                  <a:lnTo>
                    <a:pt x="48863" y="13501"/>
                  </a:lnTo>
                  <a:lnTo>
                    <a:pt x="50292" y="24384"/>
                  </a:lnTo>
                  <a:lnTo>
                    <a:pt x="50292" y="33528"/>
                  </a:lnTo>
                  <a:lnTo>
                    <a:pt x="39624" y="33528"/>
                  </a:lnTo>
                  <a:lnTo>
                    <a:pt x="24384" y="35052"/>
                  </a:lnTo>
                  <a:lnTo>
                    <a:pt x="19812" y="36576"/>
                  </a:lnTo>
                  <a:lnTo>
                    <a:pt x="16764" y="36576"/>
                  </a:lnTo>
                  <a:lnTo>
                    <a:pt x="13716" y="39624"/>
                  </a:lnTo>
                  <a:lnTo>
                    <a:pt x="10668" y="41148"/>
                  </a:lnTo>
                  <a:lnTo>
                    <a:pt x="10668" y="53340"/>
                  </a:lnTo>
                  <a:lnTo>
                    <a:pt x="15240" y="57912"/>
                  </a:lnTo>
                  <a:lnTo>
                    <a:pt x="18288" y="59436"/>
                  </a:lnTo>
                  <a:lnTo>
                    <a:pt x="37817" y="59436"/>
                  </a:lnTo>
                  <a:lnTo>
                    <a:pt x="35052" y="64103"/>
                  </a:lnTo>
                  <a:lnTo>
                    <a:pt x="28956" y="67151"/>
                  </a:lnTo>
                  <a:close/>
                </a:path>
                <a:path w="50800" h="67309">
                  <a:moveTo>
                    <a:pt x="37817" y="59436"/>
                  </a:moveTo>
                  <a:lnTo>
                    <a:pt x="27432" y="59436"/>
                  </a:lnTo>
                  <a:lnTo>
                    <a:pt x="32004" y="56388"/>
                  </a:lnTo>
                  <a:lnTo>
                    <a:pt x="38100" y="50292"/>
                  </a:lnTo>
                  <a:lnTo>
                    <a:pt x="39624" y="45720"/>
                  </a:lnTo>
                  <a:lnTo>
                    <a:pt x="39624" y="33528"/>
                  </a:lnTo>
                  <a:lnTo>
                    <a:pt x="50292" y="33528"/>
                  </a:lnTo>
                  <a:lnTo>
                    <a:pt x="50292" y="56388"/>
                  </a:lnTo>
                  <a:lnTo>
                    <a:pt x="39624" y="56388"/>
                  </a:lnTo>
                  <a:lnTo>
                    <a:pt x="37817" y="59436"/>
                  </a:lnTo>
                  <a:close/>
                </a:path>
                <a:path w="50800" h="67309">
                  <a:moveTo>
                    <a:pt x="50292" y="65627"/>
                  </a:moveTo>
                  <a:lnTo>
                    <a:pt x="39624" y="65627"/>
                  </a:lnTo>
                  <a:lnTo>
                    <a:pt x="39624" y="56388"/>
                  </a:lnTo>
                  <a:lnTo>
                    <a:pt x="50292" y="56388"/>
                  </a:lnTo>
                  <a:lnTo>
                    <a:pt x="50292" y="65627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84949" y="7458075"/>
              <a:ext cx="129730" cy="97631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3972686" y="7463790"/>
            <a:ext cx="224790" cy="90805"/>
            <a:chOff x="3972686" y="7463790"/>
            <a:chExt cx="224790" cy="90805"/>
          </a:xfrm>
        </p:grpSpPr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72686" y="7464171"/>
              <a:ext cx="77914" cy="9001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73461" y="7463790"/>
              <a:ext cx="123634" cy="90392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245864" y="7456551"/>
            <a:ext cx="2682049" cy="129730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1034319" y="7653432"/>
            <a:ext cx="1076325" cy="128270"/>
            <a:chOff x="1034319" y="7653432"/>
            <a:chExt cx="1076325" cy="128270"/>
          </a:xfrm>
        </p:grpSpPr>
        <p:pic>
          <p:nvPicPr>
            <p:cNvPr id="49" name="object 4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34319" y="7653432"/>
              <a:ext cx="1054798" cy="12811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096738" y="7737252"/>
              <a:ext cx="13970" cy="15875"/>
            </a:xfrm>
            <a:custGeom>
              <a:avLst/>
              <a:gdLst/>
              <a:ahLst/>
              <a:cxnLst/>
              <a:rect l="l" t="t" r="r" b="b"/>
              <a:pathLst>
                <a:path w="13969" h="15875">
                  <a:moveTo>
                    <a:pt x="9143" y="15335"/>
                  </a:moveTo>
                  <a:lnTo>
                    <a:pt x="6095" y="15335"/>
                  </a:lnTo>
                  <a:lnTo>
                    <a:pt x="4571" y="15335"/>
                  </a:lnTo>
                  <a:lnTo>
                    <a:pt x="0" y="10763"/>
                  </a:lnTo>
                  <a:lnTo>
                    <a:pt x="0" y="4667"/>
                  </a:lnTo>
                  <a:lnTo>
                    <a:pt x="1523" y="3143"/>
                  </a:lnTo>
                  <a:lnTo>
                    <a:pt x="3047" y="1523"/>
                  </a:lnTo>
                  <a:lnTo>
                    <a:pt x="4571" y="0"/>
                  </a:lnTo>
                  <a:lnTo>
                    <a:pt x="9143" y="0"/>
                  </a:lnTo>
                  <a:lnTo>
                    <a:pt x="10667" y="1523"/>
                  </a:lnTo>
                  <a:lnTo>
                    <a:pt x="12191" y="3143"/>
                  </a:lnTo>
                  <a:lnTo>
                    <a:pt x="13715" y="4667"/>
                  </a:lnTo>
                  <a:lnTo>
                    <a:pt x="13715" y="10763"/>
                  </a:lnTo>
                  <a:lnTo>
                    <a:pt x="9143" y="15335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/>
          <p:nvPr/>
        </p:nvSpPr>
        <p:spPr>
          <a:xfrm>
            <a:off x="875633" y="791432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7432" y="48863"/>
                </a:moveTo>
                <a:lnTo>
                  <a:pt x="21336" y="48863"/>
                </a:lnTo>
                <a:lnTo>
                  <a:pt x="15240" y="45815"/>
                </a:lnTo>
                <a:lnTo>
                  <a:pt x="12192" y="45815"/>
                </a:lnTo>
                <a:lnTo>
                  <a:pt x="3048" y="36671"/>
                </a:lnTo>
                <a:lnTo>
                  <a:pt x="1524" y="33623"/>
                </a:lnTo>
                <a:lnTo>
                  <a:pt x="1524" y="30575"/>
                </a:lnTo>
                <a:lnTo>
                  <a:pt x="0" y="27431"/>
                </a:lnTo>
                <a:lnTo>
                  <a:pt x="0" y="19811"/>
                </a:lnTo>
                <a:lnTo>
                  <a:pt x="1524" y="16763"/>
                </a:lnTo>
                <a:lnTo>
                  <a:pt x="1524" y="13715"/>
                </a:lnTo>
                <a:lnTo>
                  <a:pt x="3048" y="12191"/>
                </a:lnTo>
                <a:lnTo>
                  <a:pt x="4572" y="9143"/>
                </a:lnTo>
                <a:lnTo>
                  <a:pt x="9144" y="4571"/>
                </a:lnTo>
                <a:lnTo>
                  <a:pt x="18288" y="0"/>
                </a:lnTo>
                <a:lnTo>
                  <a:pt x="30480" y="0"/>
                </a:lnTo>
                <a:lnTo>
                  <a:pt x="42672" y="6095"/>
                </a:lnTo>
                <a:lnTo>
                  <a:pt x="45720" y="12191"/>
                </a:lnTo>
                <a:lnTo>
                  <a:pt x="47244" y="13715"/>
                </a:lnTo>
                <a:lnTo>
                  <a:pt x="48768" y="16763"/>
                </a:lnTo>
                <a:lnTo>
                  <a:pt x="48768" y="24383"/>
                </a:lnTo>
                <a:lnTo>
                  <a:pt x="48768" y="30575"/>
                </a:lnTo>
                <a:lnTo>
                  <a:pt x="45720" y="36671"/>
                </a:lnTo>
                <a:lnTo>
                  <a:pt x="44196" y="38195"/>
                </a:lnTo>
                <a:lnTo>
                  <a:pt x="42672" y="41243"/>
                </a:lnTo>
                <a:lnTo>
                  <a:pt x="39624" y="42767"/>
                </a:lnTo>
                <a:lnTo>
                  <a:pt x="36576" y="45815"/>
                </a:lnTo>
                <a:lnTo>
                  <a:pt x="33528" y="45815"/>
                </a:lnTo>
                <a:lnTo>
                  <a:pt x="27432" y="48863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object 5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28223" y="7880794"/>
            <a:ext cx="5568410" cy="128111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1032795" y="8076056"/>
            <a:ext cx="3729354" cy="130175"/>
            <a:chOff x="1032795" y="8076056"/>
            <a:chExt cx="3729354" cy="130175"/>
          </a:xfrm>
        </p:grpSpPr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32795" y="8076056"/>
              <a:ext cx="3706177" cy="12973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746593" y="8161496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9144" y="15335"/>
                  </a:moveTo>
                  <a:lnTo>
                    <a:pt x="7620" y="15335"/>
                  </a:lnTo>
                  <a:lnTo>
                    <a:pt x="6096" y="15335"/>
                  </a:lnTo>
                  <a:lnTo>
                    <a:pt x="3048" y="13811"/>
                  </a:lnTo>
                  <a:lnTo>
                    <a:pt x="3048" y="12287"/>
                  </a:lnTo>
                  <a:lnTo>
                    <a:pt x="1524" y="10667"/>
                  </a:lnTo>
                  <a:lnTo>
                    <a:pt x="0" y="9143"/>
                  </a:lnTo>
                  <a:lnTo>
                    <a:pt x="0" y="6095"/>
                  </a:ln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lnTo>
                    <a:pt x="6096" y="0"/>
                  </a:lnTo>
                  <a:lnTo>
                    <a:pt x="9144" y="0"/>
                  </a:lnTo>
                  <a:lnTo>
                    <a:pt x="12192" y="3047"/>
                  </a:lnTo>
                  <a:lnTo>
                    <a:pt x="13811" y="3047"/>
                  </a:lnTo>
                  <a:lnTo>
                    <a:pt x="15335" y="6095"/>
                  </a:lnTo>
                  <a:lnTo>
                    <a:pt x="15335" y="9143"/>
                  </a:lnTo>
                  <a:lnTo>
                    <a:pt x="9144" y="15335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/>
          <p:nvPr/>
        </p:nvSpPr>
        <p:spPr>
          <a:xfrm>
            <a:off x="875633" y="8338566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27432" y="48767"/>
                </a:moveTo>
                <a:lnTo>
                  <a:pt x="21336" y="48767"/>
                </a:lnTo>
                <a:lnTo>
                  <a:pt x="15240" y="45719"/>
                </a:lnTo>
                <a:lnTo>
                  <a:pt x="12192" y="45719"/>
                </a:lnTo>
                <a:lnTo>
                  <a:pt x="3048" y="36575"/>
                </a:lnTo>
                <a:lnTo>
                  <a:pt x="1524" y="33527"/>
                </a:lnTo>
                <a:lnTo>
                  <a:pt x="1524" y="30479"/>
                </a:lnTo>
                <a:lnTo>
                  <a:pt x="0" y="27431"/>
                </a:lnTo>
                <a:lnTo>
                  <a:pt x="0" y="19811"/>
                </a:lnTo>
                <a:lnTo>
                  <a:pt x="1524" y="16763"/>
                </a:lnTo>
                <a:lnTo>
                  <a:pt x="1524" y="13715"/>
                </a:lnTo>
                <a:lnTo>
                  <a:pt x="3048" y="10667"/>
                </a:lnTo>
                <a:lnTo>
                  <a:pt x="9144" y="4571"/>
                </a:lnTo>
                <a:lnTo>
                  <a:pt x="18288" y="0"/>
                </a:lnTo>
                <a:lnTo>
                  <a:pt x="30480" y="0"/>
                </a:lnTo>
                <a:lnTo>
                  <a:pt x="42672" y="6095"/>
                </a:lnTo>
                <a:lnTo>
                  <a:pt x="44196" y="9143"/>
                </a:lnTo>
                <a:lnTo>
                  <a:pt x="45720" y="10667"/>
                </a:lnTo>
                <a:lnTo>
                  <a:pt x="48768" y="16763"/>
                </a:lnTo>
                <a:lnTo>
                  <a:pt x="48768" y="24383"/>
                </a:lnTo>
                <a:lnTo>
                  <a:pt x="48768" y="30479"/>
                </a:lnTo>
                <a:lnTo>
                  <a:pt x="45720" y="36575"/>
                </a:lnTo>
                <a:lnTo>
                  <a:pt x="44196" y="38099"/>
                </a:lnTo>
                <a:lnTo>
                  <a:pt x="42672" y="41147"/>
                </a:lnTo>
                <a:lnTo>
                  <a:pt x="39624" y="42671"/>
                </a:lnTo>
                <a:lnTo>
                  <a:pt x="36576" y="45719"/>
                </a:lnTo>
                <a:lnTo>
                  <a:pt x="33528" y="45719"/>
                </a:lnTo>
                <a:lnTo>
                  <a:pt x="27432" y="48767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object 5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023651" y="8304942"/>
            <a:ext cx="5743956" cy="128206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1023651" y="8501729"/>
            <a:ext cx="1106805" cy="128270"/>
            <a:chOff x="1023651" y="8501729"/>
            <a:chExt cx="1106805" cy="128270"/>
          </a:xfrm>
        </p:grpSpPr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23651" y="8501729"/>
              <a:ext cx="1076134" cy="128206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116550" y="85857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70">
                  <a:moveTo>
                    <a:pt x="10763" y="13716"/>
                  </a:moveTo>
                  <a:lnTo>
                    <a:pt x="6095" y="13716"/>
                  </a:lnTo>
                  <a:lnTo>
                    <a:pt x="3047" y="13716"/>
                  </a:lnTo>
                  <a:lnTo>
                    <a:pt x="0" y="10668"/>
                  </a:lnTo>
                  <a:lnTo>
                    <a:pt x="0" y="3048"/>
                  </a:lnTo>
                  <a:lnTo>
                    <a:pt x="1523" y="1524"/>
                  </a:lnTo>
                  <a:lnTo>
                    <a:pt x="3047" y="1524"/>
                  </a:lnTo>
                  <a:lnTo>
                    <a:pt x="4571" y="0"/>
                  </a:lnTo>
                  <a:lnTo>
                    <a:pt x="9239" y="0"/>
                  </a:lnTo>
                  <a:lnTo>
                    <a:pt x="10763" y="1524"/>
                  </a:lnTo>
                  <a:lnTo>
                    <a:pt x="12287" y="1524"/>
                  </a:lnTo>
                  <a:lnTo>
                    <a:pt x="13811" y="3048"/>
                  </a:lnTo>
                  <a:lnTo>
                    <a:pt x="13811" y="10668"/>
                  </a:lnTo>
                  <a:lnTo>
                    <a:pt x="10763" y="13716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/>
          <p:nvPr/>
        </p:nvSpPr>
        <p:spPr>
          <a:xfrm>
            <a:off x="875633" y="876119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30480" y="48863"/>
                </a:moveTo>
                <a:lnTo>
                  <a:pt x="18288" y="48863"/>
                </a:lnTo>
                <a:lnTo>
                  <a:pt x="9144" y="44291"/>
                </a:lnTo>
                <a:lnTo>
                  <a:pt x="3048" y="38195"/>
                </a:lnTo>
                <a:lnTo>
                  <a:pt x="1524" y="35147"/>
                </a:lnTo>
                <a:lnTo>
                  <a:pt x="1524" y="32099"/>
                </a:lnTo>
                <a:lnTo>
                  <a:pt x="0" y="29051"/>
                </a:lnTo>
                <a:lnTo>
                  <a:pt x="0" y="21335"/>
                </a:lnTo>
                <a:lnTo>
                  <a:pt x="1524" y="18287"/>
                </a:lnTo>
                <a:lnTo>
                  <a:pt x="1524" y="15239"/>
                </a:lnTo>
                <a:lnTo>
                  <a:pt x="3048" y="12191"/>
                </a:lnTo>
                <a:lnTo>
                  <a:pt x="12192" y="3047"/>
                </a:lnTo>
                <a:lnTo>
                  <a:pt x="15240" y="3047"/>
                </a:lnTo>
                <a:lnTo>
                  <a:pt x="21336" y="0"/>
                </a:lnTo>
                <a:lnTo>
                  <a:pt x="27432" y="0"/>
                </a:lnTo>
                <a:lnTo>
                  <a:pt x="33528" y="3047"/>
                </a:lnTo>
                <a:lnTo>
                  <a:pt x="36576" y="3047"/>
                </a:lnTo>
                <a:lnTo>
                  <a:pt x="39624" y="6095"/>
                </a:lnTo>
                <a:lnTo>
                  <a:pt x="42672" y="7619"/>
                </a:lnTo>
                <a:lnTo>
                  <a:pt x="44196" y="10667"/>
                </a:lnTo>
                <a:lnTo>
                  <a:pt x="45720" y="12191"/>
                </a:lnTo>
                <a:lnTo>
                  <a:pt x="48768" y="18287"/>
                </a:lnTo>
                <a:lnTo>
                  <a:pt x="48768" y="24383"/>
                </a:lnTo>
                <a:lnTo>
                  <a:pt x="48768" y="32099"/>
                </a:lnTo>
                <a:lnTo>
                  <a:pt x="45720" y="38195"/>
                </a:lnTo>
                <a:lnTo>
                  <a:pt x="44196" y="39719"/>
                </a:lnTo>
                <a:lnTo>
                  <a:pt x="42672" y="42767"/>
                </a:lnTo>
                <a:lnTo>
                  <a:pt x="30480" y="48863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2" name="object 6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034319" y="8729186"/>
            <a:ext cx="2626995" cy="128110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717035" y="8730710"/>
            <a:ext cx="3276504" cy="126682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1025175" y="8925972"/>
            <a:ext cx="2317750" cy="128905"/>
            <a:chOff x="1025175" y="8925972"/>
            <a:chExt cx="2317750" cy="128905"/>
          </a:xfrm>
        </p:grpSpPr>
        <p:pic>
          <p:nvPicPr>
            <p:cNvPr id="65" name="object 6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25175" y="8925972"/>
              <a:ext cx="2286571" cy="128301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328606" y="900998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10763" y="13716"/>
                  </a:moveTo>
                  <a:lnTo>
                    <a:pt x="6096" y="13716"/>
                  </a:lnTo>
                  <a:lnTo>
                    <a:pt x="3048" y="13716"/>
                  </a:lnTo>
                  <a:lnTo>
                    <a:pt x="0" y="10668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0763" y="0"/>
                  </a:lnTo>
                  <a:lnTo>
                    <a:pt x="13811" y="3048"/>
                  </a:lnTo>
                  <a:lnTo>
                    <a:pt x="13811" y="10668"/>
                  </a:lnTo>
                  <a:lnTo>
                    <a:pt x="10763" y="13716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7" name="object 6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60475" y="4904232"/>
            <a:ext cx="6268211" cy="9144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500062" y="36271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523" y="0"/>
                </a:move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9" name="object 6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98575" y="4651247"/>
            <a:ext cx="195072" cy="184403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92327" y="4667250"/>
            <a:ext cx="103822" cy="141922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>
            <a:off x="1220533" y="4661153"/>
            <a:ext cx="821690" cy="191135"/>
            <a:chOff x="1220533" y="4661153"/>
            <a:chExt cx="821690" cy="191135"/>
          </a:xfrm>
        </p:grpSpPr>
        <p:pic>
          <p:nvPicPr>
            <p:cNvPr id="72" name="object 7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27403" y="4706873"/>
              <a:ext cx="82486" cy="10229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20533" y="4661153"/>
              <a:ext cx="87058" cy="14497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435608" y="4661928"/>
              <a:ext cx="74930" cy="144780"/>
            </a:xfrm>
            <a:custGeom>
              <a:avLst/>
              <a:gdLst/>
              <a:ahLst/>
              <a:cxnLst/>
              <a:rect l="l" t="t" r="r" b="b"/>
              <a:pathLst>
                <a:path w="74930" h="144779">
                  <a:moveTo>
                    <a:pt x="22847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22847" y="144780"/>
                  </a:lnTo>
                  <a:lnTo>
                    <a:pt x="22847" y="0"/>
                  </a:lnTo>
                  <a:close/>
                </a:path>
                <a:path w="74930" h="144779">
                  <a:moveTo>
                    <a:pt x="74676" y="0"/>
                  </a:moveTo>
                  <a:lnTo>
                    <a:pt x="51816" y="0"/>
                  </a:lnTo>
                  <a:lnTo>
                    <a:pt x="51816" y="144780"/>
                  </a:lnTo>
                  <a:lnTo>
                    <a:pt x="74676" y="144780"/>
                  </a:lnTo>
                  <a:lnTo>
                    <a:pt x="74676" y="0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532000" y="4706873"/>
              <a:ext cx="90011" cy="10229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41824" y="4706873"/>
              <a:ext cx="87058" cy="9925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50302" y="4706873"/>
              <a:ext cx="94594" cy="14497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867757" y="4706873"/>
              <a:ext cx="174021" cy="102298"/>
            </a:xfrm>
            <a:prstGeom prst="rect">
              <a:avLst/>
            </a:prstGeom>
          </p:spPr>
        </p:pic>
      </p:grpSp>
      <p:pic>
        <p:nvPicPr>
          <p:cNvPr id="79" name="object 7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104358" y="4706873"/>
            <a:ext cx="242697" cy="102298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2421826" y="4706873"/>
            <a:ext cx="262890" cy="102870"/>
            <a:chOff x="2421826" y="4706873"/>
            <a:chExt cx="262890" cy="102870"/>
          </a:xfrm>
        </p:grpSpPr>
        <p:pic>
          <p:nvPicPr>
            <p:cNvPr id="81" name="object 8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421826" y="4706873"/>
              <a:ext cx="148113" cy="102298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595848" y="4706873"/>
              <a:ext cx="88582" cy="99250"/>
            </a:xfrm>
            <a:prstGeom prst="rect">
              <a:avLst/>
            </a:prstGeom>
          </p:spPr>
        </p:pic>
      </p:grpSp>
      <p:grpSp>
        <p:nvGrpSpPr>
          <p:cNvPr id="83" name="object 83"/>
          <p:cNvGrpSpPr/>
          <p:nvPr/>
        </p:nvGrpSpPr>
        <p:grpSpPr>
          <a:xfrm>
            <a:off x="2762250" y="4662677"/>
            <a:ext cx="333375" cy="146685"/>
            <a:chOff x="2762250" y="4662677"/>
            <a:chExt cx="333375" cy="146685"/>
          </a:xfrm>
        </p:grpSpPr>
        <p:sp>
          <p:nvSpPr>
            <p:cNvPr id="84" name="object 84"/>
            <p:cNvSpPr/>
            <p:nvPr/>
          </p:nvSpPr>
          <p:spPr>
            <a:xfrm>
              <a:off x="2762250" y="4662677"/>
              <a:ext cx="27940" cy="143510"/>
            </a:xfrm>
            <a:custGeom>
              <a:avLst/>
              <a:gdLst/>
              <a:ahLst/>
              <a:cxnLst/>
              <a:rect l="l" t="t" r="r" b="b"/>
              <a:pathLst>
                <a:path w="27939" h="143510">
                  <a:moveTo>
                    <a:pt x="16764" y="25908"/>
                  </a:moveTo>
                  <a:lnTo>
                    <a:pt x="9144" y="25908"/>
                  </a:lnTo>
                  <a:lnTo>
                    <a:pt x="6096" y="24384"/>
                  </a:lnTo>
                  <a:lnTo>
                    <a:pt x="4572" y="21336"/>
                  </a:lnTo>
                  <a:lnTo>
                    <a:pt x="1524" y="19812"/>
                  </a:lnTo>
                  <a:lnTo>
                    <a:pt x="0" y="16764"/>
                  </a:lnTo>
                  <a:lnTo>
                    <a:pt x="0" y="9144"/>
                  </a:lnTo>
                  <a:lnTo>
                    <a:pt x="1524" y="6096"/>
                  </a:lnTo>
                  <a:lnTo>
                    <a:pt x="4572" y="4572"/>
                  </a:lnTo>
                  <a:lnTo>
                    <a:pt x="6096" y="1524"/>
                  </a:lnTo>
                  <a:lnTo>
                    <a:pt x="9144" y="0"/>
                  </a:lnTo>
                  <a:lnTo>
                    <a:pt x="16764" y="0"/>
                  </a:lnTo>
                  <a:lnTo>
                    <a:pt x="19812" y="1524"/>
                  </a:lnTo>
                  <a:lnTo>
                    <a:pt x="22955" y="4572"/>
                  </a:lnTo>
                  <a:lnTo>
                    <a:pt x="26003" y="6096"/>
                  </a:lnTo>
                  <a:lnTo>
                    <a:pt x="27527" y="9144"/>
                  </a:lnTo>
                  <a:lnTo>
                    <a:pt x="27527" y="16764"/>
                  </a:lnTo>
                  <a:lnTo>
                    <a:pt x="26003" y="19812"/>
                  </a:lnTo>
                  <a:lnTo>
                    <a:pt x="22955" y="21336"/>
                  </a:lnTo>
                  <a:lnTo>
                    <a:pt x="19812" y="24384"/>
                  </a:lnTo>
                  <a:lnTo>
                    <a:pt x="16764" y="25908"/>
                  </a:lnTo>
                  <a:close/>
                </a:path>
                <a:path w="27939" h="143510">
                  <a:moveTo>
                    <a:pt x="24479" y="143446"/>
                  </a:moveTo>
                  <a:lnTo>
                    <a:pt x="1524" y="143446"/>
                  </a:lnTo>
                  <a:lnTo>
                    <a:pt x="1524" y="45720"/>
                  </a:lnTo>
                  <a:lnTo>
                    <a:pt x="24479" y="45720"/>
                  </a:lnTo>
                  <a:lnTo>
                    <a:pt x="24479" y="143446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815685" y="4679441"/>
              <a:ext cx="279368" cy="129730"/>
            </a:xfrm>
            <a:prstGeom prst="rect">
              <a:avLst/>
            </a:prstGeom>
          </p:spPr>
        </p:pic>
      </p:grpSp>
      <p:pic>
        <p:nvPicPr>
          <p:cNvPr id="86" name="object 8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60475" y="7269480"/>
            <a:ext cx="6268211" cy="9143"/>
          </a:xfrm>
          <a:prstGeom prst="rect">
            <a:avLst/>
          </a:prstGeom>
        </p:spPr>
      </p:pic>
      <p:sp>
        <p:nvSpPr>
          <p:cNvPr id="87" name="object 87"/>
          <p:cNvSpPr/>
          <p:nvPr/>
        </p:nvSpPr>
        <p:spPr>
          <a:xfrm>
            <a:off x="500062" y="362712"/>
            <a:ext cx="1905" cy="0"/>
          </a:xfrm>
          <a:custGeom>
            <a:avLst/>
            <a:gdLst/>
            <a:ahLst/>
            <a:cxnLst/>
            <a:rect l="l" t="t" r="r" b="b"/>
            <a:pathLst>
              <a:path w="1904" h="0">
                <a:moveTo>
                  <a:pt x="1523" y="0"/>
                </a:moveTo>
                <a:lnTo>
                  <a:pt x="0" y="0"/>
                </a:lnTo>
                <a:lnTo>
                  <a:pt x="1523" y="0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8" name="object 88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98575" y="7018020"/>
            <a:ext cx="195072" cy="175260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1086230" y="7025640"/>
            <a:ext cx="1562100" cy="191770"/>
            <a:chOff x="1086230" y="7025640"/>
            <a:chExt cx="1562100" cy="191770"/>
          </a:xfrm>
        </p:grpSpPr>
        <p:pic>
          <p:nvPicPr>
            <p:cNvPr id="90" name="object 9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86230" y="7033831"/>
              <a:ext cx="422814" cy="140398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30476" y="7072027"/>
              <a:ext cx="146494" cy="99155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704403" y="7072027"/>
              <a:ext cx="94678" cy="14497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1822704" y="7025640"/>
              <a:ext cx="76200" cy="146685"/>
            </a:xfrm>
            <a:custGeom>
              <a:avLst/>
              <a:gdLst/>
              <a:ahLst/>
              <a:cxnLst/>
              <a:rect l="l" t="t" r="r" b="b"/>
              <a:pathLst>
                <a:path w="76200" h="146684">
                  <a:moveTo>
                    <a:pt x="22847" y="0"/>
                  </a:moveTo>
                  <a:lnTo>
                    <a:pt x="0" y="0"/>
                  </a:lnTo>
                  <a:lnTo>
                    <a:pt x="0" y="146316"/>
                  </a:lnTo>
                  <a:lnTo>
                    <a:pt x="22847" y="146316"/>
                  </a:lnTo>
                  <a:lnTo>
                    <a:pt x="22847" y="0"/>
                  </a:lnTo>
                  <a:close/>
                </a:path>
                <a:path w="76200" h="146684">
                  <a:moveTo>
                    <a:pt x="72580" y="47917"/>
                  </a:moveTo>
                  <a:lnTo>
                    <a:pt x="51142" y="47917"/>
                  </a:lnTo>
                  <a:lnTo>
                    <a:pt x="51142" y="145542"/>
                  </a:lnTo>
                  <a:lnTo>
                    <a:pt x="72580" y="145542"/>
                  </a:lnTo>
                  <a:lnTo>
                    <a:pt x="72580" y="47917"/>
                  </a:lnTo>
                  <a:close/>
                </a:path>
                <a:path w="76200" h="146684">
                  <a:moveTo>
                    <a:pt x="75628" y="11341"/>
                  </a:moveTo>
                  <a:lnTo>
                    <a:pt x="74104" y="8293"/>
                  </a:lnTo>
                  <a:lnTo>
                    <a:pt x="71056" y="5245"/>
                  </a:lnTo>
                  <a:lnTo>
                    <a:pt x="64960" y="2197"/>
                  </a:lnTo>
                  <a:lnTo>
                    <a:pt x="57238" y="2197"/>
                  </a:lnTo>
                  <a:lnTo>
                    <a:pt x="54190" y="3721"/>
                  </a:lnTo>
                  <a:lnTo>
                    <a:pt x="49618" y="8293"/>
                  </a:lnTo>
                  <a:lnTo>
                    <a:pt x="48094" y="11341"/>
                  </a:lnTo>
                  <a:lnTo>
                    <a:pt x="48094" y="18961"/>
                  </a:lnTo>
                  <a:lnTo>
                    <a:pt x="49618" y="22009"/>
                  </a:lnTo>
                  <a:lnTo>
                    <a:pt x="52666" y="23533"/>
                  </a:lnTo>
                  <a:lnTo>
                    <a:pt x="54190" y="26581"/>
                  </a:lnTo>
                  <a:lnTo>
                    <a:pt x="57238" y="28105"/>
                  </a:lnTo>
                  <a:lnTo>
                    <a:pt x="64960" y="28105"/>
                  </a:lnTo>
                  <a:lnTo>
                    <a:pt x="68008" y="26581"/>
                  </a:lnTo>
                  <a:lnTo>
                    <a:pt x="71056" y="23533"/>
                  </a:lnTo>
                  <a:lnTo>
                    <a:pt x="74104" y="22009"/>
                  </a:lnTo>
                  <a:lnTo>
                    <a:pt x="75628" y="18961"/>
                  </a:lnTo>
                  <a:lnTo>
                    <a:pt x="75628" y="11341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918144" y="7072027"/>
              <a:ext cx="70199" cy="102203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008250" y="7026307"/>
              <a:ext cx="86963" cy="144875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122646" y="7072027"/>
              <a:ext cx="146589" cy="99155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289047" y="7072027"/>
              <a:ext cx="90106" cy="102203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400490" y="7044595"/>
              <a:ext cx="247268" cy="129635"/>
            </a:xfrm>
            <a:prstGeom prst="rect">
              <a:avLst/>
            </a:prstGeom>
          </p:spPr>
        </p:pic>
      </p:grpSp>
      <p:grpSp>
        <p:nvGrpSpPr>
          <p:cNvPr id="99" name="object 99"/>
          <p:cNvGrpSpPr/>
          <p:nvPr/>
        </p:nvGrpSpPr>
        <p:grpSpPr>
          <a:xfrm>
            <a:off x="2711862" y="7026306"/>
            <a:ext cx="349885" cy="147955"/>
            <a:chOff x="2711862" y="7026306"/>
            <a:chExt cx="349885" cy="147955"/>
          </a:xfrm>
        </p:grpSpPr>
        <p:pic>
          <p:nvPicPr>
            <p:cNvPr id="100" name="object 10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711862" y="7026306"/>
              <a:ext cx="167925" cy="147923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899600" y="7044594"/>
              <a:ext cx="161829" cy="129635"/>
            </a:xfrm>
            <a:prstGeom prst="rect">
              <a:avLst/>
            </a:prstGeom>
          </p:spPr>
        </p:pic>
      </p:grpSp>
      <p:grpSp>
        <p:nvGrpSpPr>
          <p:cNvPr id="102" name="object 102"/>
          <p:cNvGrpSpPr/>
          <p:nvPr/>
        </p:nvGrpSpPr>
        <p:grpSpPr>
          <a:xfrm>
            <a:off x="3120961" y="7033259"/>
            <a:ext cx="453390" cy="140970"/>
            <a:chOff x="3120961" y="7033259"/>
            <a:chExt cx="453390" cy="140970"/>
          </a:xfrm>
        </p:grpSpPr>
        <p:pic>
          <p:nvPicPr>
            <p:cNvPr id="103" name="object 10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120961" y="7033259"/>
              <a:ext cx="274510" cy="14097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420141" y="7072026"/>
              <a:ext cx="154209" cy="102203"/>
            </a:xfrm>
            <a:prstGeom prst="rect">
              <a:avLst/>
            </a:prstGeom>
          </p:spPr>
        </p:pic>
      </p:grpSp>
      <p:grpSp>
        <p:nvGrpSpPr>
          <p:cNvPr id="105" name="object 105"/>
          <p:cNvGrpSpPr/>
          <p:nvPr/>
        </p:nvGrpSpPr>
        <p:grpSpPr>
          <a:xfrm>
            <a:off x="3649122" y="7026306"/>
            <a:ext cx="508634" cy="191135"/>
            <a:chOff x="3649122" y="7026306"/>
            <a:chExt cx="508634" cy="191135"/>
          </a:xfrm>
        </p:grpSpPr>
        <p:pic>
          <p:nvPicPr>
            <p:cNvPr id="106" name="object 10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649122" y="7072026"/>
              <a:ext cx="94678" cy="14497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766661" y="7072026"/>
              <a:ext cx="164877" cy="10220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952779" y="7073550"/>
              <a:ext cx="87058" cy="100679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062873" y="7026306"/>
              <a:ext cx="94503" cy="147923"/>
            </a:xfrm>
            <a:prstGeom prst="rect">
              <a:avLst/>
            </a:prstGeom>
          </p:spPr>
        </p:pic>
      </p:grpSp>
      <p:pic>
        <p:nvPicPr>
          <p:cNvPr id="110" name="object 110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233767" y="7024782"/>
            <a:ext cx="175545" cy="149447"/>
          </a:xfrm>
          <a:prstGeom prst="rect">
            <a:avLst/>
          </a:prstGeom>
        </p:spPr>
      </p:pic>
      <p:grpSp>
        <p:nvGrpSpPr>
          <p:cNvPr id="111" name="object 111"/>
          <p:cNvGrpSpPr/>
          <p:nvPr/>
        </p:nvGrpSpPr>
        <p:grpSpPr>
          <a:xfrm>
            <a:off x="309381" y="211645"/>
            <a:ext cx="354330" cy="88900"/>
            <a:chOff x="309381" y="211645"/>
            <a:chExt cx="354330" cy="88900"/>
          </a:xfrm>
        </p:grpSpPr>
        <p:pic>
          <p:nvPicPr>
            <p:cNvPr id="112" name="object 11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09381" y="211645"/>
              <a:ext cx="117433" cy="74771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49770" y="211645"/>
              <a:ext cx="213645" cy="88487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712279" y="213169"/>
            <a:ext cx="407670" cy="73660"/>
            <a:chOff x="712279" y="213169"/>
            <a:chExt cx="407670" cy="73660"/>
          </a:xfrm>
        </p:grpSpPr>
        <p:sp>
          <p:nvSpPr>
            <p:cNvPr id="115" name="object 115"/>
            <p:cNvSpPr/>
            <p:nvPr/>
          </p:nvSpPr>
          <p:spPr>
            <a:xfrm>
              <a:off x="712279" y="213169"/>
              <a:ext cx="74930" cy="73660"/>
            </a:xfrm>
            <a:custGeom>
              <a:avLst/>
              <a:gdLst/>
              <a:ahLst/>
              <a:cxnLst/>
              <a:rect l="l" t="t" r="r" b="b"/>
              <a:pathLst>
                <a:path w="74929" h="73660">
                  <a:moveTo>
                    <a:pt x="25908" y="0"/>
                  </a:moveTo>
                  <a:lnTo>
                    <a:pt x="19812" y="0"/>
                  </a:lnTo>
                  <a:lnTo>
                    <a:pt x="16764" y="6096"/>
                  </a:lnTo>
                  <a:lnTo>
                    <a:pt x="12192" y="9144"/>
                  </a:lnTo>
                  <a:lnTo>
                    <a:pt x="9144" y="12192"/>
                  </a:lnTo>
                  <a:lnTo>
                    <a:pt x="0" y="18288"/>
                  </a:lnTo>
                  <a:lnTo>
                    <a:pt x="0" y="25908"/>
                  </a:lnTo>
                  <a:lnTo>
                    <a:pt x="1524" y="25908"/>
                  </a:lnTo>
                  <a:lnTo>
                    <a:pt x="4572" y="24384"/>
                  </a:lnTo>
                  <a:lnTo>
                    <a:pt x="9144" y="21336"/>
                  </a:lnTo>
                  <a:lnTo>
                    <a:pt x="15240" y="18288"/>
                  </a:lnTo>
                  <a:lnTo>
                    <a:pt x="16764" y="15240"/>
                  </a:lnTo>
                  <a:lnTo>
                    <a:pt x="16764" y="73253"/>
                  </a:lnTo>
                  <a:lnTo>
                    <a:pt x="25908" y="73253"/>
                  </a:lnTo>
                  <a:lnTo>
                    <a:pt x="25908" y="0"/>
                  </a:lnTo>
                  <a:close/>
                </a:path>
                <a:path w="74929" h="73660">
                  <a:moveTo>
                    <a:pt x="74764" y="0"/>
                  </a:moveTo>
                  <a:lnTo>
                    <a:pt x="68668" y="0"/>
                  </a:lnTo>
                  <a:lnTo>
                    <a:pt x="65620" y="6096"/>
                  </a:lnTo>
                  <a:lnTo>
                    <a:pt x="61048" y="9144"/>
                  </a:lnTo>
                  <a:lnTo>
                    <a:pt x="58000" y="12192"/>
                  </a:lnTo>
                  <a:lnTo>
                    <a:pt x="48856" y="18288"/>
                  </a:lnTo>
                  <a:lnTo>
                    <a:pt x="48856" y="25908"/>
                  </a:lnTo>
                  <a:lnTo>
                    <a:pt x="50380" y="25908"/>
                  </a:lnTo>
                  <a:lnTo>
                    <a:pt x="54952" y="24384"/>
                  </a:lnTo>
                  <a:lnTo>
                    <a:pt x="58000" y="21336"/>
                  </a:lnTo>
                  <a:lnTo>
                    <a:pt x="64096" y="18288"/>
                  </a:lnTo>
                  <a:lnTo>
                    <a:pt x="65620" y="15240"/>
                  </a:lnTo>
                  <a:lnTo>
                    <a:pt x="65620" y="73253"/>
                  </a:lnTo>
                  <a:lnTo>
                    <a:pt x="74764" y="73253"/>
                  </a:lnTo>
                  <a:lnTo>
                    <a:pt x="7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14577" y="213169"/>
              <a:ext cx="128206" cy="73247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983932" y="213169"/>
              <a:ext cx="135921" cy="73247"/>
            </a:xfrm>
            <a:prstGeom prst="rect">
              <a:avLst/>
            </a:prstGeom>
          </p:spPr>
        </p:pic>
      </p:grpSp>
      <p:grpSp>
        <p:nvGrpSpPr>
          <p:cNvPr id="118" name="object 118"/>
          <p:cNvGrpSpPr/>
          <p:nvPr/>
        </p:nvGrpSpPr>
        <p:grpSpPr>
          <a:xfrm>
            <a:off x="1516665" y="211645"/>
            <a:ext cx="5921375" cy="94615"/>
            <a:chOff x="1516665" y="211645"/>
            <a:chExt cx="5921375" cy="94615"/>
          </a:xfrm>
        </p:grpSpPr>
        <p:pic>
          <p:nvPicPr>
            <p:cNvPr id="119" name="object 11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516665" y="211645"/>
              <a:ext cx="3374993" cy="9458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927092" y="211645"/>
              <a:ext cx="2510599" cy="94583"/>
            </a:xfrm>
            <a:prstGeom prst="rect">
              <a:avLst/>
            </a:prstGeom>
          </p:spPr>
        </p:pic>
      </p:grpSp>
      <p:pic>
        <p:nvPicPr>
          <p:cNvPr id="121" name="object 121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10800" y="9786651"/>
            <a:ext cx="2877311" cy="94583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7341584" y="9786651"/>
            <a:ext cx="132778" cy="747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108" y="361187"/>
            <a:ext cx="6814184" cy="9352915"/>
            <a:chOff x="483108" y="361187"/>
            <a:chExt cx="6814184" cy="9352915"/>
          </a:xfrm>
        </p:grpSpPr>
        <p:sp>
          <p:nvSpPr>
            <p:cNvPr id="3" name="object 3"/>
            <p:cNvSpPr/>
            <p:nvPr/>
          </p:nvSpPr>
          <p:spPr>
            <a:xfrm>
              <a:off x="493776" y="362724"/>
              <a:ext cx="6803390" cy="2022475"/>
            </a:xfrm>
            <a:custGeom>
              <a:avLst/>
              <a:gdLst/>
              <a:ahLst/>
              <a:cxnLst/>
              <a:rect l="l" t="t" r="r" b="b"/>
              <a:pathLst>
                <a:path w="6803390" h="2022475">
                  <a:moveTo>
                    <a:pt x="6803136" y="0"/>
                  </a:moveTo>
                  <a:lnTo>
                    <a:pt x="6783324" y="0"/>
                  </a:lnTo>
                  <a:lnTo>
                    <a:pt x="6783324" y="170675"/>
                  </a:lnTo>
                  <a:lnTo>
                    <a:pt x="6783324" y="2002536"/>
                  </a:lnTo>
                  <a:lnTo>
                    <a:pt x="6781800" y="2002536"/>
                  </a:lnTo>
                  <a:lnTo>
                    <a:pt x="6780276" y="2004047"/>
                  </a:lnTo>
                  <a:lnTo>
                    <a:pt x="6777228" y="2005571"/>
                  </a:lnTo>
                  <a:lnTo>
                    <a:pt x="6775704" y="2007095"/>
                  </a:lnTo>
                  <a:lnTo>
                    <a:pt x="6772656" y="2008619"/>
                  </a:lnTo>
                  <a:lnTo>
                    <a:pt x="6771132" y="2010143"/>
                  </a:lnTo>
                  <a:lnTo>
                    <a:pt x="6768084" y="2011667"/>
                  </a:lnTo>
                  <a:lnTo>
                    <a:pt x="6763512" y="2013191"/>
                  </a:lnTo>
                  <a:lnTo>
                    <a:pt x="39624" y="2014715"/>
                  </a:lnTo>
                  <a:lnTo>
                    <a:pt x="39624" y="2013191"/>
                  </a:lnTo>
                  <a:lnTo>
                    <a:pt x="35052" y="2011667"/>
                  </a:lnTo>
                  <a:lnTo>
                    <a:pt x="28956" y="2008619"/>
                  </a:lnTo>
                  <a:lnTo>
                    <a:pt x="27432" y="2007108"/>
                  </a:lnTo>
                  <a:lnTo>
                    <a:pt x="24384" y="2005571"/>
                  </a:lnTo>
                  <a:lnTo>
                    <a:pt x="22860" y="2004047"/>
                  </a:lnTo>
                  <a:lnTo>
                    <a:pt x="19812" y="2002536"/>
                  </a:lnTo>
                  <a:lnTo>
                    <a:pt x="18288" y="2002523"/>
                  </a:lnTo>
                  <a:lnTo>
                    <a:pt x="18288" y="1999475"/>
                  </a:lnTo>
                  <a:lnTo>
                    <a:pt x="16764" y="1997951"/>
                  </a:lnTo>
                  <a:lnTo>
                    <a:pt x="15240" y="1997951"/>
                  </a:lnTo>
                  <a:lnTo>
                    <a:pt x="15240" y="1994903"/>
                  </a:lnTo>
                  <a:lnTo>
                    <a:pt x="13716" y="1993379"/>
                  </a:lnTo>
                  <a:lnTo>
                    <a:pt x="12192" y="1993379"/>
                  </a:lnTo>
                  <a:lnTo>
                    <a:pt x="12192" y="1990331"/>
                  </a:lnTo>
                  <a:lnTo>
                    <a:pt x="10668" y="1988807"/>
                  </a:lnTo>
                  <a:lnTo>
                    <a:pt x="9144" y="1988807"/>
                  </a:lnTo>
                  <a:lnTo>
                    <a:pt x="9144" y="1982711"/>
                  </a:lnTo>
                  <a:lnTo>
                    <a:pt x="7620" y="1982711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1985759"/>
                  </a:lnTo>
                  <a:lnTo>
                    <a:pt x="1524" y="1985759"/>
                  </a:lnTo>
                  <a:lnTo>
                    <a:pt x="1524" y="1990331"/>
                  </a:lnTo>
                  <a:lnTo>
                    <a:pt x="3048" y="1990331"/>
                  </a:lnTo>
                  <a:lnTo>
                    <a:pt x="3048" y="1994903"/>
                  </a:lnTo>
                  <a:lnTo>
                    <a:pt x="4572" y="1994903"/>
                  </a:lnTo>
                  <a:lnTo>
                    <a:pt x="4572" y="1997951"/>
                  </a:lnTo>
                  <a:lnTo>
                    <a:pt x="6096" y="1997951"/>
                  </a:lnTo>
                  <a:lnTo>
                    <a:pt x="7620" y="1999475"/>
                  </a:lnTo>
                  <a:lnTo>
                    <a:pt x="7620" y="2002523"/>
                  </a:lnTo>
                  <a:lnTo>
                    <a:pt x="9144" y="2002523"/>
                  </a:lnTo>
                  <a:lnTo>
                    <a:pt x="10668" y="2004047"/>
                  </a:lnTo>
                  <a:lnTo>
                    <a:pt x="10668" y="2007095"/>
                  </a:lnTo>
                  <a:lnTo>
                    <a:pt x="12192" y="2007095"/>
                  </a:lnTo>
                  <a:lnTo>
                    <a:pt x="13716" y="2007857"/>
                  </a:lnTo>
                  <a:lnTo>
                    <a:pt x="13716" y="2010143"/>
                  </a:lnTo>
                  <a:lnTo>
                    <a:pt x="15240" y="2010143"/>
                  </a:lnTo>
                  <a:lnTo>
                    <a:pt x="18288" y="2011667"/>
                  </a:lnTo>
                  <a:lnTo>
                    <a:pt x="19812" y="2013191"/>
                  </a:lnTo>
                  <a:lnTo>
                    <a:pt x="28956" y="2017763"/>
                  </a:lnTo>
                  <a:lnTo>
                    <a:pt x="38100" y="2020811"/>
                  </a:lnTo>
                  <a:lnTo>
                    <a:pt x="6763512" y="2022335"/>
                  </a:lnTo>
                  <a:lnTo>
                    <a:pt x="6763512" y="2020811"/>
                  </a:lnTo>
                  <a:lnTo>
                    <a:pt x="6769608" y="2019287"/>
                  </a:lnTo>
                  <a:lnTo>
                    <a:pt x="6774180" y="2017763"/>
                  </a:lnTo>
                  <a:lnTo>
                    <a:pt x="6780276" y="2014715"/>
                  </a:lnTo>
                  <a:lnTo>
                    <a:pt x="6783324" y="2013191"/>
                  </a:lnTo>
                  <a:lnTo>
                    <a:pt x="6787896" y="2008619"/>
                  </a:lnTo>
                  <a:lnTo>
                    <a:pt x="6803136" y="2008619"/>
                  </a:lnTo>
                  <a:lnTo>
                    <a:pt x="6803136" y="170675"/>
                  </a:lnTo>
                  <a:lnTo>
                    <a:pt x="6803136" y="0"/>
                  </a:lnTo>
                  <a:close/>
                </a:path>
              </a:pathLst>
            </a:custGeom>
            <a:solidFill>
              <a:srgbClr val="CFD6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115555" y="361187"/>
              <a:ext cx="172720" cy="172720"/>
            </a:xfrm>
            <a:custGeom>
              <a:avLst/>
              <a:gdLst/>
              <a:ahLst/>
              <a:cxnLst/>
              <a:rect l="l" t="t" r="r" b="b"/>
              <a:pathLst>
                <a:path w="172720" h="172720">
                  <a:moveTo>
                    <a:pt x="172212" y="172212"/>
                  </a:moveTo>
                  <a:lnTo>
                    <a:pt x="0" y="172212"/>
                  </a:lnTo>
                  <a:lnTo>
                    <a:pt x="0" y="0"/>
                  </a:lnTo>
                  <a:lnTo>
                    <a:pt x="172212" y="0"/>
                  </a:lnTo>
                  <a:lnTo>
                    <a:pt x="172212" y="172212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66038" y="435959"/>
              <a:ext cx="73660" cy="40005"/>
            </a:xfrm>
            <a:custGeom>
              <a:avLst/>
              <a:gdLst/>
              <a:ahLst/>
              <a:cxnLst/>
              <a:rect l="l" t="t" r="r" b="b"/>
              <a:pathLst>
                <a:path w="73659" h="40004">
                  <a:moveTo>
                    <a:pt x="73247" y="39624"/>
                  </a:moveTo>
                  <a:lnTo>
                    <a:pt x="0" y="39624"/>
                  </a:lnTo>
                  <a:lnTo>
                    <a:pt x="36575" y="0"/>
                  </a:lnTo>
                  <a:lnTo>
                    <a:pt x="73247" y="39624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5555" y="533400"/>
              <a:ext cx="172212" cy="91805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5633" y="884586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4" h="48894">
                  <a:moveTo>
                    <a:pt x="27432" y="48767"/>
                  </a:moveTo>
                  <a:lnTo>
                    <a:pt x="21336" y="48767"/>
                  </a:lnTo>
                  <a:lnTo>
                    <a:pt x="15240" y="45719"/>
                  </a:lnTo>
                  <a:lnTo>
                    <a:pt x="12192" y="45719"/>
                  </a:lnTo>
                  <a:lnTo>
                    <a:pt x="3048" y="36575"/>
                  </a:lnTo>
                  <a:lnTo>
                    <a:pt x="1524" y="33527"/>
                  </a:lnTo>
                  <a:lnTo>
                    <a:pt x="1524" y="30479"/>
                  </a:lnTo>
                  <a:lnTo>
                    <a:pt x="0" y="27431"/>
                  </a:lnTo>
                  <a:lnTo>
                    <a:pt x="0" y="19811"/>
                  </a:lnTo>
                  <a:lnTo>
                    <a:pt x="1524" y="16763"/>
                  </a:lnTo>
                  <a:lnTo>
                    <a:pt x="1524" y="13715"/>
                  </a:lnTo>
                  <a:lnTo>
                    <a:pt x="3048" y="10667"/>
                  </a:lnTo>
                  <a:lnTo>
                    <a:pt x="9144" y="4571"/>
                  </a:lnTo>
                  <a:lnTo>
                    <a:pt x="18288" y="0"/>
                  </a:lnTo>
                  <a:lnTo>
                    <a:pt x="30480" y="0"/>
                  </a:lnTo>
                  <a:lnTo>
                    <a:pt x="42672" y="6095"/>
                  </a:lnTo>
                  <a:lnTo>
                    <a:pt x="44196" y="9143"/>
                  </a:lnTo>
                  <a:lnTo>
                    <a:pt x="45720" y="10667"/>
                  </a:lnTo>
                  <a:lnTo>
                    <a:pt x="48768" y="16763"/>
                  </a:lnTo>
                  <a:lnTo>
                    <a:pt x="48768" y="24383"/>
                  </a:lnTo>
                  <a:lnTo>
                    <a:pt x="48768" y="30479"/>
                  </a:lnTo>
                  <a:lnTo>
                    <a:pt x="45720" y="36575"/>
                  </a:lnTo>
                  <a:lnTo>
                    <a:pt x="44196" y="38099"/>
                  </a:lnTo>
                  <a:lnTo>
                    <a:pt x="42672" y="41147"/>
                  </a:lnTo>
                  <a:lnTo>
                    <a:pt x="39624" y="42671"/>
                  </a:lnTo>
                  <a:lnTo>
                    <a:pt x="36576" y="45719"/>
                  </a:lnTo>
                  <a:lnTo>
                    <a:pt x="33528" y="45719"/>
                  </a:lnTo>
                  <a:lnTo>
                    <a:pt x="27432" y="48767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319" y="852487"/>
              <a:ext cx="1463897" cy="976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5626" y="851928"/>
              <a:ext cx="2453005" cy="309245"/>
            </a:xfrm>
            <a:custGeom>
              <a:avLst/>
              <a:gdLst/>
              <a:ahLst/>
              <a:cxnLst/>
              <a:rect l="l" t="t" r="r" b="b"/>
              <a:pathLst>
                <a:path w="2453004" h="309244">
                  <a:moveTo>
                    <a:pt x="48768" y="278320"/>
                  </a:moveTo>
                  <a:lnTo>
                    <a:pt x="44196" y="269176"/>
                  </a:lnTo>
                  <a:lnTo>
                    <a:pt x="39624" y="264604"/>
                  </a:lnTo>
                  <a:lnTo>
                    <a:pt x="33528" y="261556"/>
                  </a:lnTo>
                  <a:lnTo>
                    <a:pt x="30480" y="261556"/>
                  </a:lnTo>
                  <a:lnTo>
                    <a:pt x="27432" y="260032"/>
                  </a:lnTo>
                  <a:lnTo>
                    <a:pt x="21336" y="260032"/>
                  </a:lnTo>
                  <a:lnTo>
                    <a:pt x="18288" y="261556"/>
                  </a:lnTo>
                  <a:lnTo>
                    <a:pt x="15240" y="261556"/>
                  </a:lnTo>
                  <a:lnTo>
                    <a:pt x="9144" y="264604"/>
                  </a:lnTo>
                  <a:lnTo>
                    <a:pt x="7620" y="267652"/>
                  </a:lnTo>
                  <a:lnTo>
                    <a:pt x="4572" y="269176"/>
                  </a:lnTo>
                  <a:lnTo>
                    <a:pt x="1524" y="275272"/>
                  </a:lnTo>
                  <a:lnTo>
                    <a:pt x="1524" y="278320"/>
                  </a:lnTo>
                  <a:lnTo>
                    <a:pt x="0" y="281368"/>
                  </a:lnTo>
                  <a:lnTo>
                    <a:pt x="0" y="287464"/>
                  </a:lnTo>
                  <a:lnTo>
                    <a:pt x="1524" y="290512"/>
                  </a:lnTo>
                  <a:lnTo>
                    <a:pt x="1524" y="293560"/>
                  </a:lnTo>
                  <a:lnTo>
                    <a:pt x="4572" y="299656"/>
                  </a:lnTo>
                  <a:lnTo>
                    <a:pt x="9144" y="304228"/>
                  </a:lnTo>
                  <a:lnTo>
                    <a:pt x="18288" y="308800"/>
                  </a:lnTo>
                  <a:lnTo>
                    <a:pt x="30480" y="308800"/>
                  </a:lnTo>
                  <a:lnTo>
                    <a:pt x="42672" y="302704"/>
                  </a:lnTo>
                  <a:lnTo>
                    <a:pt x="48768" y="290512"/>
                  </a:lnTo>
                  <a:lnTo>
                    <a:pt x="48768" y="284416"/>
                  </a:lnTo>
                  <a:lnTo>
                    <a:pt x="48768" y="278320"/>
                  </a:lnTo>
                  <a:close/>
                </a:path>
                <a:path w="2453004" h="309244">
                  <a:moveTo>
                    <a:pt x="1708023" y="5232"/>
                  </a:moveTo>
                  <a:lnTo>
                    <a:pt x="1692783" y="5232"/>
                  </a:lnTo>
                  <a:lnTo>
                    <a:pt x="1692783" y="44602"/>
                  </a:lnTo>
                  <a:lnTo>
                    <a:pt x="1650022" y="44602"/>
                  </a:lnTo>
                  <a:lnTo>
                    <a:pt x="1650022" y="5232"/>
                  </a:lnTo>
                  <a:lnTo>
                    <a:pt x="1634782" y="5232"/>
                  </a:lnTo>
                  <a:lnTo>
                    <a:pt x="1634782" y="44602"/>
                  </a:lnTo>
                  <a:lnTo>
                    <a:pt x="1634782" y="57302"/>
                  </a:lnTo>
                  <a:lnTo>
                    <a:pt x="1634782" y="96672"/>
                  </a:lnTo>
                  <a:lnTo>
                    <a:pt x="1650022" y="96672"/>
                  </a:lnTo>
                  <a:lnTo>
                    <a:pt x="1650022" y="57302"/>
                  </a:lnTo>
                  <a:lnTo>
                    <a:pt x="1692783" y="57302"/>
                  </a:lnTo>
                  <a:lnTo>
                    <a:pt x="1692783" y="96672"/>
                  </a:lnTo>
                  <a:lnTo>
                    <a:pt x="1708023" y="96672"/>
                  </a:lnTo>
                  <a:lnTo>
                    <a:pt x="1708023" y="57302"/>
                  </a:lnTo>
                  <a:lnTo>
                    <a:pt x="1708023" y="44602"/>
                  </a:lnTo>
                  <a:lnTo>
                    <a:pt x="1708023" y="5232"/>
                  </a:lnTo>
                  <a:close/>
                </a:path>
                <a:path w="2453004" h="309244">
                  <a:moveTo>
                    <a:pt x="1792033" y="24955"/>
                  </a:moveTo>
                  <a:lnTo>
                    <a:pt x="1789595" y="18859"/>
                  </a:lnTo>
                  <a:lnTo>
                    <a:pt x="1788985" y="17335"/>
                  </a:lnTo>
                  <a:lnTo>
                    <a:pt x="1782800" y="12763"/>
                  </a:lnTo>
                  <a:lnTo>
                    <a:pt x="1777911" y="9639"/>
                  </a:lnTo>
                  <a:lnTo>
                    <a:pt x="1775180" y="8470"/>
                  </a:lnTo>
                  <a:lnTo>
                    <a:pt x="1775180" y="23431"/>
                  </a:lnTo>
                  <a:lnTo>
                    <a:pt x="1775180" y="40284"/>
                  </a:lnTo>
                  <a:lnTo>
                    <a:pt x="1773656" y="44856"/>
                  </a:lnTo>
                  <a:lnTo>
                    <a:pt x="1767560" y="50952"/>
                  </a:lnTo>
                  <a:lnTo>
                    <a:pt x="1746224" y="50952"/>
                  </a:lnTo>
                  <a:lnTo>
                    <a:pt x="1746224" y="18859"/>
                  </a:lnTo>
                  <a:lnTo>
                    <a:pt x="1769084" y="18859"/>
                  </a:lnTo>
                  <a:lnTo>
                    <a:pt x="1775180" y="23431"/>
                  </a:lnTo>
                  <a:lnTo>
                    <a:pt x="1775180" y="8470"/>
                  </a:lnTo>
                  <a:lnTo>
                    <a:pt x="1772323" y="7239"/>
                  </a:lnTo>
                  <a:lnTo>
                    <a:pt x="1765858" y="5689"/>
                  </a:lnTo>
                  <a:lnTo>
                    <a:pt x="1758416" y="5143"/>
                  </a:lnTo>
                  <a:lnTo>
                    <a:pt x="1730984" y="5143"/>
                  </a:lnTo>
                  <a:lnTo>
                    <a:pt x="1730984" y="96672"/>
                  </a:lnTo>
                  <a:lnTo>
                    <a:pt x="1746224" y="96672"/>
                  </a:lnTo>
                  <a:lnTo>
                    <a:pt x="1746224" y="64668"/>
                  </a:lnTo>
                  <a:lnTo>
                    <a:pt x="1758416" y="64668"/>
                  </a:lnTo>
                  <a:lnTo>
                    <a:pt x="1787436" y="50952"/>
                  </a:lnTo>
                  <a:lnTo>
                    <a:pt x="1788985" y="49428"/>
                  </a:lnTo>
                  <a:lnTo>
                    <a:pt x="1792033" y="43332"/>
                  </a:lnTo>
                  <a:lnTo>
                    <a:pt x="1792033" y="24955"/>
                  </a:lnTo>
                  <a:close/>
                </a:path>
                <a:path w="2453004" h="309244">
                  <a:moveTo>
                    <a:pt x="1917192" y="96672"/>
                  </a:moveTo>
                  <a:lnTo>
                    <a:pt x="1908797" y="73812"/>
                  </a:lnTo>
                  <a:lnTo>
                    <a:pt x="1904314" y="61620"/>
                  </a:lnTo>
                  <a:lnTo>
                    <a:pt x="1888604" y="18846"/>
                  </a:lnTo>
                  <a:lnTo>
                    <a:pt x="1888134" y="17576"/>
                  </a:lnTo>
                  <a:lnTo>
                    <a:pt x="1888134" y="61620"/>
                  </a:lnTo>
                  <a:lnTo>
                    <a:pt x="1860702" y="61620"/>
                  </a:lnTo>
                  <a:lnTo>
                    <a:pt x="1872894" y="24942"/>
                  </a:lnTo>
                  <a:lnTo>
                    <a:pt x="1874418" y="23418"/>
                  </a:lnTo>
                  <a:lnTo>
                    <a:pt x="1874418" y="18846"/>
                  </a:lnTo>
                  <a:lnTo>
                    <a:pt x="1875942" y="21894"/>
                  </a:lnTo>
                  <a:lnTo>
                    <a:pt x="1875942" y="24942"/>
                  </a:lnTo>
                  <a:lnTo>
                    <a:pt x="1888134" y="61620"/>
                  </a:lnTo>
                  <a:lnTo>
                    <a:pt x="1888134" y="17576"/>
                  </a:lnTo>
                  <a:lnTo>
                    <a:pt x="1883562" y="5130"/>
                  </a:lnTo>
                  <a:lnTo>
                    <a:pt x="1866798" y="5130"/>
                  </a:lnTo>
                  <a:lnTo>
                    <a:pt x="1831657" y="96672"/>
                  </a:lnTo>
                  <a:lnTo>
                    <a:pt x="1848510" y="96672"/>
                  </a:lnTo>
                  <a:lnTo>
                    <a:pt x="1856130" y="73812"/>
                  </a:lnTo>
                  <a:lnTo>
                    <a:pt x="1892706" y="73812"/>
                  </a:lnTo>
                  <a:lnTo>
                    <a:pt x="1900326" y="96672"/>
                  </a:lnTo>
                  <a:lnTo>
                    <a:pt x="1917192" y="96672"/>
                  </a:lnTo>
                  <a:close/>
                </a:path>
                <a:path w="2453004" h="309244">
                  <a:moveTo>
                    <a:pt x="1943773" y="0"/>
                  </a:moveTo>
                  <a:lnTo>
                    <a:pt x="1928520" y="0"/>
                  </a:lnTo>
                  <a:lnTo>
                    <a:pt x="1928520" y="97523"/>
                  </a:lnTo>
                  <a:lnTo>
                    <a:pt x="1943773" y="97523"/>
                  </a:lnTo>
                  <a:lnTo>
                    <a:pt x="1943773" y="0"/>
                  </a:lnTo>
                  <a:close/>
                </a:path>
                <a:path w="2453004" h="309244">
                  <a:moveTo>
                    <a:pt x="2022449" y="32664"/>
                  </a:moveTo>
                  <a:lnTo>
                    <a:pt x="2007209" y="32664"/>
                  </a:lnTo>
                  <a:lnTo>
                    <a:pt x="2007209" y="40284"/>
                  </a:lnTo>
                  <a:lnTo>
                    <a:pt x="2007209" y="54000"/>
                  </a:lnTo>
                  <a:lnTo>
                    <a:pt x="2007209" y="72288"/>
                  </a:lnTo>
                  <a:lnTo>
                    <a:pt x="2005685" y="78384"/>
                  </a:lnTo>
                  <a:lnTo>
                    <a:pt x="1999589" y="84480"/>
                  </a:lnTo>
                  <a:lnTo>
                    <a:pt x="1995017" y="87528"/>
                  </a:lnTo>
                  <a:lnTo>
                    <a:pt x="1984349" y="87528"/>
                  </a:lnTo>
                  <a:lnTo>
                    <a:pt x="1978253" y="81432"/>
                  </a:lnTo>
                  <a:lnTo>
                    <a:pt x="1975205" y="76860"/>
                  </a:lnTo>
                  <a:lnTo>
                    <a:pt x="1973681" y="72288"/>
                  </a:lnTo>
                  <a:lnTo>
                    <a:pt x="1973694" y="58496"/>
                  </a:lnTo>
                  <a:lnTo>
                    <a:pt x="1975205" y="52476"/>
                  </a:lnTo>
                  <a:lnTo>
                    <a:pt x="1978253" y="47904"/>
                  </a:lnTo>
                  <a:lnTo>
                    <a:pt x="1981301" y="44856"/>
                  </a:lnTo>
                  <a:lnTo>
                    <a:pt x="1985873" y="41808"/>
                  </a:lnTo>
                  <a:lnTo>
                    <a:pt x="1996541" y="41808"/>
                  </a:lnTo>
                  <a:lnTo>
                    <a:pt x="1999589" y="43332"/>
                  </a:lnTo>
                  <a:lnTo>
                    <a:pt x="2002637" y="46380"/>
                  </a:lnTo>
                  <a:lnTo>
                    <a:pt x="2005685" y="50952"/>
                  </a:lnTo>
                  <a:lnTo>
                    <a:pt x="2007209" y="54000"/>
                  </a:lnTo>
                  <a:lnTo>
                    <a:pt x="2007209" y="40284"/>
                  </a:lnTo>
                  <a:lnTo>
                    <a:pt x="2002637" y="34188"/>
                  </a:lnTo>
                  <a:lnTo>
                    <a:pt x="1996541" y="31140"/>
                  </a:lnTo>
                  <a:lnTo>
                    <a:pt x="1978253" y="31140"/>
                  </a:lnTo>
                  <a:lnTo>
                    <a:pt x="1958340" y="66192"/>
                  </a:lnTo>
                  <a:lnTo>
                    <a:pt x="1958886" y="73647"/>
                  </a:lnTo>
                  <a:lnTo>
                    <a:pt x="1976729" y="98196"/>
                  </a:lnTo>
                  <a:lnTo>
                    <a:pt x="1984349" y="98196"/>
                  </a:lnTo>
                  <a:lnTo>
                    <a:pt x="1991779" y="97574"/>
                  </a:lnTo>
                  <a:lnTo>
                    <a:pt x="1998065" y="95529"/>
                  </a:lnTo>
                  <a:lnTo>
                    <a:pt x="2003209" y="91770"/>
                  </a:lnTo>
                  <a:lnTo>
                    <a:pt x="2006142" y="87528"/>
                  </a:lnTo>
                  <a:lnTo>
                    <a:pt x="2007209" y="86004"/>
                  </a:lnTo>
                  <a:lnTo>
                    <a:pt x="2007209" y="93624"/>
                  </a:lnTo>
                  <a:lnTo>
                    <a:pt x="2005774" y="103682"/>
                  </a:lnTo>
                  <a:lnTo>
                    <a:pt x="2001494" y="110858"/>
                  </a:lnTo>
                  <a:lnTo>
                    <a:pt x="1994344" y="115150"/>
                  </a:lnTo>
                  <a:lnTo>
                    <a:pt x="1984349" y="116586"/>
                  </a:lnTo>
                  <a:lnTo>
                    <a:pt x="1976729" y="116586"/>
                  </a:lnTo>
                  <a:lnTo>
                    <a:pt x="1970633" y="113538"/>
                  </a:lnTo>
                  <a:lnTo>
                    <a:pt x="1962912" y="110490"/>
                  </a:lnTo>
                  <a:lnTo>
                    <a:pt x="1962912" y="124206"/>
                  </a:lnTo>
                  <a:lnTo>
                    <a:pt x="1970633" y="127254"/>
                  </a:lnTo>
                  <a:lnTo>
                    <a:pt x="1985873" y="127254"/>
                  </a:lnTo>
                  <a:lnTo>
                    <a:pt x="2001875" y="125196"/>
                  </a:lnTo>
                  <a:lnTo>
                    <a:pt x="2013305" y="118859"/>
                  </a:lnTo>
                  <a:lnTo>
                    <a:pt x="2014728" y="116586"/>
                  </a:lnTo>
                  <a:lnTo>
                    <a:pt x="2020163" y="107924"/>
                  </a:lnTo>
                  <a:lnTo>
                    <a:pt x="2022449" y="92100"/>
                  </a:lnTo>
                  <a:lnTo>
                    <a:pt x="2022449" y="86004"/>
                  </a:lnTo>
                  <a:lnTo>
                    <a:pt x="2022449" y="41808"/>
                  </a:lnTo>
                  <a:lnTo>
                    <a:pt x="2022449" y="40284"/>
                  </a:lnTo>
                  <a:lnTo>
                    <a:pt x="2022449" y="32664"/>
                  </a:lnTo>
                  <a:close/>
                </a:path>
                <a:path w="2453004" h="309244">
                  <a:moveTo>
                    <a:pt x="2103412" y="64668"/>
                  </a:moveTo>
                  <a:lnTo>
                    <a:pt x="2088172" y="34480"/>
                  </a:lnTo>
                  <a:lnTo>
                    <a:pt x="2088172" y="72288"/>
                  </a:lnTo>
                  <a:lnTo>
                    <a:pt x="2086546" y="76860"/>
                  </a:lnTo>
                  <a:lnTo>
                    <a:pt x="2083498" y="81432"/>
                  </a:lnTo>
                  <a:lnTo>
                    <a:pt x="2080450" y="84480"/>
                  </a:lnTo>
                  <a:lnTo>
                    <a:pt x="2075878" y="87528"/>
                  </a:lnTo>
                  <a:lnTo>
                    <a:pt x="2065210" y="87528"/>
                  </a:lnTo>
                  <a:lnTo>
                    <a:pt x="2060638" y="84480"/>
                  </a:lnTo>
                  <a:lnTo>
                    <a:pt x="2053018" y="76860"/>
                  </a:lnTo>
                  <a:lnTo>
                    <a:pt x="2051494" y="72288"/>
                  </a:lnTo>
                  <a:lnTo>
                    <a:pt x="2051494" y="58572"/>
                  </a:lnTo>
                  <a:lnTo>
                    <a:pt x="2053018" y="52476"/>
                  </a:lnTo>
                  <a:lnTo>
                    <a:pt x="2060638" y="44856"/>
                  </a:lnTo>
                  <a:lnTo>
                    <a:pt x="2065210" y="41808"/>
                  </a:lnTo>
                  <a:lnTo>
                    <a:pt x="2075878" y="41808"/>
                  </a:lnTo>
                  <a:lnTo>
                    <a:pt x="2088172" y="72288"/>
                  </a:lnTo>
                  <a:lnTo>
                    <a:pt x="2088172" y="34480"/>
                  </a:lnTo>
                  <a:lnTo>
                    <a:pt x="2085263" y="33235"/>
                  </a:lnTo>
                  <a:lnTo>
                    <a:pt x="2078774" y="31686"/>
                  </a:lnTo>
                  <a:lnTo>
                    <a:pt x="2071306" y="31140"/>
                  </a:lnTo>
                  <a:lnTo>
                    <a:pt x="2063851" y="31711"/>
                  </a:lnTo>
                  <a:lnTo>
                    <a:pt x="2036254" y="64668"/>
                  </a:lnTo>
                  <a:lnTo>
                    <a:pt x="2036826" y="72123"/>
                  </a:lnTo>
                  <a:lnTo>
                    <a:pt x="2069782" y="98196"/>
                  </a:lnTo>
                  <a:lnTo>
                    <a:pt x="2077250" y="97624"/>
                  </a:lnTo>
                  <a:lnTo>
                    <a:pt x="2083739" y="95910"/>
                  </a:lnTo>
                  <a:lnTo>
                    <a:pt x="2089365" y="93052"/>
                  </a:lnTo>
                  <a:lnTo>
                    <a:pt x="2094268" y="89052"/>
                  </a:lnTo>
                  <a:lnTo>
                    <a:pt x="2095512" y="87528"/>
                  </a:lnTo>
                  <a:lnTo>
                    <a:pt x="2098268" y="84175"/>
                  </a:lnTo>
                  <a:lnTo>
                    <a:pt x="2101126" y="78574"/>
                  </a:lnTo>
                  <a:lnTo>
                    <a:pt x="2102840" y="72123"/>
                  </a:lnTo>
                  <a:lnTo>
                    <a:pt x="2103412" y="64668"/>
                  </a:lnTo>
                  <a:close/>
                </a:path>
                <a:path w="2453004" h="309244">
                  <a:moveTo>
                    <a:pt x="2156841" y="32664"/>
                  </a:moveTo>
                  <a:lnTo>
                    <a:pt x="2155317" y="31140"/>
                  </a:lnTo>
                  <a:lnTo>
                    <a:pt x="2147595" y="31140"/>
                  </a:lnTo>
                  <a:lnTo>
                    <a:pt x="2133879" y="44856"/>
                  </a:lnTo>
                  <a:lnTo>
                    <a:pt x="2133879" y="32664"/>
                  </a:lnTo>
                  <a:lnTo>
                    <a:pt x="2118639" y="32664"/>
                  </a:lnTo>
                  <a:lnTo>
                    <a:pt x="2118639" y="96672"/>
                  </a:lnTo>
                  <a:lnTo>
                    <a:pt x="2133879" y="96672"/>
                  </a:lnTo>
                  <a:lnTo>
                    <a:pt x="2133879" y="58572"/>
                  </a:lnTo>
                  <a:lnTo>
                    <a:pt x="2135403" y="54000"/>
                  </a:lnTo>
                  <a:lnTo>
                    <a:pt x="2138451" y="49428"/>
                  </a:lnTo>
                  <a:lnTo>
                    <a:pt x="2143023" y="44856"/>
                  </a:lnTo>
                  <a:lnTo>
                    <a:pt x="2144547" y="43332"/>
                  </a:lnTo>
                  <a:lnTo>
                    <a:pt x="2152269" y="43332"/>
                  </a:lnTo>
                  <a:lnTo>
                    <a:pt x="2155317" y="44856"/>
                  </a:lnTo>
                  <a:lnTo>
                    <a:pt x="2156841" y="46380"/>
                  </a:lnTo>
                  <a:lnTo>
                    <a:pt x="2156841" y="43332"/>
                  </a:lnTo>
                  <a:lnTo>
                    <a:pt x="2156841" y="32664"/>
                  </a:lnTo>
                  <a:close/>
                </a:path>
                <a:path w="2453004" h="309244">
                  <a:moveTo>
                    <a:pt x="2182749" y="32664"/>
                  </a:moveTo>
                  <a:lnTo>
                    <a:pt x="2167509" y="32664"/>
                  </a:lnTo>
                  <a:lnTo>
                    <a:pt x="2167509" y="96672"/>
                  </a:lnTo>
                  <a:lnTo>
                    <a:pt x="2182749" y="96672"/>
                  </a:lnTo>
                  <a:lnTo>
                    <a:pt x="2182749" y="32664"/>
                  </a:lnTo>
                  <a:close/>
                </a:path>
                <a:path w="2453004" h="309244">
                  <a:moveTo>
                    <a:pt x="2184374" y="8178"/>
                  </a:moveTo>
                  <a:lnTo>
                    <a:pt x="2182749" y="5130"/>
                  </a:lnTo>
                  <a:lnTo>
                    <a:pt x="2179701" y="2082"/>
                  </a:lnTo>
                  <a:lnTo>
                    <a:pt x="2170557" y="2082"/>
                  </a:lnTo>
                  <a:lnTo>
                    <a:pt x="2167509" y="5130"/>
                  </a:lnTo>
                  <a:lnTo>
                    <a:pt x="2165985" y="8178"/>
                  </a:lnTo>
                  <a:lnTo>
                    <a:pt x="2165985" y="12750"/>
                  </a:lnTo>
                  <a:lnTo>
                    <a:pt x="2172081" y="18846"/>
                  </a:lnTo>
                  <a:lnTo>
                    <a:pt x="2176653" y="18846"/>
                  </a:lnTo>
                  <a:lnTo>
                    <a:pt x="2179701" y="17322"/>
                  </a:lnTo>
                  <a:lnTo>
                    <a:pt x="2182749" y="14274"/>
                  </a:lnTo>
                  <a:lnTo>
                    <a:pt x="2184374" y="12750"/>
                  </a:lnTo>
                  <a:lnTo>
                    <a:pt x="2184374" y="8178"/>
                  </a:lnTo>
                  <a:close/>
                </a:path>
                <a:path w="2453004" h="309244">
                  <a:moveTo>
                    <a:pt x="2236190" y="32664"/>
                  </a:moveTo>
                  <a:lnTo>
                    <a:pt x="2219426" y="32664"/>
                  </a:lnTo>
                  <a:lnTo>
                    <a:pt x="2219426" y="12750"/>
                  </a:lnTo>
                  <a:lnTo>
                    <a:pt x="2205609" y="17322"/>
                  </a:lnTo>
                  <a:lnTo>
                    <a:pt x="2205609" y="32664"/>
                  </a:lnTo>
                  <a:lnTo>
                    <a:pt x="2194941" y="32664"/>
                  </a:lnTo>
                  <a:lnTo>
                    <a:pt x="2194941" y="43332"/>
                  </a:lnTo>
                  <a:lnTo>
                    <a:pt x="2205609" y="43332"/>
                  </a:lnTo>
                  <a:lnTo>
                    <a:pt x="2205609" y="79908"/>
                  </a:lnTo>
                  <a:lnTo>
                    <a:pt x="2206764" y="87909"/>
                  </a:lnTo>
                  <a:lnTo>
                    <a:pt x="2210231" y="93624"/>
                  </a:lnTo>
                  <a:lnTo>
                    <a:pt x="2215972" y="97053"/>
                  </a:lnTo>
                  <a:lnTo>
                    <a:pt x="2223998" y="98196"/>
                  </a:lnTo>
                  <a:lnTo>
                    <a:pt x="2233142" y="98196"/>
                  </a:lnTo>
                  <a:lnTo>
                    <a:pt x="2236190" y="96672"/>
                  </a:lnTo>
                  <a:lnTo>
                    <a:pt x="2236190" y="84480"/>
                  </a:lnTo>
                  <a:lnTo>
                    <a:pt x="2234666" y="86004"/>
                  </a:lnTo>
                  <a:lnTo>
                    <a:pt x="2231618" y="87528"/>
                  </a:lnTo>
                  <a:lnTo>
                    <a:pt x="2225522" y="87528"/>
                  </a:lnTo>
                  <a:lnTo>
                    <a:pt x="2220950" y="82956"/>
                  </a:lnTo>
                  <a:lnTo>
                    <a:pt x="2219426" y="79908"/>
                  </a:lnTo>
                  <a:lnTo>
                    <a:pt x="2219426" y="43332"/>
                  </a:lnTo>
                  <a:lnTo>
                    <a:pt x="2236190" y="43332"/>
                  </a:lnTo>
                  <a:lnTo>
                    <a:pt x="2236190" y="32664"/>
                  </a:lnTo>
                  <a:close/>
                </a:path>
                <a:path w="2453004" h="309244">
                  <a:moveTo>
                    <a:pt x="2306383" y="57048"/>
                  </a:moveTo>
                  <a:lnTo>
                    <a:pt x="2285047" y="31140"/>
                  </a:lnTo>
                  <a:lnTo>
                    <a:pt x="2275903" y="31140"/>
                  </a:lnTo>
                  <a:lnTo>
                    <a:pt x="2268283" y="34188"/>
                  </a:lnTo>
                  <a:lnTo>
                    <a:pt x="2263622" y="43332"/>
                  </a:lnTo>
                  <a:lnTo>
                    <a:pt x="2263622" y="558"/>
                  </a:lnTo>
                  <a:lnTo>
                    <a:pt x="2248382" y="558"/>
                  </a:lnTo>
                  <a:lnTo>
                    <a:pt x="2248382" y="96672"/>
                  </a:lnTo>
                  <a:lnTo>
                    <a:pt x="2263622" y="96672"/>
                  </a:lnTo>
                  <a:lnTo>
                    <a:pt x="2263622" y="55524"/>
                  </a:lnTo>
                  <a:lnTo>
                    <a:pt x="2265146" y="50952"/>
                  </a:lnTo>
                  <a:lnTo>
                    <a:pt x="2268283" y="47904"/>
                  </a:lnTo>
                  <a:lnTo>
                    <a:pt x="2271331" y="43332"/>
                  </a:lnTo>
                  <a:lnTo>
                    <a:pt x="2274379" y="41808"/>
                  </a:lnTo>
                  <a:lnTo>
                    <a:pt x="2288095" y="41808"/>
                  </a:lnTo>
                  <a:lnTo>
                    <a:pt x="2291143" y="47904"/>
                  </a:lnTo>
                  <a:lnTo>
                    <a:pt x="2291143" y="96672"/>
                  </a:lnTo>
                  <a:lnTo>
                    <a:pt x="2306383" y="96672"/>
                  </a:lnTo>
                  <a:lnTo>
                    <a:pt x="2306383" y="57048"/>
                  </a:lnTo>
                  <a:close/>
                </a:path>
                <a:path w="2453004" h="309244">
                  <a:moveTo>
                    <a:pt x="2422398" y="57048"/>
                  </a:moveTo>
                  <a:lnTo>
                    <a:pt x="2420988" y="45224"/>
                  </a:lnTo>
                  <a:lnTo>
                    <a:pt x="2416873" y="37147"/>
                  </a:lnTo>
                  <a:lnTo>
                    <a:pt x="2410180" y="32524"/>
                  </a:lnTo>
                  <a:lnTo>
                    <a:pt x="2401062" y="31038"/>
                  </a:lnTo>
                  <a:lnTo>
                    <a:pt x="2393632" y="31877"/>
                  </a:lnTo>
                  <a:lnTo>
                    <a:pt x="2387346" y="34277"/>
                  </a:lnTo>
                  <a:lnTo>
                    <a:pt x="2382202" y="38112"/>
                  </a:lnTo>
                  <a:lnTo>
                    <a:pt x="2378202" y="43230"/>
                  </a:lnTo>
                  <a:lnTo>
                    <a:pt x="2378202" y="40182"/>
                  </a:lnTo>
                  <a:lnTo>
                    <a:pt x="2368969" y="31038"/>
                  </a:lnTo>
                  <a:lnTo>
                    <a:pt x="2350681" y="31038"/>
                  </a:lnTo>
                  <a:lnTo>
                    <a:pt x="2344585" y="34086"/>
                  </a:lnTo>
                  <a:lnTo>
                    <a:pt x="2340013" y="41706"/>
                  </a:lnTo>
                  <a:lnTo>
                    <a:pt x="2338489" y="41706"/>
                  </a:lnTo>
                  <a:lnTo>
                    <a:pt x="2338489" y="32562"/>
                  </a:lnTo>
                  <a:lnTo>
                    <a:pt x="2324773" y="32562"/>
                  </a:lnTo>
                  <a:lnTo>
                    <a:pt x="2324773" y="96672"/>
                  </a:lnTo>
                  <a:lnTo>
                    <a:pt x="2338489" y="96672"/>
                  </a:lnTo>
                  <a:lnTo>
                    <a:pt x="2338489" y="55524"/>
                  </a:lnTo>
                  <a:lnTo>
                    <a:pt x="2340013" y="50952"/>
                  </a:lnTo>
                  <a:lnTo>
                    <a:pt x="2349157" y="41706"/>
                  </a:lnTo>
                  <a:lnTo>
                    <a:pt x="2361349" y="41706"/>
                  </a:lnTo>
                  <a:lnTo>
                    <a:pt x="2365921" y="47904"/>
                  </a:lnTo>
                  <a:lnTo>
                    <a:pt x="2365921" y="96672"/>
                  </a:lnTo>
                  <a:lnTo>
                    <a:pt x="2381250" y="96672"/>
                  </a:lnTo>
                  <a:lnTo>
                    <a:pt x="2381250" y="52476"/>
                  </a:lnTo>
                  <a:lnTo>
                    <a:pt x="2384298" y="47904"/>
                  </a:lnTo>
                  <a:lnTo>
                    <a:pt x="2390394" y="41706"/>
                  </a:lnTo>
                  <a:lnTo>
                    <a:pt x="2399538" y="41706"/>
                  </a:lnTo>
                  <a:lnTo>
                    <a:pt x="2402586" y="43230"/>
                  </a:lnTo>
                  <a:lnTo>
                    <a:pt x="2405634" y="49428"/>
                  </a:lnTo>
                  <a:lnTo>
                    <a:pt x="2407158" y="55524"/>
                  </a:lnTo>
                  <a:lnTo>
                    <a:pt x="2407158" y="96672"/>
                  </a:lnTo>
                  <a:lnTo>
                    <a:pt x="2422398" y="96672"/>
                  </a:lnTo>
                  <a:lnTo>
                    <a:pt x="2422398" y="57048"/>
                  </a:lnTo>
                  <a:close/>
                </a:path>
                <a:path w="2453004" h="309244">
                  <a:moveTo>
                    <a:pt x="2452878" y="89052"/>
                  </a:moveTo>
                  <a:lnTo>
                    <a:pt x="2451354" y="87528"/>
                  </a:lnTo>
                  <a:lnTo>
                    <a:pt x="2449830" y="85902"/>
                  </a:lnTo>
                  <a:lnTo>
                    <a:pt x="2448306" y="84378"/>
                  </a:lnTo>
                  <a:lnTo>
                    <a:pt x="2442210" y="84378"/>
                  </a:lnTo>
                  <a:lnTo>
                    <a:pt x="2440686" y="85902"/>
                  </a:lnTo>
                  <a:lnTo>
                    <a:pt x="2439162" y="87528"/>
                  </a:lnTo>
                  <a:lnTo>
                    <a:pt x="2437638" y="89052"/>
                  </a:lnTo>
                  <a:lnTo>
                    <a:pt x="2437638" y="93624"/>
                  </a:lnTo>
                  <a:lnTo>
                    <a:pt x="2442210" y="98196"/>
                  </a:lnTo>
                  <a:lnTo>
                    <a:pt x="2445258" y="98196"/>
                  </a:lnTo>
                  <a:lnTo>
                    <a:pt x="2448306" y="98196"/>
                  </a:lnTo>
                  <a:lnTo>
                    <a:pt x="2452878" y="93624"/>
                  </a:lnTo>
                  <a:lnTo>
                    <a:pt x="2452878" y="89052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3651" y="1079849"/>
              <a:ext cx="5583650" cy="12820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5626" y="1163764"/>
              <a:ext cx="5763895" cy="226060"/>
            </a:xfrm>
            <a:custGeom>
              <a:avLst/>
              <a:gdLst/>
              <a:ahLst/>
              <a:cxnLst/>
              <a:rect l="l" t="t" r="r" b="b"/>
              <a:pathLst>
                <a:path w="5763895" h="226059">
                  <a:moveTo>
                    <a:pt x="48768" y="195364"/>
                  </a:moveTo>
                  <a:lnTo>
                    <a:pt x="44196" y="186220"/>
                  </a:lnTo>
                  <a:lnTo>
                    <a:pt x="39624" y="181648"/>
                  </a:lnTo>
                  <a:lnTo>
                    <a:pt x="30480" y="177076"/>
                  </a:lnTo>
                  <a:lnTo>
                    <a:pt x="18288" y="177076"/>
                  </a:lnTo>
                  <a:lnTo>
                    <a:pt x="9144" y="181648"/>
                  </a:lnTo>
                  <a:lnTo>
                    <a:pt x="7620" y="184696"/>
                  </a:lnTo>
                  <a:lnTo>
                    <a:pt x="4572" y="186220"/>
                  </a:lnTo>
                  <a:lnTo>
                    <a:pt x="1524" y="192316"/>
                  </a:lnTo>
                  <a:lnTo>
                    <a:pt x="1524" y="195364"/>
                  </a:lnTo>
                  <a:lnTo>
                    <a:pt x="0" y="198412"/>
                  </a:lnTo>
                  <a:lnTo>
                    <a:pt x="0" y="204508"/>
                  </a:lnTo>
                  <a:lnTo>
                    <a:pt x="1524" y="207556"/>
                  </a:lnTo>
                  <a:lnTo>
                    <a:pt x="1524" y="210604"/>
                  </a:lnTo>
                  <a:lnTo>
                    <a:pt x="4572" y="216700"/>
                  </a:lnTo>
                  <a:lnTo>
                    <a:pt x="7620" y="218224"/>
                  </a:lnTo>
                  <a:lnTo>
                    <a:pt x="9144" y="221373"/>
                  </a:lnTo>
                  <a:lnTo>
                    <a:pt x="18288" y="225945"/>
                  </a:lnTo>
                  <a:lnTo>
                    <a:pt x="30480" y="225945"/>
                  </a:lnTo>
                  <a:lnTo>
                    <a:pt x="39624" y="221373"/>
                  </a:lnTo>
                  <a:lnTo>
                    <a:pt x="44196" y="216700"/>
                  </a:lnTo>
                  <a:lnTo>
                    <a:pt x="48768" y="207556"/>
                  </a:lnTo>
                  <a:lnTo>
                    <a:pt x="48768" y="201460"/>
                  </a:lnTo>
                  <a:lnTo>
                    <a:pt x="48768" y="195364"/>
                  </a:lnTo>
                  <a:close/>
                </a:path>
                <a:path w="5763895" h="226059">
                  <a:moveTo>
                    <a:pt x="5763768" y="6096"/>
                  </a:moveTo>
                  <a:lnTo>
                    <a:pt x="5757672" y="0"/>
                  </a:lnTo>
                  <a:lnTo>
                    <a:pt x="5754624" y="0"/>
                  </a:lnTo>
                  <a:lnTo>
                    <a:pt x="5748528" y="6096"/>
                  </a:lnTo>
                  <a:lnTo>
                    <a:pt x="5748528" y="9144"/>
                  </a:lnTo>
                  <a:lnTo>
                    <a:pt x="5750052" y="12192"/>
                  </a:lnTo>
                  <a:lnTo>
                    <a:pt x="5751576" y="12192"/>
                  </a:lnTo>
                  <a:lnTo>
                    <a:pt x="5754624" y="15240"/>
                  </a:lnTo>
                  <a:lnTo>
                    <a:pt x="5756148" y="15240"/>
                  </a:lnTo>
                  <a:lnTo>
                    <a:pt x="5757672" y="15240"/>
                  </a:lnTo>
                  <a:lnTo>
                    <a:pt x="5760720" y="12192"/>
                  </a:lnTo>
                  <a:lnTo>
                    <a:pt x="5762244" y="12192"/>
                  </a:lnTo>
                  <a:lnTo>
                    <a:pt x="5763768" y="9144"/>
                  </a:lnTo>
                  <a:lnTo>
                    <a:pt x="5763768" y="6096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795" y="1308639"/>
              <a:ext cx="5696140" cy="1283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2795" y="1505616"/>
              <a:ext cx="1833276" cy="1265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9919" y="1588020"/>
              <a:ext cx="2013585" cy="789940"/>
            </a:xfrm>
            <a:custGeom>
              <a:avLst/>
              <a:gdLst/>
              <a:ahLst/>
              <a:cxnLst/>
              <a:rect l="l" t="t" r="r" b="b"/>
              <a:pathLst>
                <a:path w="2013585" h="789939">
                  <a:moveTo>
                    <a:pt x="40195" y="789432"/>
                  </a:moveTo>
                  <a:lnTo>
                    <a:pt x="39903" y="788847"/>
                  </a:lnTo>
                  <a:lnTo>
                    <a:pt x="35331" y="784275"/>
                  </a:lnTo>
                  <a:lnTo>
                    <a:pt x="29235" y="781227"/>
                  </a:lnTo>
                  <a:lnTo>
                    <a:pt x="26187" y="781227"/>
                  </a:lnTo>
                  <a:lnTo>
                    <a:pt x="23139" y="779703"/>
                  </a:lnTo>
                  <a:lnTo>
                    <a:pt x="17043" y="779703"/>
                  </a:lnTo>
                  <a:lnTo>
                    <a:pt x="13995" y="781227"/>
                  </a:lnTo>
                  <a:lnTo>
                    <a:pt x="10947" y="781227"/>
                  </a:lnTo>
                  <a:lnTo>
                    <a:pt x="4851" y="784275"/>
                  </a:lnTo>
                  <a:lnTo>
                    <a:pt x="3327" y="787323"/>
                  </a:lnTo>
                  <a:lnTo>
                    <a:pt x="279" y="788847"/>
                  </a:lnTo>
                  <a:lnTo>
                    <a:pt x="0" y="789432"/>
                  </a:lnTo>
                  <a:lnTo>
                    <a:pt x="40195" y="789432"/>
                  </a:lnTo>
                  <a:close/>
                </a:path>
                <a:path w="2013585" h="789939">
                  <a:moveTo>
                    <a:pt x="209359" y="753808"/>
                  </a:moveTo>
                  <a:lnTo>
                    <a:pt x="145249" y="753808"/>
                  </a:lnTo>
                  <a:lnTo>
                    <a:pt x="145249" y="762952"/>
                  </a:lnTo>
                  <a:lnTo>
                    <a:pt x="171259" y="762952"/>
                  </a:lnTo>
                  <a:lnTo>
                    <a:pt x="171259" y="789432"/>
                  </a:lnTo>
                  <a:lnTo>
                    <a:pt x="181927" y="789432"/>
                  </a:lnTo>
                  <a:lnTo>
                    <a:pt x="181927" y="762952"/>
                  </a:lnTo>
                  <a:lnTo>
                    <a:pt x="209359" y="762952"/>
                  </a:lnTo>
                  <a:lnTo>
                    <a:pt x="209359" y="753808"/>
                  </a:lnTo>
                  <a:close/>
                </a:path>
                <a:path w="2013585" h="789939">
                  <a:moveTo>
                    <a:pt x="221551" y="779703"/>
                  </a:moveTo>
                  <a:lnTo>
                    <a:pt x="210883" y="779703"/>
                  </a:lnTo>
                  <a:lnTo>
                    <a:pt x="210883" y="789419"/>
                  </a:lnTo>
                  <a:lnTo>
                    <a:pt x="221551" y="789419"/>
                  </a:lnTo>
                  <a:lnTo>
                    <a:pt x="221551" y="779703"/>
                  </a:lnTo>
                  <a:close/>
                </a:path>
                <a:path w="2013585" h="789939">
                  <a:moveTo>
                    <a:pt x="244500" y="779703"/>
                  </a:moveTo>
                  <a:lnTo>
                    <a:pt x="230784" y="779703"/>
                  </a:lnTo>
                  <a:lnTo>
                    <a:pt x="227736" y="782751"/>
                  </a:lnTo>
                  <a:lnTo>
                    <a:pt x="224599" y="785799"/>
                  </a:lnTo>
                  <a:lnTo>
                    <a:pt x="223075" y="788847"/>
                  </a:lnTo>
                  <a:lnTo>
                    <a:pt x="222885" y="789419"/>
                  </a:lnTo>
                  <a:lnTo>
                    <a:pt x="230593" y="789419"/>
                  </a:lnTo>
                  <a:lnTo>
                    <a:pt x="232308" y="788847"/>
                  </a:lnTo>
                  <a:lnTo>
                    <a:pt x="242976" y="788847"/>
                  </a:lnTo>
                  <a:lnTo>
                    <a:pt x="243547" y="789419"/>
                  </a:lnTo>
                  <a:lnTo>
                    <a:pt x="244500" y="789419"/>
                  </a:lnTo>
                  <a:lnTo>
                    <a:pt x="244500" y="788847"/>
                  </a:lnTo>
                  <a:lnTo>
                    <a:pt x="244500" y="779703"/>
                  </a:lnTo>
                  <a:close/>
                </a:path>
                <a:path w="2013585" h="789939">
                  <a:moveTo>
                    <a:pt x="264312" y="779716"/>
                  </a:moveTo>
                  <a:lnTo>
                    <a:pt x="253644" y="779716"/>
                  </a:lnTo>
                  <a:lnTo>
                    <a:pt x="253644" y="789432"/>
                  </a:lnTo>
                  <a:lnTo>
                    <a:pt x="264312" y="789432"/>
                  </a:lnTo>
                  <a:lnTo>
                    <a:pt x="264312" y="779716"/>
                  </a:lnTo>
                  <a:close/>
                </a:path>
                <a:path w="2013585" h="789939">
                  <a:moveTo>
                    <a:pt x="308597" y="779716"/>
                  </a:moveTo>
                  <a:lnTo>
                    <a:pt x="297929" y="779716"/>
                  </a:lnTo>
                  <a:lnTo>
                    <a:pt x="297929" y="789432"/>
                  </a:lnTo>
                  <a:lnTo>
                    <a:pt x="308597" y="789432"/>
                  </a:lnTo>
                  <a:lnTo>
                    <a:pt x="308597" y="779716"/>
                  </a:lnTo>
                  <a:close/>
                </a:path>
                <a:path w="2013585" h="789939">
                  <a:moveTo>
                    <a:pt x="366610" y="781227"/>
                  </a:moveTo>
                  <a:lnTo>
                    <a:pt x="362038" y="779703"/>
                  </a:lnTo>
                  <a:lnTo>
                    <a:pt x="355942" y="778179"/>
                  </a:lnTo>
                  <a:lnTo>
                    <a:pt x="346710" y="778179"/>
                  </a:lnTo>
                  <a:lnTo>
                    <a:pt x="343662" y="779703"/>
                  </a:lnTo>
                  <a:lnTo>
                    <a:pt x="340614" y="779703"/>
                  </a:lnTo>
                  <a:lnTo>
                    <a:pt x="339090" y="781227"/>
                  </a:lnTo>
                  <a:lnTo>
                    <a:pt x="336042" y="781227"/>
                  </a:lnTo>
                  <a:lnTo>
                    <a:pt x="332994" y="782751"/>
                  </a:lnTo>
                  <a:lnTo>
                    <a:pt x="328422" y="787323"/>
                  </a:lnTo>
                  <a:lnTo>
                    <a:pt x="328422" y="788847"/>
                  </a:lnTo>
                  <a:lnTo>
                    <a:pt x="328129" y="789432"/>
                  </a:lnTo>
                  <a:lnTo>
                    <a:pt x="340614" y="789432"/>
                  </a:lnTo>
                  <a:lnTo>
                    <a:pt x="340614" y="788847"/>
                  </a:lnTo>
                  <a:lnTo>
                    <a:pt x="342138" y="788847"/>
                  </a:lnTo>
                  <a:lnTo>
                    <a:pt x="343662" y="787323"/>
                  </a:lnTo>
                  <a:lnTo>
                    <a:pt x="355942" y="787323"/>
                  </a:lnTo>
                  <a:lnTo>
                    <a:pt x="360514" y="788847"/>
                  </a:lnTo>
                  <a:lnTo>
                    <a:pt x="361657" y="789432"/>
                  </a:lnTo>
                  <a:lnTo>
                    <a:pt x="366610" y="789432"/>
                  </a:lnTo>
                  <a:lnTo>
                    <a:pt x="366610" y="787323"/>
                  </a:lnTo>
                  <a:lnTo>
                    <a:pt x="366610" y="781227"/>
                  </a:lnTo>
                  <a:close/>
                </a:path>
                <a:path w="2013585" h="789939">
                  <a:moveTo>
                    <a:pt x="415480" y="779716"/>
                  </a:moveTo>
                  <a:lnTo>
                    <a:pt x="398614" y="779716"/>
                  </a:lnTo>
                  <a:lnTo>
                    <a:pt x="398614" y="761428"/>
                  </a:lnTo>
                  <a:lnTo>
                    <a:pt x="387946" y="764476"/>
                  </a:lnTo>
                  <a:lnTo>
                    <a:pt x="387946" y="779716"/>
                  </a:lnTo>
                  <a:lnTo>
                    <a:pt x="377278" y="779716"/>
                  </a:lnTo>
                  <a:lnTo>
                    <a:pt x="377278" y="788860"/>
                  </a:lnTo>
                  <a:lnTo>
                    <a:pt x="387946" y="788860"/>
                  </a:lnTo>
                  <a:lnTo>
                    <a:pt x="387946" y="789432"/>
                  </a:lnTo>
                  <a:lnTo>
                    <a:pt x="398614" y="789432"/>
                  </a:lnTo>
                  <a:lnTo>
                    <a:pt x="398614" y="788860"/>
                  </a:lnTo>
                  <a:lnTo>
                    <a:pt x="415480" y="788860"/>
                  </a:lnTo>
                  <a:lnTo>
                    <a:pt x="415480" y="779716"/>
                  </a:lnTo>
                  <a:close/>
                </a:path>
                <a:path w="2013585" h="789939">
                  <a:moveTo>
                    <a:pt x="439851" y="748271"/>
                  </a:moveTo>
                  <a:lnTo>
                    <a:pt x="429196" y="748271"/>
                  </a:lnTo>
                  <a:lnTo>
                    <a:pt x="429196" y="789432"/>
                  </a:lnTo>
                  <a:lnTo>
                    <a:pt x="439851" y="789432"/>
                  </a:lnTo>
                  <a:lnTo>
                    <a:pt x="439851" y="748271"/>
                  </a:lnTo>
                  <a:close/>
                </a:path>
                <a:path w="2013585" h="789939">
                  <a:moveTo>
                    <a:pt x="507580" y="789419"/>
                  </a:moveTo>
                  <a:lnTo>
                    <a:pt x="505485" y="787323"/>
                  </a:lnTo>
                  <a:lnTo>
                    <a:pt x="500913" y="781227"/>
                  </a:lnTo>
                  <a:lnTo>
                    <a:pt x="494817" y="778179"/>
                  </a:lnTo>
                  <a:lnTo>
                    <a:pt x="478053" y="778179"/>
                  </a:lnTo>
                  <a:lnTo>
                    <a:pt x="470433" y="781227"/>
                  </a:lnTo>
                  <a:lnTo>
                    <a:pt x="464235" y="788847"/>
                  </a:lnTo>
                  <a:lnTo>
                    <a:pt x="463880" y="789419"/>
                  </a:lnTo>
                  <a:lnTo>
                    <a:pt x="475957" y="789419"/>
                  </a:lnTo>
                  <a:lnTo>
                    <a:pt x="476529" y="788847"/>
                  </a:lnTo>
                  <a:lnTo>
                    <a:pt x="481101" y="787323"/>
                  </a:lnTo>
                  <a:lnTo>
                    <a:pt x="491769" y="787323"/>
                  </a:lnTo>
                  <a:lnTo>
                    <a:pt x="494817" y="788847"/>
                  </a:lnTo>
                  <a:lnTo>
                    <a:pt x="495388" y="789419"/>
                  </a:lnTo>
                  <a:lnTo>
                    <a:pt x="507580" y="789419"/>
                  </a:lnTo>
                  <a:close/>
                </a:path>
                <a:path w="2013585" h="789939">
                  <a:moveTo>
                    <a:pt x="565010" y="781227"/>
                  </a:moveTo>
                  <a:lnTo>
                    <a:pt x="555866" y="778179"/>
                  </a:lnTo>
                  <a:lnTo>
                    <a:pt x="546722" y="778179"/>
                  </a:lnTo>
                  <a:lnTo>
                    <a:pt x="543674" y="779703"/>
                  </a:lnTo>
                  <a:lnTo>
                    <a:pt x="540626" y="779703"/>
                  </a:lnTo>
                  <a:lnTo>
                    <a:pt x="537578" y="781227"/>
                  </a:lnTo>
                  <a:lnTo>
                    <a:pt x="534530" y="781227"/>
                  </a:lnTo>
                  <a:lnTo>
                    <a:pt x="533006" y="782751"/>
                  </a:lnTo>
                  <a:lnTo>
                    <a:pt x="529958" y="784275"/>
                  </a:lnTo>
                  <a:lnTo>
                    <a:pt x="528434" y="787323"/>
                  </a:lnTo>
                  <a:lnTo>
                    <a:pt x="526910" y="788847"/>
                  </a:lnTo>
                  <a:lnTo>
                    <a:pt x="526618" y="789432"/>
                  </a:lnTo>
                  <a:lnTo>
                    <a:pt x="540054" y="789432"/>
                  </a:lnTo>
                  <a:lnTo>
                    <a:pt x="540626" y="788847"/>
                  </a:lnTo>
                  <a:lnTo>
                    <a:pt x="542150" y="788847"/>
                  </a:lnTo>
                  <a:lnTo>
                    <a:pt x="543674" y="787323"/>
                  </a:lnTo>
                  <a:lnTo>
                    <a:pt x="554342" y="787323"/>
                  </a:lnTo>
                  <a:lnTo>
                    <a:pt x="560438" y="788847"/>
                  </a:lnTo>
                  <a:lnTo>
                    <a:pt x="561301" y="789432"/>
                  </a:lnTo>
                  <a:lnTo>
                    <a:pt x="565010" y="789432"/>
                  </a:lnTo>
                  <a:lnTo>
                    <a:pt x="565010" y="787323"/>
                  </a:lnTo>
                  <a:lnTo>
                    <a:pt x="565010" y="781227"/>
                  </a:lnTo>
                  <a:close/>
                </a:path>
                <a:path w="2013585" h="789939">
                  <a:moveTo>
                    <a:pt x="619975" y="781227"/>
                  </a:moveTo>
                  <a:lnTo>
                    <a:pt x="610831" y="778179"/>
                  </a:lnTo>
                  <a:lnTo>
                    <a:pt x="601687" y="778179"/>
                  </a:lnTo>
                  <a:lnTo>
                    <a:pt x="598639" y="779703"/>
                  </a:lnTo>
                  <a:lnTo>
                    <a:pt x="595591" y="779703"/>
                  </a:lnTo>
                  <a:lnTo>
                    <a:pt x="592543" y="781227"/>
                  </a:lnTo>
                  <a:lnTo>
                    <a:pt x="591019" y="781227"/>
                  </a:lnTo>
                  <a:lnTo>
                    <a:pt x="587971" y="782751"/>
                  </a:lnTo>
                  <a:lnTo>
                    <a:pt x="584835" y="784275"/>
                  </a:lnTo>
                  <a:lnTo>
                    <a:pt x="583311" y="787323"/>
                  </a:lnTo>
                  <a:lnTo>
                    <a:pt x="581787" y="788847"/>
                  </a:lnTo>
                  <a:lnTo>
                    <a:pt x="581494" y="789432"/>
                  </a:lnTo>
                  <a:lnTo>
                    <a:pt x="595020" y="789432"/>
                  </a:lnTo>
                  <a:lnTo>
                    <a:pt x="595591" y="788847"/>
                  </a:lnTo>
                  <a:lnTo>
                    <a:pt x="597115" y="788847"/>
                  </a:lnTo>
                  <a:lnTo>
                    <a:pt x="598639" y="787323"/>
                  </a:lnTo>
                  <a:lnTo>
                    <a:pt x="609307" y="787323"/>
                  </a:lnTo>
                  <a:lnTo>
                    <a:pt x="615403" y="788847"/>
                  </a:lnTo>
                  <a:lnTo>
                    <a:pt x="616267" y="789432"/>
                  </a:lnTo>
                  <a:lnTo>
                    <a:pt x="619975" y="789432"/>
                  </a:lnTo>
                  <a:lnTo>
                    <a:pt x="619975" y="787323"/>
                  </a:lnTo>
                  <a:lnTo>
                    <a:pt x="619975" y="781227"/>
                  </a:lnTo>
                  <a:close/>
                </a:path>
                <a:path w="2013585" h="789939">
                  <a:moveTo>
                    <a:pt x="2013585" y="6096"/>
                  </a:moveTo>
                  <a:lnTo>
                    <a:pt x="2007489" y="0"/>
                  </a:lnTo>
                  <a:lnTo>
                    <a:pt x="2004441" y="0"/>
                  </a:lnTo>
                  <a:lnTo>
                    <a:pt x="1998345" y="6096"/>
                  </a:lnTo>
                  <a:lnTo>
                    <a:pt x="1998345" y="9144"/>
                  </a:lnTo>
                  <a:lnTo>
                    <a:pt x="2004441" y="15240"/>
                  </a:lnTo>
                  <a:lnTo>
                    <a:pt x="2005965" y="15240"/>
                  </a:lnTo>
                  <a:lnTo>
                    <a:pt x="2007489" y="15240"/>
                  </a:lnTo>
                  <a:lnTo>
                    <a:pt x="2013585" y="9144"/>
                  </a:lnTo>
                  <a:lnTo>
                    <a:pt x="2013585" y="6096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2442" y="6592919"/>
              <a:ext cx="6803390" cy="66040"/>
            </a:xfrm>
            <a:custGeom>
              <a:avLst/>
              <a:gdLst/>
              <a:ahLst/>
              <a:cxnLst/>
              <a:rect l="l" t="t" r="r" b="b"/>
              <a:pathLst>
                <a:path w="6803390" h="66040">
                  <a:moveTo>
                    <a:pt x="6775799" y="65627"/>
                  </a:moveTo>
                  <a:lnTo>
                    <a:pt x="29051" y="65627"/>
                  </a:lnTo>
                  <a:lnTo>
                    <a:pt x="19907" y="62579"/>
                  </a:lnTo>
                  <a:lnTo>
                    <a:pt x="3048" y="44195"/>
                  </a:lnTo>
                  <a:lnTo>
                    <a:pt x="1524" y="41147"/>
                  </a:lnTo>
                  <a:lnTo>
                    <a:pt x="0" y="36575"/>
                  </a:lnTo>
                  <a:lnTo>
                    <a:pt x="0" y="32003"/>
                  </a:lnTo>
                  <a:lnTo>
                    <a:pt x="0" y="27431"/>
                  </a:lnTo>
                  <a:lnTo>
                    <a:pt x="1524" y="24383"/>
                  </a:lnTo>
                  <a:lnTo>
                    <a:pt x="4572" y="15239"/>
                  </a:lnTo>
                  <a:lnTo>
                    <a:pt x="6096" y="12191"/>
                  </a:lnTo>
                  <a:lnTo>
                    <a:pt x="12192" y="6095"/>
                  </a:lnTo>
                  <a:lnTo>
                    <a:pt x="16859" y="3047"/>
                  </a:lnTo>
                  <a:lnTo>
                    <a:pt x="19907" y="1523"/>
                  </a:lnTo>
                  <a:lnTo>
                    <a:pt x="24479" y="0"/>
                  </a:lnTo>
                  <a:lnTo>
                    <a:pt x="6780371" y="0"/>
                  </a:lnTo>
                  <a:lnTo>
                    <a:pt x="6783514" y="1523"/>
                  </a:lnTo>
                  <a:lnTo>
                    <a:pt x="6788086" y="3047"/>
                  </a:lnTo>
                  <a:lnTo>
                    <a:pt x="6800278" y="15239"/>
                  </a:lnTo>
                  <a:lnTo>
                    <a:pt x="6803326" y="24383"/>
                  </a:lnTo>
                  <a:lnTo>
                    <a:pt x="6803326" y="41147"/>
                  </a:lnTo>
                  <a:lnTo>
                    <a:pt x="6801802" y="44195"/>
                  </a:lnTo>
                  <a:lnTo>
                    <a:pt x="6800278" y="48863"/>
                  </a:lnTo>
                  <a:lnTo>
                    <a:pt x="6788086" y="61055"/>
                  </a:lnTo>
                  <a:lnTo>
                    <a:pt x="6783514" y="62579"/>
                  </a:lnTo>
                  <a:lnTo>
                    <a:pt x="6780371" y="64103"/>
                  </a:lnTo>
                  <a:lnTo>
                    <a:pt x="6775799" y="65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2252" y="3067811"/>
              <a:ext cx="6804660" cy="106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2252" y="3811523"/>
              <a:ext cx="6804660" cy="91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2252" y="4552187"/>
              <a:ext cx="6804660" cy="91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2252" y="6128004"/>
              <a:ext cx="6804660" cy="91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110" y="3256788"/>
              <a:ext cx="485489" cy="9972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1586" y="3576256"/>
              <a:ext cx="934212" cy="9458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03097" y="4000410"/>
              <a:ext cx="528320" cy="127000"/>
            </a:xfrm>
            <a:custGeom>
              <a:avLst/>
              <a:gdLst/>
              <a:ahLst/>
              <a:cxnLst/>
              <a:rect l="l" t="t" r="r" b="b"/>
              <a:pathLst>
                <a:path w="528319" h="127000">
                  <a:moveTo>
                    <a:pt x="61061" y="24384"/>
                  </a:moveTo>
                  <a:lnTo>
                    <a:pt x="58623" y="18288"/>
                  </a:lnTo>
                  <a:lnTo>
                    <a:pt x="58013" y="16764"/>
                  </a:lnTo>
                  <a:lnTo>
                    <a:pt x="53441" y="12192"/>
                  </a:lnTo>
                  <a:lnTo>
                    <a:pt x="48348" y="9067"/>
                  </a:lnTo>
                  <a:lnTo>
                    <a:pt x="45821" y="8051"/>
                  </a:lnTo>
                  <a:lnTo>
                    <a:pt x="45821" y="22860"/>
                  </a:lnTo>
                  <a:lnTo>
                    <a:pt x="45821" y="39725"/>
                  </a:lnTo>
                  <a:lnTo>
                    <a:pt x="44297" y="44297"/>
                  </a:lnTo>
                  <a:lnTo>
                    <a:pt x="39725" y="47345"/>
                  </a:lnTo>
                  <a:lnTo>
                    <a:pt x="36677" y="50393"/>
                  </a:lnTo>
                  <a:lnTo>
                    <a:pt x="32105" y="51917"/>
                  </a:lnTo>
                  <a:lnTo>
                    <a:pt x="15341" y="51917"/>
                  </a:lnTo>
                  <a:lnTo>
                    <a:pt x="15341" y="18288"/>
                  </a:lnTo>
                  <a:lnTo>
                    <a:pt x="39725" y="18288"/>
                  </a:lnTo>
                  <a:lnTo>
                    <a:pt x="45821" y="22860"/>
                  </a:lnTo>
                  <a:lnTo>
                    <a:pt x="45821" y="8051"/>
                  </a:lnTo>
                  <a:lnTo>
                    <a:pt x="42392" y="6667"/>
                  </a:lnTo>
                  <a:lnTo>
                    <a:pt x="35864" y="5118"/>
                  </a:lnTo>
                  <a:lnTo>
                    <a:pt x="29057" y="4572"/>
                  </a:lnTo>
                  <a:lnTo>
                    <a:pt x="0" y="4572"/>
                  </a:lnTo>
                  <a:lnTo>
                    <a:pt x="0" y="96113"/>
                  </a:lnTo>
                  <a:lnTo>
                    <a:pt x="15341" y="96113"/>
                  </a:lnTo>
                  <a:lnTo>
                    <a:pt x="15341" y="64109"/>
                  </a:lnTo>
                  <a:lnTo>
                    <a:pt x="27533" y="64109"/>
                  </a:lnTo>
                  <a:lnTo>
                    <a:pt x="54965" y="51917"/>
                  </a:lnTo>
                  <a:lnTo>
                    <a:pt x="58013" y="48869"/>
                  </a:lnTo>
                  <a:lnTo>
                    <a:pt x="61061" y="42773"/>
                  </a:lnTo>
                  <a:lnTo>
                    <a:pt x="61061" y="24384"/>
                  </a:lnTo>
                  <a:close/>
                </a:path>
                <a:path w="528319" h="127000">
                  <a:moveTo>
                    <a:pt x="122110" y="54952"/>
                  </a:moveTo>
                  <a:lnTo>
                    <a:pt x="96202" y="30568"/>
                  </a:lnTo>
                  <a:lnTo>
                    <a:pt x="88582" y="30568"/>
                  </a:lnTo>
                  <a:lnTo>
                    <a:pt x="79438" y="32092"/>
                  </a:lnTo>
                  <a:lnTo>
                    <a:pt x="73342" y="36664"/>
                  </a:lnTo>
                  <a:lnTo>
                    <a:pt x="73342" y="48856"/>
                  </a:lnTo>
                  <a:lnTo>
                    <a:pt x="79438" y="44284"/>
                  </a:lnTo>
                  <a:lnTo>
                    <a:pt x="87058" y="41236"/>
                  </a:lnTo>
                  <a:lnTo>
                    <a:pt x="102298" y="41236"/>
                  </a:lnTo>
                  <a:lnTo>
                    <a:pt x="106870" y="45808"/>
                  </a:lnTo>
                  <a:lnTo>
                    <a:pt x="106870" y="54952"/>
                  </a:lnTo>
                  <a:lnTo>
                    <a:pt x="106870" y="64096"/>
                  </a:lnTo>
                  <a:lnTo>
                    <a:pt x="106870" y="74764"/>
                  </a:lnTo>
                  <a:lnTo>
                    <a:pt x="105346" y="79336"/>
                  </a:lnTo>
                  <a:lnTo>
                    <a:pt x="99250" y="85432"/>
                  </a:lnTo>
                  <a:lnTo>
                    <a:pt x="96202" y="86956"/>
                  </a:lnTo>
                  <a:lnTo>
                    <a:pt x="88582" y="86956"/>
                  </a:lnTo>
                  <a:lnTo>
                    <a:pt x="85534" y="85432"/>
                  </a:lnTo>
                  <a:lnTo>
                    <a:pt x="80962" y="80860"/>
                  </a:lnTo>
                  <a:lnTo>
                    <a:pt x="80962" y="73240"/>
                  </a:lnTo>
                  <a:lnTo>
                    <a:pt x="85534" y="68668"/>
                  </a:lnTo>
                  <a:lnTo>
                    <a:pt x="90106" y="67144"/>
                  </a:lnTo>
                  <a:lnTo>
                    <a:pt x="93154" y="67144"/>
                  </a:lnTo>
                  <a:lnTo>
                    <a:pt x="106870" y="64096"/>
                  </a:lnTo>
                  <a:lnTo>
                    <a:pt x="106870" y="54952"/>
                  </a:lnTo>
                  <a:lnTo>
                    <a:pt x="88582" y="58000"/>
                  </a:lnTo>
                  <a:lnTo>
                    <a:pt x="78828" y="60274"/>
                  </a:lnTo>
                  <a:lnTo>
                    <a:pt x="72199" y="64668"/>
                  </a:lnTo>
                  <a:lnTo>
                    <a:pt x="68440" y="71081"/>
                  </a:lnTo>
                  <a:lnTo>
                    <a:pt x="67246" y="79336"/>
                  </a:lnTo>
                  <a:lnTo>
                    <a:pt x="67246" y="85432"/>
                  </a:lnTo>
                  <a:lnTo>
                    <a:pt x="68770" y="90004"/>
                  </a:lnTo>
                  <a:lnTo>
                    <a:pt x="71818" y="93052"/>
                  </a:lnTo>
                  <a:lnTo>
                    <a:pt x="76390" y="96100"/>
                  </a:lnTo>
                  <a:lnTo>
                    <a:pt x="80962" y="97624"/>
                  </a:lnTo>
                  <a:lnTo>
                    <a:pt x="96202" y="97624"/>
                  </a:lnTo>
                  <a:lnTo>
                    <a:pt x="102298" y="94576"/>
                  </a:lnTo>
                  <a:lnTo>
                    <a:pt x="106870" y="86956"/>
                  </a:lnTo>
                  <a:lnTo>
                    <a:pt x="106870" y="96100"/>
                  </a:lnTo>
                  <a:lnTo>
                    <a:pt x="122110" y="96100"/>
                  </a:lnTo>
                  <a:lnTo>
                    <a:pt x="122110" y="64096"/>
                  </a:lnTo>
                  <a:lnTo>
                    <a:pt x="122110" y="54952"/>
                  </a:lnTo>
                  <a:close/>
                </a:path>
                <a:path w="528319" h="127000">
                  <a:moveTo>
                    <a:pt x="186309" y="33629"/>
                  </a:moveTo>
                  <a:lnTo>
                    <a:pt x="181648" y="30581"/>
                  </a:lnTo>
                  <a:lnTo>
                    <a:pt x="170980" y="30581"/>
                  </a:lnTo>
                  <a:lnTo>
                    <a:pt x="138214" y="50965"/>
                  </a:lnTo>
                  <a:lnTo>
                    <a:pt x="135928" y="65633"/>
                  </a:lnTo>
                  <a:lnTo>
                    <a:pt x="135928" y="74777"/>
                  </a:lnTo>
                  <a:lnTo>
                    <a:pt x="167932" y="97637"/>
                  </a:lnTo>
                  <a:lnTo>
                    <a:pt x="175552" y="97637"/>
                  </a:lnTo>
                  <a:lnTo>
                    <a:pt x="181648" y="96113"/>
                  </a:lnTo>
                  <a:lnTo>
                    <a:pt x="186309" y="93065"/>
                  </a:lnTo>
                  <a:lnTo>
                    <a:pt x="186309" y="80873"/>
                  </a:lnTo>
                  <a:lnTo>
                    <a:pt x="177076" y="86969"/>
                  </a:lnTo>
                  <a:lnTo>
                    <a:pt x="164884" y="86969"/>
                  </a:lnTo>
                  <a:lnTo>
                    <a:pt x="155740" y="80873"/>
                  </a:lnTo>
                  <a:lnTo>
                    <a:pt x="152692" y="76301"/>
                  </a:lnTo>
                  <a:lnTo>
                    <a:pt x="151168" y="71729"/>
                  </a:lnTo>
                  <a:lnTo>
                    <a:pt x="151168" y="58013"/>
                  </a:lnTo>
                  <a:lnTo>
                    <a:pt x="152692" y="51917"/>
                  </a:lnTo>
                  <a:lnTo>
                    <a:pt x="155740" y="47345"/>
                  </a:lnTo>
                  <a:lnTo>
                    <a:pt x="164884" y="41249"/>
                  </a:lnTo>
                  <a:lnTo>
                    <a:pt x="177076" y="41249"/>
                  </a:lnTo>
                  <a:lnTo>
                    <a:pt x="181648" y="42773"/>
                  </a:lnTo>
                  <a:lnTo>
                    <a:pt x="186309" y="47345"/>
                  </a:lnTo>
                  <a:lnTo>
                    <a:pt x="186309" y="33629"/>
                  </a:lnTo>
                  <a:close/>
                </a:path>
                <a:path w="528319" h="127000">
                  <a:moveTo>
                    <a:pt x="259562" y="96100"/>
                  </a:moveTo>
                  <a:lnTo>
                    <a:pt x="233146" y="65620"/>
                  </a:lnTo>
                  <a:lnTo>
                    <a:pt x="230505" y="62572"/>
                  </a:lnTo>
                  <a:lnTo>
                    <a:pt x="231889" y="61048"/>
                  </a:lnTo>
                  <a:lnTo>
                    <a:pt x="258038" y="32092"/>
                  </a:lnTo>
                  <a:lnTo>
                    <a:pt x="239649" y="32092"/>
                  </a:lnTo>
                  <a:lnTo>
                    <a:pt x="215265" y="61048"/>
                  </a:lnTo>
                  <a:lnTo>
                    <a:pt x="215265" y="0"/>
                  </a:lnTo>
                  <a:lnTo>
                    <a:pt x="201549" y="0"/>
                  </a:lnTo>
                  <a:lnTo>
                    <a:pt x="201549" y="96100"/>
                  </a:lnTo>
                  <a:lnTo>
                    <a:pt x="215265" y="96100"/>
                  </a:lnTo>
                  <a:lnTo>
                    <a:pt x="215265" y="65620"/>
                  </a:lnTo>
                  <a:lnTo>
                    <a:pt x="241173" y="96100"/>
                  </a:lnTo>
                  <a:lnTo>
                    <a:pt x="259562" y="96100"/>
                  </a:lnTo>
                  <a:close/>
                </a:path>
                <a:path w="528319" h="127000">
                  <a:moveTo>
                    <a:pt x="319087" y="54952"/>
                  </a:moveTo>
                  <a:lnTo>
                    <a:pt x="294703" y="30568"/>
                  </a:lnTo>
                  <a:lnTo>
                    <a:pt x="285470" y="30568"/>
                  </a:lnTo>
                  <a:lnTo>
                    <a:pt x="277850" y="32092"/>
                  </a:lnTo>
                  <a:lnTo>
                    <a:pt x="270230" y="36664"/>
                  </a:lnTo>
                  <a:lnTo>
                    <a:pt x="270230" y="48856"/>
                  </a:lnTo>
                  <a:lnTo>
                    <a:pt x="276326" y="44284"/>
                  </a:lnTo>
                  <a:lnTo>
                    <a:pt x="283946" y="41236"/>
                  </a:lnTo>
                  <a:lnTo>
                    <a:pt x="300799" y="41236"/>
                  </a:lnTo>
                  <a:lnTo>
                    <a:pt x="305371" y="45808"/>
                  </a:lnTo>
                  <a:lnTo>
                    <a:pt x="305371" y="54952"/>
                  </a:lnTo>
                  <a:lnTo>
                    <a:pt x="305371" y="64096"/>
                  </a:lnTo>
                  <a:lnTo>
                    <a:pt x="305371" y="74764"/>
                  </a:lnTo>
                  <a:lnTo>
                    <a:pt x="303847" y="79336"/>
                  </a:lnTo>
                  <a:lnTo>
                    <a:pt x="297751" y="85432"/>
                  </a:lnTo>
                  <a:lnTo>
                    <a:pt x="293179" y="86956"/>
                  </a:lnTo>
                  <a:lnTo>
                    <a:pt x="285470" y="86956"/>
                  </a:lnTo>
                  <a:lnTo>
                    <a:pt x="283946" y="85432"/>
                  </a:lnTo>
                  <a:lnTo>
                    <a:pt x="280898" y="83908"/>
                  </a:lnTo>
                  <a:lnTo>
                    <a:pt x="277850" y="80860"/>
                  </a:lnTo>
                  <a:lnTo>
                    <a:pt x="277850" y="73240"/>
                  </a:lnTo>
                  <a:lnTo>
                    <a:pt x="279374" y="71716"/>
                  </a:lnTo>
                  <a:lnTo>
                    <a:pt x="282422" y="70192"/>
                  </a:lnTo>
                  <a:lnTo>
                    <a:pt x="283946" y="68668"/>
                  </a:lnTo>
                  <a:lnTo>
                    <a:pt x="286994" y="67144"/>
                  </a:lnTo>
                  <a:lnTo>
                    <a:pt x="291655" y="67144"/>
                  </a:lnTo>
                  <a:lnTo>
                    <a:pt x="305371" y="64096"/>
                  </a:lnTo>
                  <a:lnTo>
                    <a:pt x="305371" y="54952"/>
                  </a:lnTo>
                  <a:lnTo>
                    <a:pt x="285470" y="58000"/>
                  </a:lnTo>
                  <a:lnTo>
                    <a:pt x="276352" y="60274"/>
                  </a:lnTo>
                  <a:lnTo>
                    <a:pt x="269659" y="64668"/>
                  </a:lnTo>
                  <a:lnTo>
                    <a:pt x="265544" y="71081"/>
                  </a:lnTo>
                  <a:lnTo>
                    <a:pt x="264134" y="79336"/>
                  </a:lnTo>
                  <a:lnTo>
                    <a:pt x="264134" y="85432"/>
                  </a:lnTo>
                  <a:lnTo>
                    <a:pt x="265658" y="90004"/>
                  </a:lnTo>
                  <a:lnTo>
                    <a:pt x="270230" y="93052"/>
                  </a:lnTo>
                  <a:lnTo>
                    <a:pt x="273278" y="96100"/>
                  </a:lnTo>
                  <a:lnTo>
                    <a:pt x="277850" y="97624"/>
                  </a:lnTo>
                  <a:lnTo>
                    <a:pt x="293179" y="97624"/>
                  </a:lnTo>
                  <a:lnTo>
                    <a:pt x="300799" y="94576"/>
                  </a:lnTo>
                  <a:lnTo>
                    <a:pt x="305371" y="86956"/>
                  </a:lnTo>
                  <a:lnTo>
                    <a:pt x="305371" y="96100"/>
                  </a:lnTo>
                  <a:lnTo>
                    <a:pt x="319087" y="96100"/>
                  </a:lnTo>
                  <a:lnTo>
                    <a:pt x="319087" y="64096"/>
                  </a:lnTo>
                  <a:lnTo>
                    <a:pt x="319087" y="54952"/>
                  </a:lnTo>
                  <a:close/>
                </a:path>
                <a:path w="528319" h="127000">
                  <a:moveTo>
                    <a:pt x="396913" y="32105"/>
                  </a:moveTo>
                  <a:lnTo>
                    <a:pt x="381673" y="32105"/>
                  </a:lnTo>
                  <a:lnTo>
                    <a:pt x="381673" y="39725"/>
                  </a:lnTo>
                  <a:lnTo>
                    <a:pt x="381673" y="53441"/>
                  </a:lnTo>
                  <a:lnTo>
                    <a:pt x="381673" y="71729"/>
                  </a:lnTo>
                  <a:lnTo>
                    <a:pt x="380149" y="77825"/>
                  </a:lnTo>
                  <a:lnTo>
                    <a:pt x="374053" y="83921"/>
                  </a:lnTo>
                  <a:lnTo>
                    <a:pt x="369481" y="86969"/>
                  </a:lnTo>
                  <a:lnTo>
                    <a:pt x="360235" y="86969"/>
                  </a:lnTo>
                  <a:lnTo>
                    <a:pt x="355663" y="83921"/>
                  </a:lnTo>
                  <a:lnTo>
                    <a:pt x="352615" y="80873"/>
                  </a:lnTo>
                  <a:lnTo>
                    <a:pt x="349567" y="76301"/>
                  </a:lnTo>
                  <a:lnTo>
                    <a:pt x="348043" y="71729"/>
                  </a:lnTo>
                  <a:lnTo>
                    <a:pt x="348068" y="57937"/>
                  </a:lnTo>
                  <a:lnTo>
                    <a:pt x="349567" y="51917"/>
                  </a:lnTo>
                  <a:lnTo>
                    <a:pt x="352615" y="47345"/>
                  </a:lnTo>
                  <a:lnTo>
                    <a:pt x="355663" y="44297"/>
                  </a:lnTo>
                  <a:lnTo>
                    <a:pt x="360235" y="41249"/>
                  </a:lnTo>
                  <a:lnTo>
                    <a:pt x="371005" y="41249"/>
                  </a:lnTo>
                  <a:lnTo>
                    <a:pt x="374053" y="42773"/>
                  </a:lnTo>
                  <a:lnTo>
                    <a:pt x="377101" y="45821"/>
                  </a:lnTo>
                  <a:lnTo>
                    <a:pt x="380149" y="50393"/>
                  </a:lnTo>
                  <a:lnTo>
                    <a:pt x="381673" y="53441"/>
                  </a:lnTo>
                  <a:lnTo>
                    <a:pt x="381673" y="39725"/>
                  </a:lnTo>
                  <a:lnTo>
                    <a:pt x="377101" y="33629"/>
                  </a:lnTo>
                  <a:lnTo>
                    <a:pt x="371005" y="30581"/>
                  </a:lnTo>
                  <a:lnTo>
                    <a:pt x="352615" y="30581"/>
                  </a:lnTo>
                  <a:lnTo>
                    <a:pt x="332803" y="65633"/>
                  </a:lnTo>
                  <a:lnTo>
                    <a:pt x="333362" y="73075"/>
                  </a:lnTo>
                  <a:lnTo>
                    <a:pt x="351091" y="97637"/>
                  </a:lnTo>
                  <a:lnTo>
                    <a:pt x="369481" y="97637"/>
                  </a:lnTo>
                  <a:lnTo>
                    <a:pt x="377101" y="94589"/>
                  </a:lnTo>
                  <a:lnTo>
                    <a:pt x="380911" y="86969"/>
                  </a:lnTo>
                  <a:lnTo>
                    <a:pt x="381673" y="85445"/>
                  </a:lnTo>
                  <a:lnTo>
                    <a:pt x="381673" y="93065"/>
                  </a:lnTo>
                  <a:lnTo>
                    <a:pt x="380238" y="103111"/>
                  </a:lnTo>
                  <a:lnTo>
                    <a:pt x="375945" y="110286"/>
                  </a:lnTo>
                  <a:lnTo>
                    <a:pt x="368769" y="114579"/>
                  </a:lnTo>
                  <a:lnTo>
                    <a:pt x="358711" y="116014"/>
                  </a:lnTo>
                  <a:lnTo>
                    <a:pt x="352615" y="116014"/>
                  </a:lnTo>
                  <a:lnTo>
                    <a:pt x="344995" y="112966"/>
                  </a:lnTo>
                  <a:lnTo>
                    <a:pt x="338899" y="109918"/>
                  </a:lnTo>
                  <a:lnTo>
                    <a:pt x="338899" y="123634"/>
                  </a:lnTo>
                  <a:lnTo>
                    <a:pt x="344995" y="126682"/>
                  </a:lnTo>
                  <a:lnTo>
                    <a:pt x="360235" y="126682"/>
                  </a:lnTo>
                  <a:lnTo>
                    <a:pt x="394627" y="107353"/>
                  </a:lnTo>
                  <a:lnTo>
                    <a:pt x="396913" y="91541"/>
                  </a:lnTo>
                  <a:lnTo>
                    <a:pt x="396913" y="85445"/>
                  </a:lnTo>
                  <a:lnTo>
                    <a:pt x="396913" y="41249"/>
                  </a:lnTo>
                  <a:lnTo>
                    <a:pt x="396913" y="39725"/>
                  </a:lnTo>
                  <a:lnTo>
                    <a:pt x="396913" y="32105"/>
                  </a:lnTo>
                  <a:close/>
                </a:path>
                <a:path w="528319" h="127000">
                  <a:moveTo>
                    <a:pt x="471678" y="62585"/>
                  </a:moveTo>
                  <a:lnTo>
                    <a:pt x="456438" y="31496"/>
                  </a:lnTo>
                  <a:lnTo>
                    <a:pt x="456438" y="51917"/>
                  </a:lnTo>
                  <a:lnTo>
                    <a:pt x="456438" y="58013"/>
                  </a:lnTo>
                  <a:lnTo>
                    <a:pt x="425958" y="58013"/>
                  </a:lnTo>
                  <a:lnTo>
                    <a:pt x="427482" y="51917"/>
                  </a:lnTo>
                  <a:lnTo>
                    <a:pt x="429006" y="48869"/>
                  </a:lnTo>
                  <a:lnTo>
                    <a:pt x="435102" y="42773"/>
                  </a:lnTo>
                  <a:lnTo>
                    <a:pt x="438150" y="41249"/>
                  </a:lnTo>
                  <a:lnTo>
                    <a:pt x="447294" y="41249"/>
                  </a:lnTo>
                  <a:lnTo>
                    <a:pt x="450342" y="42773"/>
                  </a:lnTo>
                  <a:lnTo>
                    <a:pt x="453390" y="45821"/>
                  </a:lnTo>
                  <a:lnTo>
                    <a:pt x="456438" y="51917"/>
                  </a:lnTo>
                  <a:lnTo>
                    <a:pt x="456438" y="31496"/>
                  </a:lnTo>
                  <a:lnTo>
                    <a:pt x="451866" y="30581"/>
                  </a:lnTo>
                  <a:lnTo>
                    <a:pt x="433578" y="30581"/>
                  </a:lnTo>
                  <a:lnTo>
                    <a:pt x="425958" y="33629"/>
                  </a:lnTo>
                  <a:lnTo>
                    <a:pt x="421297" y="39725"/>
                  </a:lnTo>
                  <a:lnTo>
                    <a:pt x="417296" y="44602"/>
                  </a:lnTo>
                  <a:lnTo>
                    <a:pt x="414439" y="50203"/>
                  </a:lnTo>
                  <a:lnTo>
                    <a:pt x="412724" y="56654"/>
                  </a:lnTo>
                  <a:lnTo>
                    <a:pt x="412267" y="62585"/>
                  </a:lnTo>
                  <a:lnTo>
                    <a:pt x="412356" y="68681"/>
                  </a:lnTo>
                  <a:lnTo>
                    <a:pt x="433578" y="97637"/>
                  </a:lnTo>
                  <a:lnTo>
                    <a:pt x="451866" y="97637"/>
                  </a:lnTo>
                  <a:lnTo>
                    <a:pt x="459486" y="96113"/>
                  </a:lnTo>
                  <a:lnTo>
                    <a:pt x="465582" y="93065"/>
                  </a:lnTo>
                  <a:lnTo>
                    <a:pt x="465582" y="86969"/>
                  </a:lnTo>
                  <a:lnTo>
                    <a:pt x="465582" y="80873"/>
                  </a:lnTo>
                  <a:lnTo>
                    <a:pt x="459486" y="85445"/>
                  </a:lnTo>
                  <a:lnTo>
                    <a:pt x="453390" y="86969"/>
                  </a:lnTo>
                  <a:lnTo>
                    <a:pt x="441198" y="86969"/>
                  </a:lnTo>
                  <a:lnTo>
                    <a:pt x="435102" y="85445"/>
                  </a:lnTo>
                  <a:lnTo>
                    <a:pt x="429006" y="79349"/>
                  </a:lnTo>
                  <a:lnTo>
                    <a:pt x="427482" y="74777"/>
                  </a:lnTo>
                  <a:lnTo>
                    <a:pt x="425958" y="68681"/>
                  </a:lnTo>
                  <a:lnTo>
                    <a:pt x="471678" y="68681"/>
                  </a:lnTo>
                  <a:lnTo>
                    <a:pt x="471678" y="62585"/>
                  </a:lnTo>
                  <a:close/>
                </a:path>
                <a:path w="528319" h="127000">
                  <a:moveTo>
                    <a:pt x="528167" y="76301"/>
                  </a:moveTo>
                  <a:lnTo>
                    <a:pt x="526643" y="73253"/>
                  </a:lnTo>
                  <a:lnTo>
                    <a:pt x="526643" y="71729"/>
                  </a:lnTo>
                  <a:lnTo>
                    <a:pt x="525119" y="70205"/>
                  </a:lnTo>
                  <a:lnTo>
                    <a:pt x="523595" y="67157"/>
                  </a:lnTo>
                  <a:lnTo>
                    <a:pt x="520547" y="64109"/>
                  </a:lnTo>
                  <a:lnTo>
                    <a:pt x="519023" y="64109"/>
                  </a:lnTo>
                  <a:lnTo>
                    <a:pt x="517499" y="62585"/>
                  </a:lnTo>
                  <a:lnTo>
                    <a:pt x="511403" y="59537"/>
                  </a:lnTo>
                  <a:lnTo>
                    <a:pt x="509879" y="59537"/>
                  </a:lnTo>
                  <a:lnTo>
                    <a:pt x="506831" y="58013"/>
                  </a:lnTo>
                  <a:lnTo>
                    <a:pt x="505307" y="58013"/>
                  </a:lnTo>
                  <a:lnTo>
                    <a:pt x="503783" y="56489"/>
                  </a:lnTo>
                  <a:lnTo>
                    <a:pt x="502259" y="56489"/>
                  </a:lnTo>
                  <a:lnTo>
                    <a:pt x="500735" y="54965"/>
                  </a:lnTo>
                  <a:lnTo>
                    <a:pt x="499211" y="54965"/>
                  </a:lnTo>
                  <a:lnTo>
                    <a:pt x="496163" y="51917"/>
                  </a:lnTo>
                  <a:lnTo>
                    <a:pt x="496163" y="45821"/>
                  </a:lnTo>
                  <a:lnTo>
                    <a:pt x="499211" y="42773"/>
                  </a:lnTo>
                  <a:lnTo>
                    <a:pt x="500735" y="42773"/>
                  </a:lnTo>
                  <a:lnTo>
                    <a:pt x="502259" y="41249"/>
                  </a:lnTo>
                  <a:lnTo>
                    <a:pt x="514451" y="41249"/>
                  </a:lnTo>
                  <a:lnTo>
                    <a:pt x="519023" y="42773"/>
                  </a:lnTo>
                  <a:lnTo>
                    <a:pt x="523595" y="45821"/>
                  </a:lnTo>
                  <a:lnTo>
                    <a:pt x="523595" y="41249"/>
                  </a:lnTo>
                  <a:lnTo>
                    <a:pt x="523595" y="32105"/>
                  </a:lnTo>
                  <a:lnTo>
                    <a:pt x="519023" y="30581"/>
                  </a:lnTo>
                  <a:lnTo>
                    <a:pt x="497687" y="30581"/>
                  </a:lnTo>
                  <a:lnTo>
                    <a:pt x="491591" y="33629"/>
                  </a:lnTo>
                  <a:lnTo>
                    <a:pt x="490067" y="35153"/>
                  </a:lnTo>
                  <a:lnTo>
                    <a:pt x="487019" y="36677"/>
                  </a:lnTo>
                  <a:lnTo>
                    <a:pt x="485495" y="38201"/>
                  </a:lnTo>
                  <a:lnTo>
                    <a:pt x="483882" y="41249"/>
                  </a:lnTo>
                  <a:lnTo>
                    <a:pt x="482358" y="42773"/>
                  </a:lnTo>
                  <a:lnTo>
                    <a:pt x="480834" y="45821"/>
                  </a:lnTo>
                  <a:lnTo>
                    <a:pt x="480834" y="53441"/>
                  </a:lnTo>
                  <a:lnTo>
                    <a:pt x="482358" y="56489"/>
                  </a:lnTo>
                  <a:lnTo>
                    <a:pt x="482358" y="58013"/>
                  </a:lnTo>
                  <a:lnTo>
                    <a:pt x="483882" y="59537"/>
                  </a:lnTo>
                  <a:lnTo>
                    <a:pt x="485495" y="61061"/>
                  </a:lnTo>
                  <a:lnTo>
                    <a:pt x="488543" y="64109"/>
                  </a:lnTo>
                  <a:lnTo>
                    <a:pt x="491591" y="65633"/>
                  </a:lnTo>
                  <a:lnTo>
                    <a:pt x="493115" y="65633"/>
                  </a:lnTo>
                  <a:lnTo>
                    <a:pt x="496163" y="67157"/>
                  </a:lnTo>
                  <a:lnTo>
                    <a:pt x="497687" y="68681"/>
                  </a:lnTo>
                  <a:lnTo>
                    <a:pt x="500735" y="68681"/>
                  </a:lnTo>
                  <a:lnTo>
                    <a:pt x="502259" y="70205"/>
                  </a:lnTo>
                  <a:lnTo>
                    <a:pt x="503783" y="70205"/>
                  </a:lnTo>
                  <a:lnTo>
                    <a:pt x="505307" y="71729"/>
                  </a:lnTo>
                  <a:lnTo>
                    <a:pt x="506831" y="71729"/>
                  </a:lnTo>
                  <a:lnTo>
                    <a:pt x="508355" y="73253"/>
                  </a:lnTo>
                  <a:lnTo>
                    <a:pt x="509879" y="73253"/>
                  </a:lnTo>
                  <a:lnTo>
                    <a:pt x="512927" y="76301"/>
                  </a:lnTo>
                  <a:lnTo>
                    <a:pt x="512927" y="83921"/>
                  </a:lnTo>
                  <a:lnTo>
                    <a:pt x="508355" y="86969"/>
                  </a:lnTo>
                  <a:lnTo>
                    <a:pt x="493115" y="86969"/>
                  </a:lnTo>
                  <a:lnTo>
                    <a:pt x="487019" y="85445"/>
                  </a:lnTo>
                  <a:lnTo>
                    <a:pt x="480834" y="80873"/>
                  </a:lnTo>
                  <a:lnTo>
                    <a:pt x="480834" y="94589"/>
                  </a:lnTo>
                  <a:lnTo>
                    <a:pt x="487019" y="97637"/>
                  </a:lnTo>
                  <a:lnTo>
                    <a:pt x="509879" y="97637"/>
                  </a:lnTo>
                  <a:lnTo>
                    <a:pt x="522071" y="91541"/>
                  </a:lnTo>
                  <a:lnTo>
                    <a:pt x="523595" y="90017"/>
                  </a:lnTo>
                  <a:lnTo>
                    <a:pt x="525119" y="86969"/>
                  </a:lnTo>
                  <a:lnTo>
                    <a:pt x="526643" y="85445"/>
                  </a:lnTo>
                  <a:lnTo>
                    <a:pt x="528167" y="82397"/>
                  </a:lnTo>
                  <a:lnTo>
                    <a:pt x="528167" y="76301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1586" y="4317491"/>
              <a:ext cx="990695" cy="9648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8525" y="4742027"/>
              <a:ext cx="881380" cy="99695"/>
            </a:xfrm>
            <a:custGeom>
              <a:avLst/>
              <a:gdLst/>
              <a:ahLst/>
              <a:cxnLst/>
              <a:rect l="l" t="t" r="r" b="b"/>
              <a:pathLst>
                <a:path w="881380" h="99695">
                  <a:moveTo>
                    <a:pt x="68681" y="7620"/>
                  </a:moveTo>
                  <a:lnTo>
                    <a:pt x="56489" y="4572"/>
                  </a:lnTo>
                  <a:lnTo>
                    <a:pt x="47345" y="4572"/>
                  </a:lnTo>
                  <a:lnTo>
                    <a:pt x="7124" y="25476"/>
                  </a:lnTo>
                  <a:lnTo>
                    <a:pt x="0" y="53340"/>
                  </a:lnTo>
                  <a:lnTo>
                    <a:pt x="596" y="63106"/>
                  </a:lnTo>
                  <a:lnTo>
                    <a:pt x="25628" y="95719"/>
                  </a:lnTo>
                  <a:lnTo>
                    <a:pt x="42773" y="99148"/>
                  </a:lnTo>
                  <a:lnTo>
                    <a:pt x="50469" y="98844"/>
                  </a:lnTo>
                  <a:lnTo>
                    <a:pt x="57442" y="97815"/>
                  </a:lnTo>
                  <a:lnTo>
                    <a:pt x="63563" y="95935"/>
                  </a:lnTo>
                  <a:lnTo>
                    <a:pt x="68681" y="93052"/>
                  </a:lnTo>
                  <a:lnTo>
                    <a:pt x="68681" y="79336"/>
                  </a:lnTo>
                  <a:lnTo>
                    <a:pt x="62585" y="83908"/>
                  </a:lnTo>
                  <a:lnTo>
                    <a:pt x="54965" y="85432"/>
                  </a:lnTo>
                  <a:lnTo>
                    <a:pt x="36677" y="85432"/>
                  </a:lnTo>
                  <a:lnTo>
                    <a:pt x="29057" y="82384"/>
                  </a:lnTo>
                  <a:lnTo>
                    <a:pt x="24485" y="76288"/>
                  </a:lnTo>
                  <a:lnTo>
                    <a:pt x="20485" y="71412"/>
                  </a:lnTo>
                  <a:lnTo>
                    <a:pt x="17627" y="65811"/>
                  </a:lnTo>
                  <a:lnTo>
                    <a:pt x="15913" y="59321"/>
                  </a:lnTo>
                  <a:lnTo>
                    <a:pt x="15341" y="51816"/>
                  </a:lnTo>
                  <a:lnTo>
                    <a:pt x="15913" y="44361"/>
                  </a:lnTo>
                  <a:lnTo>
                    <a:pt x="48869" y="18288"/>
                  </a:lnTo>
                  <a:lnTo>
                    <a:pt x="56489" y="18288"/>
                  </a:lnTo>
                  <a:lnTo>
                    <a:pt x="62585" y="19812"/>
                  </a:lnTo>
                  <a:lnTo>
                    <a:pt x="68681" y="22860"/>
                  </a:lnTo>
                  <a:lnTo>
                    <a:pt x="68681" y="7620"/>
                  </a:lnTo>
                  <a:close/>
                </a:path>
                <a:path w="881380" h="99695">
                  <a:moveTo>
                    <a:pt x="148120" y="64109"/>
                  </a:moveTo>
                  <a:lnTo>
                    <a:pt x="132880" y="35026"/>
                  </a:lnTo>
                  <a:lnTo>
                    <a:pt x="132880" y="71729"/>
                  </a:lnTo>
                  <a:lnTo>
                    <a:pt x="131356" y="77825"/>
                  </a:lnTo>
                  <a:lnTo>
                    <a:pt x="128206" y="80873"/>
                  </a:lnTo>
                  <a:lnTo>
                    <a:pt x="125158" y="85445"/>
                  </a:lnTo>
                  <a:lnTo>
                    <a:pt x="120586" y="86969"/>
                  </a:lnTo>
                  <a:lnTo>
                    <a:pt x="108394" y="86969"/>
                  </a:lnTo>
                  <a:lnTo>
                    <a:pt x="103822" y="85445"/>
                  </a:lnTo>
                  <a:lnTo>
                    <a:pt x="100774" y="80873"/>
                  </a:lnTo>
                  <a:lnTo>
                    <a:pt x="97726" y="77825"/>
                  </a:lnTo>
                  <a:lnTo>
                    <a:pt x="96202" y="71729"/>
                  </a:lnTo>
                  <a:lnTo>
                    <a:pt x="96227" y="57924"/>
                  </a:lnTo>
                  <a:lnTo>
                    <a:pt x="97726" y="51816"/>
                  </a:lnTo>
                  <a:lnTo>
                    <a:pt x="100774" y="48768"/>
                  </a:lnTo>
                  <a:lnTo>
                    <a:pt x="103822" y="44196"/>
                  </a:lnTo>
                  <a:lnTo>
                    <a:pt x="108394" y="42672"/>
                  </a:lnTo>
                  <a:lnTo>
                    <a:pt x="120586" y="42672"/>
                  </a:lnTo>
                  <a:lnTo>
                    <a:pt x="132880" y="71729"/>
                  </a:lnTo>
                  <a:lnTo>
                    <a:pt x="132880" y="35026"/>
                  </a:lnTo>
                  <a:lnTo>
                    <a:pt x="128447" y="32766"/>
                  </a:lnTo>
                  <a:lnTo>
                    <a:pt x="121970" y="31051"/>
                  </a:lnTo>
                  <a:lnTo>
                    <a:pt x="114490" y="30480"/>
                  </a:lnTo>
                  <a:lnTo>
                    <a:pt x="107048" y="31051"/>
                  </a:lnTo>
                  <a:lnTo>
                    <a:pt x="80962" y="65633"/>
                  </a:lnTo>
                  <a:lnTo>
                    <a:pt x="81534" y="72440"/>
                  </a:lnTo>
                  <a:lnTo>
                    <a:pt x="103822" y="99161"/>
                  </a:lnTo>
                  <a:lnTo>
                    <a:pt x="112966" y="99161"/>
                  </a:lnTo>
                  <a:lnTo>
                    <a:pt x="145834" y="78206"/>
                  </a:lnTo>
                  <a:lnTo>
                    <a:pt x="147548" y="71577"/>
                  </a:lnTo>
                  <a:lnTo>
                    <a:pt x="148120" y="64109"/>
                  </a:lnTo>
                  <a:close/>
                </a:path>
                <a:path w="881380" h="99695">
                  <a:moveTo>
                    <a:pt x="221373" y="48768"/>
                  </a:moveTo>
                  <a:lnTo>
                    <a:pt x="218325" y="41148"/>
                  </a:lnTo>
                  <a:lnTo>
                    <a:pt x="215277" y="36576"/>
                  </a:lnTo>
                  <a:lnTo>
                    <a:pt x="210705" y="32004"/>
                  </a:lnTo>
                  <a:lnTo>
                    <a:pt x="206133" y="30480"/>
                  </a:lnTo>
                  <a:lnTo>
                    <a:pt x="189268" y="30480"/>
                  </a:lnTo>
                  <a:lnTo>
                    <a:pt x="183172" y="35052"/>
                  </a:lnTo>
                  <a:lnTo>
                    <a:pt x="177076" y="42672"/>
                  </a:lnTo>
                  <a:lnTo>
                    <a:pt x="177076" y="32004"/>
                  </a:lnTo>
                  <a:lnTo>
                    <a:pt x="161836" y="32004"/>
                  </a:lnTo>
                  <a:lnTo>
                    <a:pt x="161836" y="97637"/>
                  </a:lnTo>
                  <a:lnTo>
                    <a:pt x="177076" y="97637"/>
                  </a:lnTo>
                  <a:lnTo>
                    <a:pt x="177076" y="54965"/>
                  </a:lnTo>
                  <a:lnTo>
                    <a:pt x="178600" y="50292"/>
                  </a:lnTo>
                  <a:lnTo>
                    <a:pt x="184696" y="44196"/>
                  </a:lnTo>
                  <a:lnTo>
                    <a:pt x="187744" y="42672"/>
                  </a:lnTo>
                  <a:lnTo>
                    <a:pt x="201561" y="42672"/>
                  </a:lnTo>
                  <a:lnTo>
                    <a:pt x="206133" y="48768"/>
                  </a:lnTo>
                  <a:lnTo>
                    <a:pt x="206133" y="97637"/>
                  </a:lnTo>
                  <a:lnTo>
                    <a:pt x="221373" y="97637"/>
                  </a:lnTo>
                  <a:lnTo>
                    <a:pt x="221373" y="48768"/>
                  </a:lnTo>
                  <a:close/>
                </a:path>
                <a:path w="881380" h="99695">
                  <a:moveTo>
                    <a:pt x="273278" y="32004"/>
                  </a:moveTo>
                  <a:lnTo>
                    <a:pt x="258038" y="32004"/>
                  </a:lnTo>
                  <a:lnTo>
                    <a:pt x="258038" y="12192"/>
                  </a:lnTo>
                  <a:lnTo>
                    <a:pt x="242697" y="16764"/>
                  </a:lnTo>
                  <a:lnTo>
                    <a:pt x="242697" y="32004"/>
                  </a:lnTo>
                  <a:lnTo>
                    <a:pt x="232029" y="32004"/>
                  </a:lnTo>
                  <a:lnTo>
                    <a:pt x="232029" y="44196"/>
                  </a:lnTo>
                  <a:lnTo>
                    <a:pt x="242697" y="44196"/>
                  </a:lnTo>
                  <a:lnTo>
                    <a:pt x="242697" y="80873"/>
                  </a:lnTo>
                  <a:lnTo>
                    <a:pt x="243852" y="88874"/>
                  </a:lnTo>
                  <a:lnTo>
                    <a:pt x="247281" y="94589"/>
                  </a:lnTo>
                  <a:lnTo>
                    <a:pt x="253034" y="98018"/>
                  </a:lnTo>
                  <a:lnTo>
                    <a:pt x="261086" y="99161"/>
                  </a:lnTo>
                  <a:lnTo>
                    <a:pt x="265658" y="99161"/>
                  </a:lnTo>
                  <a:lnTo>
                    <a:pt x="270230" y="97637"/>
                  </a:lnTo>
                  <a:lnTo>
                    <a:pt x="273278" y="96113"/>
                  </a:lnTo>
                  <a:lnTo>
                    <a:pt x="273278" y="85445"/>
                  </a:lnTo>
                  <a:lnTo>
                    <a:pt x="271754" y="85445"/>
                  </a:lnTo>
                  <a:lnTo>
                    <a:pt x="268706" y="86969"/>
                  </a:lnTo>
                  <a:lnTo>
                    <a:pt x="262610" y="86969"/>
                  </a:lnTo>
                  <a:lnTo>
                    <a:pt x="258038" y="82397"/>
                  </a:lnTo>
                  <a:lnTo>
                    <a:pt x="258038" y="44196"/>
                  </a:lnTo>
                  <a:lnTo>
                    <a:pt x="273278" y="44196"/>
                  </a:lnTo>
                  <a:lnTo>
                    <a:pt x="273278" y="32004"/>
                  </a:lnTo>
                  <a:close/>
                </a:path>
                <a:path w="881380" h="99695">
                  <a:moveTo>
                    <a:pt x="323659" y="32004"/>
                  </a:moveTo>
                  <a:lnTo>
                    <a:pt x="322135" y="30480"/>
                  </a:lnTo>
                  <a:lnTo>
                    <a:pt x="314515" y="30480"/>
                  </a:lnTo>
                  <a:lnTo>
                    <a:pt x="309943" y="32004"/>
                  </a:lnTo>
                  <a:lnTo>
                    <a:pt x="306806" y="35052"/>
                  </a:lnTo>
                  <a:lnTo>
                    <a:pt x="303758" y="36576"/>
                  </a:lnTo>
                  <a:lnTo>
                    <a:pt x="300710" y="45720"/>
                  </a:lnTo>
                  <a:lnTo>
                    <a:pt x="300710" y="32004"/>
                  </a:lnTo>
                  <a:lnTo>
                    <a:pt x="285470" y="32004"/>
                  </a:lnTo>
                  <a:lnTo>
                    <a:pt x="285470" y="97624"/>
                  </a:lnTo>
                  <a:lnTo>
                    <a:pt x="300710" y="97624"/>
                  </a:lnTo>
                  <a:lnTo>
                    <a:pt x="300710" y="59524"/>
                  </a:lnTo>
                  <a:lnTo>
                    <a:pt x="302234" y="53340"/>
                  </a:lnTo>
                  <a:lnTo>
                    <a:pt x="305282" y="50292"/>
                  </a:lnTo>
                  <a:lnTo>
                    <a:pt x="308330" y="45720"/>
                  </a:lnTo>
                  <a:lnTo>
                    <a:pt x="311467" y="44196"/>
                  </a:lnTo>
                  <a:lnTo>
                    <a:pt x="322135" y="44196"/>
                  </a:lnTo>
                  <a:lnTo>
                    <a:pt x="323659" y="45720"/>
                  </a:lnTo>
                  <a:lnTo>
                    <a:pt x="323659" y="44196"/>
                  </a:lnTo>
                  <a:lnTo>
                    <a:pt x="323659" y="32004"/>
                  </a:lnTo>
                  <a:close/>
                </a:path>
                <a:path w="881380" h="99695">
                  <a:moveTo>
                    <a:pt x="349567" y="32004"/>
                  </a:moveTo>
                  <a:lnTo>
                    <a:pt x="334327" y="32004"/>
                  </a:lnTo>
                  <a:lnTo>
                    <a:pt x="334327" y="97624"/>
                  </a:lnTo>
                  <a:lnTo>
                    <a:pt x="349567" y="97624"/>
                  </a:lnTo>
                  <a:lnTo>
                    <a:pt x="349567" y="32004"/>
                  </a:lnTo>
                  <a:close/>
                </a:path>
                <a:path w="881380" h="99695">
                  <a:moveTo>
                    <a:pt x="351091" y="7620"/>
                  </a:moveTo>
                  <a:lnTo>
                    <a:pt x="348043" y="4572"/>
                  </a:lnTo>
                  <a:lnTo>
                    <a:pt x="346519" y="1524"/>
                  </a:lnTo>
                  <a:lnTo>
                    <a:pt x="337375" y="1524"/>
                  </a:lnTo>
                  <a:lnTo>
                    <a:pt x="335851" y="4572"/>
                  </a:lnTo>
                  <a:lnTo>
                    <a:pt x="332803" y="7620"/>
                  </a:lnTo>
                  <a:lnTo>
                    <a:pt x="332803" y="12192"/>
                  </a:lnTo>
                  <a:lnTo>
                    <a:pt x="338899" y="18288"/>
                  </a:lnTo>
                  <a:lnTo>
                    <a:pt x="343471" y="18288"/>
                  </a:lnTo>
                  <a:lnTo>
                    <a:pt x="346519" y="16764"/>
                  </a:lnTo>
                  <a:lnTo>
                    <a:pt x="351091" y="12192"/>
                  </a:lnTo>
                  <a:lnTo>
                    <a:pt x="351091" y="7620"/>
                  </a:lnTo>
                  <a:close/>
                </a:path>
                <a:path w="881380" h="99695">
                  <a:moveTo>
                    <a:pt x="432066" y="53340"/>
                  </a:moveTo>
                  <a:lnTo>
                    <a:pt x="428917" y="44196"/>
                  </a:lnTo>
                  <a:lnTo>
                    <a:pt x="424345" y="39624"/>
                  </a:lnTo>
                  <a:lnTo>
                    <a:pt x="419773" y="33528"/>
                  </a:lnTo>
                  <a:lnTo>
                    <a:pt x="416725" y="32004"/>
                  </a:lnTo>
                  <a:lnTo>
                    <a:pt x="416725" y="56489"/>
                  </a:lnTo>
                  <a:lnTo>
                    <a:pt x="416712" y="70269"/>
                  </a:lnTo>
                  <a:lnTo>
                    <a:pt x="415201" y="76301"/>
                  </a:lnTo>
                  <a:lnTo>
                    <a:pt x="409105" y="85445"/>
                  </a:lnTo>
                  <a:lnTo>
                    <a:pt x="404533" y="86969"/>
                  </a:lnTo>
                  <a:lnTo>
                    <a:pt x="393865" y="86969"/>
                  </a:lnTo>
                  <a:lnTo>
                    <a:pt x="390817" y="85445"/>
                  </a:lnTo>
                  <a:lnTo>
                    <a:pt x="384721" y="79349"/>
                  </a:lnTo>
                  <a:lnTo>
                    <a:pt x="383197" y="74777"/>
                  </a:lnTo>
                  <a:lnTo>
                    <a:pt x="383197" y="56489"/>
                  </a:lnTo>
                  <a:lnTo>
                    <a:pt x="384721" y="51816"/>
                  </a:lnTo>
                  <a:lnTo>
                    <a:pt x="387769" y="47244"/>
                  </a:lnTo>
                  <a:lnTo>
                    <a:pt x="390817" y="44196"/>
                  </a:lnTo>
                  <a:lnTo>
                    <a:pt x="395389" y="42672"/>
                  </a:lnTo>
                  <a:lnTo>
                    <a:pt x="406057" y="42672"/>
                  </a:lnTo>
                  <a:lnTo>
                    <a:pt x="409105" y="44196"/>
                  </a:lnTo>
                  <a:lnTo>
                    <a:pt x="412153" y="47244"/>
                  </a:lnTo>
                  <a:lnTo>
                    <a:pt x="415201" y="51816"/>
                  </a:lnTo>
                  <a:lnTo>
                    <a:pt x="416725" y="56489"/>
                  </a:lnTo>
                  <a:lnTo>
                    <a:pt x="416725" y="32004"/>
                  </a:lnTo>
                  <a:lnTo>
                    <a:pt x="413677" y="30480"/>
                  </a:lnTo>
                  <a:lnTo>
                    <a:pt x="406057" y="30480"/>
                  </a:lnTo>
                  <a:lnTo>
                    <a:pt x="398627" y="31318"/>
                  </a:lnTo>
                  <a:lnTo>
                    <a:pt x="392341" y="33718"/>
                  </a:lnTo>
                  <a:lnTo>
                    <a:pt x="387197" y="37553"/>
                  </a:lnTo>
                  <a:lnTo>
                    <a:pt x="383197" y="42672"/>
                  </a:lnTo>
                  <a:lnTo>
                    <a:pt x="383197" y="0"/>
                  </a:lnTo>
                  <a:lnTo>
                    <a:pt x="367855" y="0"/>
                  </a:lnTo>
                  <a:lnTo>
                    <a:pt x="367855" y="97637"/>
                  </a:lnTo>
                  <a:lnTo>
                    <a:pt x="383197" y="97637"/>
                  </a:lnTo>
                  <a:lnTo>
                    <a:pt x="383197" y="86969"/>
                  </a:lnTo>
                  <a:lnTo>
                    <a:pt x="387769" y="94589"/>
                  </a:lnTo>
                  <a:lnTo>
                    <a:pt x="393865" y="99161"/>
                  </a:lnTo>
                  <a:lnTo>
                    <a:pt x="412153" y="99161"/>
                  </a:lnTo>
                  <a:lnTo>
                    <a:pt x="432066" y="62585"/>
                  </a:lnTo>
                  <a:lnTo>
                    <a:pt x="432066" y="53340"/>
                  </a:lnTo>
                  <a:close/>
                </a:path>
                <a:path w="881380" h="99695">
                  <a:moveTo>
                    <a:pt x="503783" y="32004"/>
                  </a:moveTo>
                  <a:lnTo>
                    <a:pt x="488454" y="32004"/>
                  </a:lnTo>
                  <a:lnTo>
                    <a:pt x="488454" y="74777"/>
                  </a:lnTo>
                  <a:lnTo>
                    <a:pt x="486930" y="79349"/>
                  </a:lnTo>
                  <a:lnTo>
                    <a:pt x="483882" y="82397"/>
                  </a:lnTo>
                  <a:lnTo>
                    <a:pt x="482358" y="85445"/>
                  </a:lnTo>
                  <a:lnTo>
                    <a:pt x="477786" y="86969"/>
                  </a:lnTo>
                  <a:lnTo>
                    <a:pt x="464070" y="86969"/>
                  </a:lnTo>
                  <a:lnTo>
                    <a:pt x="459498" y="80873"/>
                  </a:lnTo>
                  <a:lnTo>
                    <a:pt x="459498" y="32004"/>
                  </a:lnTo>
                  <a:lnTo>
                    <a:pt x="445782" y="32004"/>
                  </a:lnTo>
                  <a:lnTo>
                    <a:pt x="445782" y="70205"/>
                  </a:lnTo>
                  <a:lnTo>
                    <a:pt x="447205" y="83083"/>
                  </a:lnTo>
                  <a:lnTo>
                    <a:pt x="451497" y="92113"/>
                  </a:lnTo>
                  <a:lnTo>
                    <a:pt x="458635" y="97421"/>
                  </a:lnTo>
                  <a:lnTo>
                    <a:pt x="468642" y="99161"/>
                  </a:lnTo>
                  <a:lnTo>
                    <a:pt x="477786" y="99161"/>
                  </a:lnTo>
                  <a:lnTo>
                    <a:pt x="483882" y="94589"/>
                  </a:lnTo>
                  <a:lnTo>
                    <a:pt x="488454" y="86969"/>
                  </a:lnTo>
                  <a:lnTo>
                    <a:pt x="488454" y="97637"/>
                  </a:lnTo>
                  <a:lnTo>
                    <a:pt x="503783" y="97637"/>
                  </a:lnTo>
                  <a:lnTo>
                    <a:pt x="503783" y="32004"/>
                  </a:lnTo>
                  <a:close/>
                </a:path>
                <a:path w="881380" h="99695">
                  <a:moveTo>
                    <a:pt x="557212" y="32004"/>
                  </a:moveTo>
                  <a:lnTo>
                    <a:pt x="541883" y="32004"/>
                  </a:lnTo>
                  <a:lnTo>
                    <a:pt x="541883" y="12192"/>
                  </a:lnTo>
                  <a:lnTo>
                    <a:pt x="526643" y="16764"/>
                  </a:lnTo>
                  <a:lnTo>
                    <a:pt x="526643" y="32004"/>
                  </a:lnTo>
                  <a:lnTo>
                    <a:pt x="515975" y="32004"/>
                  </a:lnTo>
                  <a:lnTo>
                    <a:pt x="515975" y="44196"/>
                  </a:lnTo>
                  <a:lnTo>
                    <a:pt x="526643" y="44196"/>
                  </a:lnTo>
                  <a:lnTo>
                    <a:pt x="526643" y="80873"/>
                  </a:lnTo>
                  <a:lnTo>
                    <a:pt x="527812" y="88874"/>
                  </a:lnTo>
                  <a:lnTo>
                    <a:pt x="531406" y="94589"/>
                  </a:lnTo>
                  <a:lnTo>
                    <a:pt x="537578" y="98018"/>
                  </a:lnTo>
                  <a:lnTo>
                    <a:pt x="546455" y="99161"/>
                  </a:lnTo>
                  <a:lnTo>
                    <a:pt x="551116" y="99161"/>
                  </a:lnTo>
                  <a:lnTo>
                    <a:pt x="557212" y="96113"/>
                  </a:lnTo>
                  <a:lnTo>
                    <a:pt x="557212" y="85445"/>
                  </a:lnTo>
                  <a:lnTo>
                    <a:pt x="555688" y="85445"/>
                  </a:lnTo>
                  <a:lnTo>
                    <a:pt x="552640" y="86969"/>
                  </a:lnTo>
                  <a:lnTo>
                    <a:pt x="547979" y="86969"/>
                  </a:lnTo>
                  <a:lnTo>
                    <a:pt x="544931" y="85445"/>
                  </a:lnTo>
                  <a:lnTo>
                    <a:pt x="541883" y="82397"/>
                  </a:lnTo>
                  <a:lnTo>
                    <a:pt x="541883" y="44196"/>
                  </a:lnTo>
                  <a:lnTo>
                    <a:pt x="557212" y="44196"/>
                  </a:lnTo>
                  <a:lnTo>
                    <a:pt x="557212" y="32004"/>
                  </a:lnTo>
                  <a:close/>
                </a:path>
                <a:path w="881380" h="99695">
                  <a:moveTo>
                    <a:pt x="631990" y="64109"/>
                  </a:moveTo>
                  <a:lnTo>
                    <a:pt x="631444" y="56591"/>
                  </a:lnTo>
                  <a:lnTo>
                    <a:pt x="629894" y="50114"/>
                  </a:lnTo>
                  <a:lnTo>
                    <a:pt x="627494" y="44500"/>
                  </a:lnTo>
                  <a:lnTo>
                    <a:pt x="626313" y="42672"/>
                  </a:lnTo>
                  <a:lnTo>
                    <a:pt x="624370" y="39624"/>
                  </a:lnTo>
                  <a:lnTo>
                    <a:pt x="619493" y="35623"/>
                  </a:lnTo>
                  <a:lnTo>
                    <a:pt x="616750" y="34239"/>
                  </a:lnTo>
                  <a:lnTo>
                    <a:pt x="616750" y="71729"/>
                  </a:lnTo>
                  <a:lnTo>
                    <a:pt x="615226" y="77825"/>
                  </a:lnTo>
                  <a:lnTo>
                    <a:pt x="612178" y="80873"/>
                  </a:lnTo>
                  <a:lnTo>
                    <a:pt x="609130" y="85445"/>
                  </a:lnTo>
                  <a:lnTo>
                    <a:pt x="604469" y="86969"/>
                  </a:lnTo>
                  <a:lnTo>
                    <a:pt x="593801" y="86969"/>
                  </a:lnTo>
                  <a:lnTo>
                    <a:pt x="589229" y="85445"/>
                  </a:lnTo>
                  <a:lnTo>
                    <a:pt x="586181" y="80873"/>
                  </a:lnTo>
                  <a:lnTo>
                    <a:pt x="581609" y="77825"/>
                  </a:lnTo>
                  <a:lnTo>
                    <a:pt x="580085" y="71729"/>
                  </a:lnTo>
                  <a:lnTo>
                    <a:pt x="580097" y="57924"/>
                  </a:lnTo>
                  <a:lnTo>
                    <a:pt x="581609" y="51816"/>
                  </a:lnTo>
                  <a:lnTo>
                    <a:pt x="586181" y="48768"/>
                  </a:lnTo>
                  <a:lnTo>
                    <a:pt x="589229" y="44196"/>
                  </a:lnTo>
                  <a:lnTo>
                    <a:pt x="593801" y="42672"/>
                  </a:lnTo>
                  <a:lnTo>
                    <a:pt x="604469" y="42672"/>
                  </a:lnTo>
                  <a:lnTo>
                    <a:pt x="616750" y="71729"/>
                  </a:lnTo>
                  <a:lnTo>
                    <a:pt x="616750" y="34239"/>
                  </a:lnTo>
                  <a:lnTo>
                    <a:pt x="613879" y="32766"/>
                  </a:lnTo>
                  <a:lnTo>
                    <a:pt x="607402" y="31051"/>
                  </a:lnTo>
                  <a:lnTo>
                    <a:pt x="599897" y="30480"/>
                  </a:lnTo>
                  <a:lnTo>
                    <a:pt x="592442" y="31051"/>
                  </a:lnTo>
                  <a:lnTo>
                    <a:pt x="565429" y="57924"/>
                  </a:lnTo>
                  <a:lnTo>
                    <a:pt x="564845" y="65633"/>
                  </a:lnTo>
                  <a:lnTo>
                    <a:pt x="565416" y="72440"/>
                  </a:lnTo>
                  <a:lnTo>
                    <a:pt x="598373" y="99161"/>
                  </a:lnTo>
                  <a:lnTo>
                    <a:pt x="605878" y="98590"/>
                  </a:lnTo>
                  <a:lnTo>
                    <a:pt x="631418" y="71577"/>
                  </a:lnTo>
                  <a:lnTo>
                    <a:pt x="631990" y="64109"/>
                  </a:lnTo>
                  <a:close/>
                </a:path>
                <a:path w="881380" h="99695">
                  <a:moveTo>
                    <a:pt x="685431" y="31902"/>
                  </a:moveTo>
                  <a:lnTo>
                    <a:pt x="683907" y="30378"/>
                  </a:lnTo>
                  <a:lnTo>
                    <a:pt x="676287" y="30378"/>
                  </a:lnTo>
                  <a:lnTo>
                    <a:pt x="671715" y="31902"/>
                  </a:lnTo>
                  <a:lnTo>
                    <a:pt x="668566" y="35052"/>
                  </a:lnTo>
                  <a:lnTo>
                    <a:pt x="665518" y="36576"/>
                  </a:lnTo>
                  <a:lnTo>
                    <a:pt x="662470" y="45720"/>
                  </a:lnTo>
                  <a:lnTo>
                    <a:pt x="662470" y="31902"/>
                  </a:lnTo>
                  <a:lnTo>
                    <a:pt x="647230" y="31902"/>
                  </a:lnTo>
                  <a:lnTo>
                    <a:pt x="647230" y="97536"/>
                  </a:lnTo>
                  <a:lnTo>
                    <a:pt x="662470" y="97536"/>
                  </a:lnTo>
                  <a:lnTo>
                    <a:pt x="662470" y="59436"/>
                  </a:lnTo>
                  <a:lnTo>
                    <a:pt x="663994" y="53340"/>
                  </a:lnTo>
                  <a:lnTo>
                    <a:pt x="667042" y="50292"/>
                  </a:lnTo>
                  <a:lnTo>
                    <a:pt x="670191" y="45720"/>
                  </a:lnTo>
                  <a:lnTo>
                    <a:pt x="673239" y="44196"/>
                  </a:lnTo>
                  <a:lnTo>
                    <a:pt x="683907" y="44196"/>
                  </a:lnTo>
                  <a:lnTo>
                    <a:pt x="685431" y="45720"/>
                  </a:lnTo>
                  <a:lnTo>
                    <a:pt x="685431" y="44196"/>
                  </a:lnTo>
                  <a:lnTo>
                    <a:pt x="685431" y="31902"/>
                  </a:lnTo>
                  <a:close/>
                </a:path>
                <a:path w="881380" h="99695">
                  <a:moveTo>
                    <a:pt x="738860" y="74764"/>
                  </a:moveTo>
                  <a:lnTo>
                    <a:pt x="737336" y="71716"/>
                  </a:lnTo>
                  <a:lnTo>
                    <a:pt x="737336" y="70192"/>
                  </a:lnTo>
                  <a:lnTo>
                    <a:pt x="731240" y="64096"/>
                  </a:lnTo>
                  <a:lnTo>
                    <a:pt x="728091" y="62572"/>
                  </a:lnTo>
                  <a:lnTo>
                    <a:pt x="726567" y="61048"/>
                  </a:lnTo>
                  <a:lnTo>
                    <a:pt x="723519" y="61048"/>
                  </a:lnTo>
                  <a:lnTo>
                    <a:pt x="720471" y="59524"/>
                  </a:lnTo>
                  <a:lnTo>
                    <a:pt x="718947" y="58000"/>
                  </a:lnTo>
                  <a:lnTo>
                    <a:pt x="714375" y="58000"/>
                  </a:lnTo>
                  <a:lnTo>
                    <a:pt x="712851" y="56476"/>
                  </a:lnTo>
                  <a:lnTo>
                    <a:pt x="711327" y="56476"/>
                  </a:lnTo>
                  <a:lnTo>
                    <a:pt x="711327" y="54952"/>
                  </a:lnTo>
                  <a:lnTo>
                    <a:pt x="709803" y="54952"/>
                  </a:lnTo>
                  <a:lnTo>
                    <a:pt x="708279" y="53340"/>
                  </a:lnTo>
                  <a:lnTo>
                    <a:pt x="708279" y="51816"/>
                  </a:lnTo>
                  <a:lnTo>
                    <a:pt x="706755" y="50292"/>
                  </a:lnTo>
                  <a:lnTo>
                    <a:pt x="706755" y="47244"/>
                  </a:lnTo>
                  <a:lnTo>
                    <a:pt x="708279" y="47244"/>
                  </a:lnTo>
                  <a:lnTo>
                    <a:pt x="708279" y="44196"/>
                  </a:lnTo>
                  <a:lnTo>
                    <a:pt x="711327" y="44196"/>
                  </a:lnTo>
                  <a:lnTo>
                    <a:pt x="711327" y="42672"/>
                  </a:lnTo>
                  <a:lnTo>
                    <a:pt x="712851" y="42672"/>
                  </a:lnTo>
                  <a:lnTo>
                    <a:pt x="714375" y="41148"/>
                  </a:lnTo>
                  <a:lnTo>
                    <a:pt x="725043" y="41148"/>
                  </a:lnTo>
                  <a:lnTo>
                    <a:pt x="731240" y="42672"/>
                  </a:lnTo>
                  <a:lnTo>
                    <a:pt x="735812" y="45720"/>
                  </a:lnTo>
                  <a:lnTo>
                    <a:pt x="735812" y="41148"/>
                  </a:lnTo>
                  <a:lnTo>
                    <a:pt x="735812" y="33528"/>
                  </a:lnTo>
                  <a:lnTo>
                    <a:pt x="731240" y="30480"/>
                  </a:lnTo>
                  <a:lnTo>
                    <a:pt x="712851" y="30480"/>
                  </a:lnTo>
                  <a:lnTo>
                    <a:pt x="709803" y="32004"/>
                  </a:lnTo>
                  <a:lnTo>
                    <a:pt x="706755" y="32004"/>
                  </a:lnTo>
                  <a:lnTo>
                    <a:pt x="697611" y="36576"/>
                  </a:lnTo>
                  <a:lnTo>
                    <a:pt x="696087" y="39624"/>
                  </a:lnTo>
                  <a:lnTo>
                    <a:pt x="694563" y="41148"/>
                  </a:lnTo>
                  <a:lnTo>
                    <a:pt x="693039" y="44196"/>
                  </a:lnTo>
                  <a:lnTo>
                    <a:pt x="693039" y="56476"/>
                  </a:lnTo>
                  <a:lnTo>
                    <a:pt x="697611" y="61048"/>
                  </a:lnTo>
                  <a:lnTo>
                    <a:pt x="697611" y="62572"/>
                  </a:lnTo>
                  <a:lnTo>
                    <a:pt x="700659" y="64096"/>
                  </a:lnTo>
                  <a:lnTo>
                    <a:pt x="703707" y="67144"/>
                  </a:lnTo>
                  <a:lnTo>
                    <a:pt x="706755" y="67144"/>
                  </a:lnTo>
                  <a:lnTo>
                    <a:pt x="709803" y="68668"/>
                  </a:lnTo>
                  <a:lnTo>
                    <a:pt x="711327" y="70192"/>
                  </a:lnTo>
                  <a:lnTo>
                    <a:pt x="714375" y="70192"/>
                  </a:lnTo>
                  <a:lnTo>
                    <a:pt x="715899" y="71716"/>
                  </a:lnTo>
                  <a:lnTo>
                    <a:pt x="718947" y="71716"/>
                  </a:lnTo>
                  <a:lnTo>
                    <a:pt x="723519" y="76288"/>
                  </a:lnTo>
                  <a:lnTo>
                    <a:pt x="723519" y="85432"/>
                  </a:lnTo>
                  <a:lnTo>
                    <a:pt x="720471" y="86956"/>
                  </a:lnTo>
                  <a:lnTo>
                    <a:pt x="703707" y="86956"/>
                  </a:lnTo>
                  <a:lnTo>
                    <a:pt x="697611" y="85432"/>
                  </a:lnTo>
                  <a:lnTo>
                    <a:pt x="693039" y="80860"/>
                  </a:lnTo>
                  <a:lnTo>
                    <a:pt x="693039" y="94576"/>
                  </a:lnTo>
                  <a:lnTo>
                    <a:pt x="697611" y="97624"/>
                  </a:lnTo>
                  <a:lnTo>
                    <a:pt x="703707" y="99148"/>
                  </a:lnTo>
                  <a:lnTo>
                    <a:pt x="714375" y="99148"/>
                  </a:lnTo>
                  <a:lnTo>
                    <a:pt x="718947" y="97624"/>
                  </a:lnTo>
                  <a:lnTo>
                    <a:pt x="721995" y="97624"/>
                  </a:lnTo>
                  <a:lnTo>
                    <a:pt x="725043" y="96100"/>
                  </a:lnTo>
                  <a:lnTo>
                    <a:pt x="728091" y="96100"/>
                  </a:lnTo>
                  <a:lnTo>
                    <a:pt x="731240" y="94576"/>
                  </a:lnTo>
                  <a:lnTo>
                    <a:pt x="732764" y="91528"/>
                  </a:lnTo>
                  <a:lnTo>
                    <a:pt x="735812" y="90004"/>
                  </a:lnTo>
                  <a:lnTo>
                    <a:pt x="737336" y="88480"/>
                  </a:lnTo>
                  <a:lnTo>
                    <a:pt x="738098" y="86956"/>
                  </a:lnTo>
                  <a:lnTo>
                    <a:pt x="738860" y="85432"/>
                  </a:lnTo>
                  <a:lnTo>
                    <a:pt x="738860" y="74764"/>
                  </a:lnTo>
                  <a:close/>
                </a:path>
                <a:path w="881380" h="99695">
                  <a:moveTo>
                    <a:pt x="880783" y="65633"/>
                  </a:moveTo>
                  <a:lnTo>
                    <a:pt x="879259" y="61061"/>
                  </a:lnTo>
                  <a:lnTo>
                    <a:pt x="873163" y="54965"/>
                  </a:lnTo>
                  <a:lnTo>
                    <a:pt x="868591" y="53340"/>
                  </a:lnTo>
                  <a:lnTo>
                    <a:pt x="864019" y="53340"/>
                  </a:lnTo>
                  <a:lnTo>
                    <a:pt x="873163" y="50292"/>
                  </a:lnTo>
                  <a:lnTo>
                    <a:pt x="877735" y="44196"/>
                  </a:lnTo>
                  <a:lnTo>
                    <a:pt x="877735" y="30480"/>
                  </a:lnTo>
                  <a:lnTo>
                    <a:pt x="876211" y="27432"/>
                  </a:lnTo>
                  <a:lnTo>
                    <a:pt x="873163" y="24384"/>
                  </a:lnTo>
                  <a:lnTo>
                    <a:pt x="868591" y="21336"/>
                  </a:lnTo>
                  <a:lnTo>
                    <a:pt x="864019" y="19812"/>
                  </a:lnTo>
                  <a:lnTo>
                    <a:pt x="851827" y="19812"/>
                  </a:lnTo>
                  <a:lnTo>
                    <a:pt x="845629" y="21336"/>
                  </a:lnTo>
                  <a:lnTo>
                    <a:pt x="841057" y="22860"/>
                  </a:lnTo>
                  <a:lnTo>
                    <a:pt x="841057" y="33528"/>
                  </a:lnTo>
                  <a:lnTo>
                    <a:pt x="845629" y="30480"/>
                  </a:lnTo>
                  <a:lnTo>
                    <a:pt x="850303" y="27432"/>
                  </a:lnTo>
                  <a:lnTo>
                    <a:pt x="862495" y="27432"/>
                  </a:lnTo>
                  <a:lnTo>
                    <a:pt x="867067" y="32004"/>
                  </a:lnTo>
                  <a:lnTo>
                    <a:pt x="867067" y="45720"/>
                  </a:lnTo>
                  <a:lnTo>
                    <a:pt x="860971" y="48768"/>
                  </a:lnTo>
                  <a:lnTo>
                    <a:pt x="845629" y="48768"/>
                  </a:lnTo>
                  <a:lnTo>
                    <a:pt x="845629" y="58013"/>
                  </a:lnTo>
                  <a:lnTo>
                    <a:pt x="862495" y="58013"/>
                  </a:lnTo>
                  <a:lnTo>
                    <a:pt x="868591" y="62585"/>
                  </a:lnTo>
                  <a:lnTo>
                    <a:pt x="868591" y="73253"/>
                  </a:lnTo>
                  <a:lnTo>
                    <a:pt x="867067" y="76301"/>
                  </a:lnTo>
                  <a:lnTo>
                    <a:pt x="862495" y="80873"/>
                  </a:lnTo>
                  <a:lnTo>
                    <a:pt x="848779" y="80873"/>
                  </a:lnTo>
                  <a:lnTo>
                    <a:pt x="844105" y="79349"/>
                  </a:lnTo>
                  <a:lnTo>
                    <a:pt x="839533" y="76301"/>
                  </a:lnTo>
                  <a:lnTo>
                    <a:pt x="839533" y="86969"/>
                  </a:lnTo>
                  <a:lnTo>
                    <a:pt x="842581" y="88493"/>
                  </a:lnTo>
                  <a:lnTo>
                    <a:pt x="848779" y="90017"/>
                  </a:lnTo>
                  <a:lnTo>
                    <a:pt x="862495" y="90017"/>
                  </a:lnTo>
                  <a:lnTo>
                    <a:pt x="868591" y="88493"/>
                  </a:lnTo>
                  <a:lnTo>
                    <a:pt x="873163" y="83921"/>
                  </a:lnTo>
                  <a:lnTo>
                    <a:pt x="877735" y="80873"/>
                  </a:lnTo>
                  <a:lnTo>
                    <a:pt x="880783" y="76301"/>
                  </a:lnTo>
                  <a:lnTo>
                    <a:pt x="880783" y="65633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108" y="5009387"/>
              <a:ext cx="278891" cy="2788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3776" y="5018532"/>
              <a:ext cx="260603" cy="2606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6770" y="5112829"/>
              <a:ext cx="1627155" cy="11134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3108" y="5335523"/>
              <a:ext cx="278891" cy="2788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3721" y="5439155"/>
              <a:ext cx="1051655" cy="8563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3108" y="5661660"/>
              <a:ext cx="278891" cy="2804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6769" y="5765863"/>
              <a:ext cx="1311211" cy="11144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03110" y="6320789"/>
              <a:ext cx="620395" cy="123189"/>
            </a:xfrm>
            <a:custGeom>
              <a:avLst/>
              <a:gdLst/>
              <a:ahLst/>
              <a:cxnLst/>
              <a:rect l="l" t="t" r="r" b="b"/>
              <a:pathLst>
                <a:path w="620394" h="123189">
                  <a:moveTo>
                    <a:pt x="51904" y="80010"/>
                  </a:moveTo>
                  <a:lnTo>
                    <a:pt x="15328" y="80010"/>
                  </a:lnTo>
                  <a:lnTo>
                    <a:pt x="15328" y="0"/>
                  </a:lnTo>
                  <a:lnTo>
                    <a:pt x="0" y="0"/>
                  </a:lnTo>
                  <a:lnTo>
                    <a:pt x="0" y="80010"/>
                  </a:lnTo>
                  <a:lnTo>
                    <a:pt x="0" y="92710"/>
                  </a:lnTo>
                  <a:lnTo>
                    <a:pt x="51904" y="92710"/>
                  </a:lnTo>
                  <a:lnTo>
                    <a:pt x="51904" y="80010"/>
                  </a:lnTo>
                  <a:close/>
                </a:path>
                <a:path w="620394" h="123189">
                  <a:moveTo>
                    <a:pt x="112966" y="49352"/>
                  </a:moveTo>
                  <a:lnTo>
                    <a:pt x="88569" y="24968"/>
                  </a:lnTo>
                  <a:lnTo>
                    <a:pt x="79425" y="24968"/>
                  </a:lnTo>
                  <a:lnTo>
                    <a:pt x="64096" y="31064"/>
                  </a:lnTo>
                  <a:lnTo>
                    <a:pt x="64096" y="44780"/>
                  </a:lnTo>
                  <a:lnTo>
                    <a:pt x="70281" y="38684"/>
                  </a:lnTo>
                  <a:lnTo>
                    <a:pt x="77901" y="37160"/>
                  </a:lnTo>
                  <a:lnTo>
                    <a:pt x="94665" y="37160"/>
                  </a:lnTo>
                  <a:lnTo>
                    <a:pt x="99237" y="41732"/>
                  </a:lnTo>
                  <a:lnTo>
                    <a:pt x="99237" y="50876"/>
                  </a:lnTo>
                  <a:lnTo>
                    <a:pt x="99237" y="60020"/>
                  </a:lnTo>
                  <a:lnTo>
                    <a:pt x="99237" y="70688"/>
                  </a:lnTo>
                  <a:lnTo>
                    <a:pt x="97713" y="75260"/>
                  </a:lnTo>
                  <a:lnTo>
                    <a:pt x="91617" y="81356"/>
                  </a:lnTo>
                  <a:lnTo>
                    <a:pt x="87045" y="82880"/>
                  </a:lnTo>
                  <a:lnTo>
                    <a:pt x="79425" y="82880"/>
                  </a:lnTo>
                  <a:lnTo>
                    <a:pt x="76377" y="81356"/>
                  </a:lnTo>
                  <a:lnTo>
                    <a:pt x="73329" y="78308"/>
                  </a:lnTo>
                  <a:lnTo>
                    <a:pt x="71805" y="75260"/>
                  </a:lnTo>
                  <a:lnTo>
                    <a:pt x="71805" y="69164"/>
                  </a:lnTo>
                  <a:lnTo>
                    <a:pt x="73329" y="66116"/>
                  </a:lnTo>
                  <a:lnTo>
                    <a:pt x="74853" y="64592"/>
                  </a:lnTo>
                  <a:lnTo>
                    <a:pt x="77901" y="63068"/>
                  </a:lnTo>
                  <a:lnTo>
                    <a:pt x="80949" y="63068"/>
                  </a:lnTo>
                  <a:lnTo>
                    <a:pt x="85521" y="61544"/>
                  </a:lnTo>
                  <a:lnTo>
                    <a:pt x="99237" y="60020"/>
                  </a:lnTo>
                  <a:lnTo>
                    <a:pt x="99237" y="50876"/>
                  </a:lnTo>
                  <a:lnTo>
                    <a:pt x="59423" y="66992"/>
                  </a:lnTo>
                  <a:lnTo>
                    <a:pt x="58000" y="75260"/>
                  </a:lnTo>
                  <a:lnTo>
                    <a:pt x="58000" y="79832"/>
                  </a:lnTo>
                  <a:lnTo>
                    <a:pt x="59524" y="84404"/>
                  </a:lnTo>
                  <a:lnTo>
                    <a:pt x="62572" y="89065"/>
                  </a:lnTo>
                  <a:lnTo>
                    <a:pt x="67233" y="92113"/>
                  </a:lnTo>
                  <a:lnTo>
                    <a:pt x="71805" y="93637"/>
                  </a:lnTo>
                  <a:lnTo>
                    <a:pt x="87045" y="93637"/>
                  </a:lnTo>
                  <a:lnTo>
                    <a:pt x="93141" y="90589"/>
                  </a:lnTo>
                  <a:lnTo>
                    <a:pt x="96964" y="82880"/>
                  </a:lnTo>
                  <a:lnTo>
                    <a:pt x="97713" y="81356"/>
                  </a:lnTo>
                  <a:lnTo>
                    <a:pt x="97713" y="92113"/>
                  </a:lnTo>
                  <a:lnTo>
                    <a:pt x="112966" y="92113"/>
                  </a:lnTo>
                  <a:lnTo>
                    <a:pt x="112966" y="81356"/>
                  </a:lnTo>
                  <a:lnTo>
                    <a:pt x="112966" y="60020"/>
                  </a:lnTo>
                  <a:lnTo>
                    <a:pt x="112966" y="49352"/>
                  </a:lnTo>
                  <a:close/>
                </a:path>
                <a:path w="620394" h="123189">
                  <a:moveTo>
                    <a:pt x="189344" y="43256"/>
                  </a:moveTo>
                  <a:lnTo>
                    <a:pt x="186296" y="37160"/>
                  </a:lnTo>
                  <a:lnTo>
                    <a:pt x="183159" y="32588"/>
                  </a:lnTo>
                  <a:lnTo>
                    <a:pt x="180111" y="28016"/>
                  </a:lnTo>
                  <a:lnTo>
                    <a:pt x="174015" y="24968"/>
                  </a:lnTo>
                  <a:lnTo>
                    <a:pt x="157251" y="24968"/>
                  </a:lnTo>
                  <a:lnTo>
                    <a:pt x="151155" y="29540"/>
                  </a:lnTo>
                  <a:lnTo>
                    <a:pt x="145059" y="38684"/>
                  </a:lnTo>
                  <a:lnTo>
                    <a:pt x="145059" y="26492"/>
                  </a:lnTo>
                  <a:lnTo>
                    <a:pt x="131343" y="26492"/>
                  </a:lnTo>
                  <a:lnTo>
                    <a:pt x="131343" y="92113"/>
                  </a:lnTo>
                  <a:lnTo>
                    <a:pt x="145059" y="92113"/>
                  </a:lnTo>
                  <a:lnTo>
                    <a:pt x="145059" y="49352"/>
                  </a:lnTo>
                  <a:lnTo>
                    <a:pt x="146583" y="46304"/>
                  </a:lnTo>
                  <a:lnTo>
                    <a:pt x="149631" y="41732"/>
                  </a:lnTo>
                  <a:lnTo>
                    <a:pt x="152679" y="38684"/>
                  </a:lnTo>
                  <a:lnTo>
                    <a:pt x="157251" y="37160"/>
                  </a:lnTo>
                  <a:lnTo>
                    <a:pt x="169443" y="37160"/>
                  </a:lnTo>
                  <a:lnTo>
                    <a:pt x="174015" y="43256"/>
                  </a:lnTo>
                  <a:lnTo>
                    <a:pt x="174015" y="92113"/>
                  </a:lnTo>
                  <a:lnTo>
                    <a:pt x="189344" y="92113"/>
                  </a:lnTo>
                  <a:lnTo>
                    <a:pt x="189344" y="43256"/>
                  </a:lnTo>
                  <a:close/>
                </a:path>
                <a:path w="620394" h="123189">
                  <a:moveTo>
                    <a:pt x="265645" y="26479"/>
                  </a:moveTo>
                  <a:lnTo>
                    <a:pt x="251929" y="26479"/>
                  </a:lnTo>
                  <a:lnTo>
                    <a:pt x="251929" y="35623"/>
                  </a:lnTo>
                  <a:lnTo>
                    <a:pt x="251929" y="49339"/>
                  </a:lnTo>
                  <a:lnTo>
                    <a:pt x="251929" y="67627"/>
                  </a:lnTo>
                  <a:lnTo>
                    <a:pt x="250405" y="72199"/>
                  </a:lnTo>
                  <a:lnTo>
                    <a:pt x="247357" y="76771"/>
                  </a:lnTo>
                  <a:lnTo>
                    <a:pt x="244208" y="79819"/>
                  </a:lnTo>
                  <a:lnTo>
                    <a:pt x="239636" y="81343"/>
                  </a:lnTo>
                  <a:lnTo>
                    <a:pt x="228968" y="81343"/>
                  </a:lnTo>
                  <a:lnTo>
                    <a:pt x="225920" y="79819"/>
                  </a:lnTo>
                  <a:lnTo>
                    <a:pt x="222872" y="76771"/>
                  </a:lnTo>
                  <a:lnTo>
                    <a:pt x="219824" y="72199"/>
                  </a:lnTo>
                  <a:lnTo>
                    <a:pt x="218300" y="67627"/>
                  </a:lnTo>
                  <a:lnTo>
                    <a:pt x="218325" y="53848"/>
                  </a:lnTo>
                  <a:lnTo>
                    <a:pt x="219824" y="47815"/>
                  </a:lnTo>
                  <a:lnTo>
                    <a:pt x="222872" y="43243"/>
                  </a:lnTo>
                  <a:lnTo>
                    <a:pt x="225920" y="40195"/>
                  </a:lnTo>
                  <a:lnTo>
                    <a:pt x="230492" y="37147"/>
                  </a:lnTo>
                  <a:lnTo>
                    <a:pt x="239636" y="37147"/>
                  </a:lnTo>
                  <a:lnTo>
                    <a:pt x="244208" y="38671"/>
                  </a:lnTo>
                  <a:lnTo>
                    <a:pt x="247357" y="41719"/>
                  </a:lnTo>
                  <a:lnTo>
                    <a:pt x="250405" y="44767"/>
                  </a:lnTo>
                  <a:lnTo>
                    <a:pt x="251929" y="49339"/>
                  </a:lnTo>
                  <a:lnTo>
                    <a:pt x="251929" y="35623"/>
                  </a:lnTo>
                  <a:lnTo>
                    <a:pt x="247357" y="29527"/>
                  </a:lnTo>
                  <a:lnTo>
                    <a:pt x="241160" y="24955"/>
                  </a:lnTo>
                  <a:lnTo>
                    <a:pt x="222872" y="24955"/>
                  </a:lnTo>
                  <a:lnTo>
                    <a:pt x="203060" y="61531"/>
                  </a:lnTo>
                  <a:lnTo>
                    <a:pt x="203060" y="72199"/>
                  </a:lnTo>
                  <a:lnTo>
                    <a:pt x="204584" y="79819"/>
                  </a:lnTo>
                  <a:lnTo>
                    <a:pt x="209156" y="84391"/>
                  </a:lnTo>
                  <a:lnTo>
                    <a:pt x="215252" y="90589"/>
                  </a:lnTo>
                  <a:lnTo>
                    <a:pt x="221348" y="93637"/>
                  </a:lnTo>
                  <a:lnTo>
                    <a:pt x="228968" y="93637"/>
                  </a:lnTo>
                  <a:lnTo>
                    <a:pt x="235559" y="92798"/>
                  </a:lnTo>
                  <a:lnTo>
                    <a:pt x="241592" y="90385"/>
                  </a:lnTo>
                  <a:lnTo>
                    <a:pt x="247053" y="86525"/>
                  </a:lnTo>
                  <a:lnTo>
                    <a:pt x="251929" y="81343"/>
                  </a:lnTo>
                  <a:lnTo>
                    <a:pt x="251929" y="89065"/>
                  </a:lnTo>
                  <a:lnTo>
                    <a:pt x="250456" y="99060"/>
                  </a:lnTo>
                  <a:lnTo>
                    <a:pt x="245973" y="106210"/>
                  </a:lnTo>
                  <a:lnTo>
                    <a:pt x="238353" y="110490"/>
                  </a:lnTo>
                  <a:lnTo>
                    <a:pt x="227444" y="111925"/>
                  </a:lnTo>
                  <a:lnTo>
                    <a:pt x="221348" y="111925"/>
                  </a:lnTo>
                  <a:lnTo>
                    <a:pt x="215252" y="108877"/>
                  </a:lnTo>
                  <a:lnTo>
                    <a:pt x="207632" y="105829"/>
                  </a:lnTo>
                  <a:lnTo>
                    <a:pt x="207632" y="119545"/>
                  </a:lnTo>
                  <a:lnTo>
                    <a:pt x="213728" y="121069"/>
                  </a:lnTo>
                  <a:lnTo>
                    <a:pt x="221348" y="122593"/>
                  </a:lnTo>
                  <a:lnTo>
                    <a:pt x="230492" y="122593"/>
                  </a:lnTo>
                  <a:lnTo>
                    <a:pt x="245668" y="120332"/>
                  </a:lnTo>
                  <a:lnTo>
                    <a:pt x="256679" y="113639"/>
                  </a:lnTo>
                  <a:lnTo>
                    <a:pt x="257721" y="111925"/>
                  </a:lnTo>
                  <a:lnTo>
                    <a:pt x="263385" y="102666"/>
                  </a:lnTo>
                  <a:lnTo>
                    <a:pt x="265645" y="87541"/>
                  </a:lnTo>
                  <a:lnTo>
                    <a:pt x="265645" y="37147"/>
                  </a:lnTo>
                  <a:lnTo>
                    <a:pt x="265645" y="35623"/>
                  </a:lnTo>
                  <a:lnTo>
                    <a:pt x="265645" y="26479"/>
                  </a:lnTo>
                  <a:close/>
                </a:path>
                <a:path w="620394" h="123189">
                  <a:moveTo>
                    <a:pt x="341947" y="26492"/>
                  </a:moveTo>
                  <a:lnTo>
                    <a:pt x="328231" y="26492"/>
                  </a:lnTo>
                  <a:lnTo>
                    <a:pt x="328231" y="69164"/>
                  </a:lnTo>
                  <a:lnTo>
                    <a:pt x="326707" y="73736"/>
                  </a:lnTo>
                  <a:lnTo>
                    <a:pt x="320611" y="79832"/>
                  </a:lnTo>
                  <a:lnTo>
                    <a:pt x="317563" y="81356"/>
                  </a:lnTo>
                  <a:lnTo>
                    <a:pt x="303745" y="81356"/>
                  </a:lnTo>
                  <a:lnTo>
                    <a:pt x="299173" y="76784"/>
                  </a:lnTo>
                  <a:lnTo>
                    <a:pt x="299173" y="26492"/>
                  </a:lnTo>
                  <a:lnTo>
                    <a:pt x="283933" y="26492"/>
                  </a:lnTo>
                  <a:lnTo>
                    <a:pt x="283933" y="66116"/>
                  </a:lnTo>
                  <a:lnTo>
                    <a:pt x="285369" y="78130"/>
                  </a:lnTo>
                  <a:lnTo>
                    <a:pt x="289661" y="86728"/>
                  </a:lnTo>
                  <a:lnTo>
                    <a:pt x="296837" y="91909"/>
                  </a:lnTo>
                  <a:lnTo>
                    <a:pt x="306895" y="93637"/>
                  </a:lnTo>
                  <a:lnTo>
                    <a:pt x="316039" y="93637"/>
                  </a:lnTo>
                  <a:lnTo>
                    <a:pt x="323659" y="90589"/>
                  </a:lnTo>
                  <a:lnTo>
                    <a:pt x="326707" y="81356"/>
                  </a:lnTo>
                  <a:lnTo>
                    <a:pt x="328231" y="81356"/>
                  </a:lnTo>
                  <a:lnTo>
                    <a:pt x="328231" y="92113"/>
                  </a:lnTo>
                  <a:lnTo>
                    <a:pt x="341947" y="92113"/>
                  </a:lnTo>
                  <a:lnTo>
                    <a:pt x="341947" y="26492"/>
                  </a:lnTo>
                  <a:close/>
                </a:path>
                <a:path w="620394" h="123189">
                  <a:moveTo>
                    <a:pt x="412140" y="49352"/>
                  </a:moveTo>
                  <a:lnTo>
                    <a:pt x="410451" y="39103"/>
                  </a:lnTo>
                  <a:lnTo>
                    <a:pt x="409181" y="37160"/>
                  </a:lnTo>
                  <a:lnTo>
                    <a:pt x="405472" y="31445"/>
                  </a:lnTo>
                  <a:lnTo>
                    <a:pt x="397357" y="26631"/>
                  </a:lnTo>
                  <a:lnTo>
                    <a:pt x="386232" y="24968"/>
                  </a:lnTo>
                  <a:lnTo>
                    <a:pt x="377088" y="24968"/>
                  </a:lnTo>
                  <a:lnTo>
                    <a:pt x="369468" y="28016"/>
                  </a:lnTo>
                  <a:lnTo>
                    <a:pt x="363270" y="31064"/>
                  </a:lnTo>
                  <a:lnTo>
                    <a:pt x="363270" y="44780"/>
                  </a:lnTo>
                  <a:lnTo>
                    <a:pt x="369468" y="38684"/>
                  </a:lnTo>
                  <a:lnTo>
                    <a:pt x="375564" y="37160"/>
                  </a:lnTo>
                  <a:lnTo>
                    <a:pt x="392328" y="37160"/>
                  </a:lnTo>
                  <a:lnTo>
                    <a:pt x="396900" y="41732"/>
                  </a:lnTo>
                  <a:lnTo>
                    <a:pt x="396900" y="50876"/>
                  </a:lnTo>
                  <a:lnTo>
                    <a:pt x="396900" y="60020"/>
                  </a:lnTo>
                  <a:lnTo>
                    <a:pt x="396900" y="70688"/>
                  </a:lnTo>
                  <a:lnTo>
                    <a:pt x="395376" y="75260"/>
                  </a:lnTo>
                  <a:lnTo>
                    <a:pt x="389280" y="81356"/>
                  </a:lnTo>
                  <a:lnTo>
                    <a:pt x="386232" y="82880"/>
                  </a:lnTo>
                  <a:lnTo>
                    <a:pt x="378612" y="82880"/>
                  </a:lnTo>
                  <a:lnTo>
                    <a:pt x="375564" y="81356"/>
                  </a:lnTo>
                  <a:lnTo>
                    <a:pt x="372516" y="78308"/>
                  </a:lnTo>
                  <a:lnTo>
                    <a:pt x="370992" y="75260"/>
                  </a:lnTo>
                  <a:lnTo>
                    <a:pt x="370992" y="69164"/>
                  </a:lnTo>
                  <a:lnTo>
                    <a:pt x="372516" y="66116"/>
                  </a:lnTo>
                  <a:lnTo>
                    <a:pt x="375564" y="63068"/>
                  </a:lnTo>
                  <a:lnTo>
                    <a:pt x="380136" y="63068"/>
                  </a:lnTo>
                  <a:lnTo>
                    <a:pt x="383184" y="61544"/>
                  </a:lnTo>
                  <a:lnTo>
                    <a:pt x="396900" y="60020"/>
                  </a:lnTo>
                  <a:lnTo>
                    <a:pt x="396900" y="50876"/>
                  </a:lnTo>
                  <a:lnTo>
                    <a:pt x="358368" y="66992"/>
                  </a:lnTo>
                  <a:lnTo>
                    <a:pt x="357174" y="75260"/>
                  </a:lnTo>
                  <a:lnTo>
                    <a:pt x="357174" y="79832"/>
                  </a:lnTo>
                  <a:lnTo>
                    <a:pt x="358698" y="84404"/>
                  </a:lnTo>
                  <a:lnTo>
                    <a:pt x="361746" y="89065"/>
                  </a:lnTo>
                  <a:lnTo>
                    <a:pt x="366420" y="92113"/>
                  </a:lnTo>
                  <a:lnTo>
                    <a:pt x="370992" y="93637"/>
                  </a:lnTo>
                  <a:lnTo>
                    <a:pt x="386232" y="93637"/>
                  </a:lnTo>
                  <a:lnTo>
                    <a:pt x="392328" y="90589"/>
                  </a:lnTo>
                  <a:lnTo>
                    <a:pt x="396151" y="82880"/>
                  </a:lnTo>
                  <a:lnTo>
                    <a:pt x="396900" y="81356"/>
                  </a:lnTo>
                  <a:lnTo>
                    <a:pt x="396900" y="92113"/>
                  </a:lnTo>
                  <a:lnTo>
                    <a:pt x="412140" y="92113"/>
                  </a:lnTo>
                  <a:lnTo>
                    <a:pt x="412140" y="81356"/>
                  </a:lnTo>
                  <a:lnTo>
                    <a:pt x="412140" y="60020"/>
                  </a:lnTo>
                  <a:lnTo>
                    <a:pt x="412140" y="49352"/>
                  </a:lnTo>
                  <a:close/>
                </a:path>
                <a:path w="620394" h="123189">
                  <a:moveTo>
                    <a:pt x="488530" y="26479"/>
                  </a:moveTo>
                  <a:lnTo>
                    <a:pt x="474726" y="26479"/>
                  </a:lnTo>
                  <a:lnTo>
                    <a:pt x="474726" y="35623"/>
                  </a:lnTo>
                  <a:lnTo>
                    <a:pt x="474726" y="49339"/>
                  </a:lnTo>
                  <a:lnTo>
                    <a:pt x="474726" y="67627"/>
                  </a:lnTo>
                  <a:lnTo>
                    <a:pt x="473202" y="72199"/>
                  </a:lnTo>
                  <a:lnTo>
                    <a:pt x="470154" y="76771"/>
                  </a:lnTo>
                  <a:lnTo>
                    <a:pt x="465582" y="79819"/>
                  </a:lnTo>
                  <a:lnTo>
                    <a:pt x="462534" y="81343"/>
                  </a:lnTo>
                  <a:lnTo>
                    <a:pt x="451866" y="81343"/>
                  </a:lnTo>
                  <a:lnTo>
                    <a:pt x="447294" y="79819"/>
                  </a:lnTo>
                  <a:lnTo>
                    <a:pt x="444246" y="76771"/>
                  </a:lnTo>
                  <a:lnTo>
                    <a:pt x="441198" y="72199"/>
                  </a:lnTo>
                  <a:lnTo>
                    <a:pt x="439674" y="67627"/>
                  </a:lnTo>
                  <a:lnTo>
                    <a:pt x="439699" y="53848"/>
                  </a:lnTo>
                  <a:lnTo>
                    <a:pt x="442722" y="47815"/>
                  </a:lnTo>
                  <a:lnTo>
                    <a:pt x="445770" y="43243"/>
                  </a:lnTo>
                  <a:lnTo>
                    <a:pt x="448818" y="40195"/>
                  </a:lnTo>
                  <a:lnTo>
                    <a:pt x="453390" y="37147"/>
                  </a:lnTo>
                  <a:lnTo>
                    <a:pt x="462534" y="37147"/>
                  </a:lnTo>
                  <a:lnTo>
                    <a:pt x="467106" y="38671"/>
                  </a:lnTo>
                  <a:lnTo>
                    <a:pt x="473202" y="44767"/>
                  </a:lnTo>
                  <a:lnTo>
                    <a:pt x="474726" y="49339"/>
                  </a:lnTo>
                  <a:lnTo>
                    <a:pt x="474726" y="35623"/>
                  </a:lnTo>
                  <a:lnTo>
                    <a:pt x="473202" y="35623"/>
                  </a:lnTo>
                  <a:lnTo>
                    <a:pt x="470154" y="29527"/>
                  </a:lnTo>
                  <a:lnTo>
                    <a:pt x="462534" y="24955"/>
                  </a:lnTo>
                  <a:lnTo>
                    <a:pt x="445770" y="24955"/>
                  </a:lnTo>
                  <a:lnTo>
                    <a:pt x="438150" y="29527"/>
                  </a:lnTo>
                  <a:lnTo>
                    <a:pt x="425958" y="61531"/>
                  </a:lnTo>
                  <a:lnTo>
                    <a:pt x="425958" y="72199"/>
                  </a:lnTo>
                  <a:lnTo>
                    <a:pt x="427482" y="79819"/>
                  </a:lnTo>
                  <a:lnTo>
                    <a:pt x="432054" y="84391"/>
                  </a:lnTo>
                  <a:lnTo>
                    <a:pt x="438150" y="90589"/>
                  </a:lnTo>
                  <a:lnTo>
                    <a:pt x="444246" y="93637"/>
                  </a:lnTo>
                  <a:lnTo>
                    <a:pt x="461010" y="93637"/>
                  </a:lnTo>
                  <a:lnTo>
                    <a:pt x="468630" y="89065"/>
                  </a:lnTo>
                  <a:lnTo>
                    <a:pt x="473202" y="81343"/>
                  </a:lnTo>
                  <a:lnTo>
                    <a:pt x="474726" y="81343"/>
                  </a:lnTo>
                  <a:lnTo>
                    <a:pt x="474726" y="89065"/>
                  </a:lnTo>
                  <a:lnTo>
                    <a:pt x="473049" y="99060"/>
                  </a:lnTo>
                  <a:lnTo>
                    <a:pt x="468249" y="106210"/>
                  </a:lnTo>
                  <a:lnTo>
                    <a:pt x="460578" y="110490"/>
                  </a:lnTo>
                  <a:lnTo>
                    <a:pt x="450342" y="111925"/>
                  </a:lnTo>
                  <a:lnTo>
                    <a:pt x="444246" y="111925"/>
                  </a:lnTo>
                  <a:lnTo>
                    <a:pt x="438150" y="108877"/>
                  </a:lnTo>
                  <a:lnTo>
                    <a:pt x="430530" y="105829"/>
                  </a:lnTo>
                  <a:lnTo>
                    <a:pt x="430530" y="119545"/>
                  </a:lnTo>
                  <a:lnTo>
                    <a:pt x="436626" y="121069"/>
                  </a:lnTo>
                  <a:lnTo>
                    <a:pt x="444246" y="122593"/>
                  </a:lnTo>
                  <a:lnTo>
                    <a:pt x="453390" y="122593"/>
                  </a:lnTo>
                  <a:lnTo>
                    <a:pt x="486257" y="102666"/>
                  </a:lnTo>
                  <a:lnTo>
                    <a:pt x="488530" y="87541"/>
                  </a:lnTo>
                  <a:lnTo>
                    <a:pt x="488530" y="37147"/>
                  </a:lnTo>
                  <a:lnTo>
                    <a:pt x="488530" y="35623"/>
                  </a:lnTo>
                  <a:lnTo>
                    <a:pt x="488530" y="26479"/>
                  </a:lnTo>
                  <a:close/>
                </a:path>
                <a:path w="620394" h="123189">
                  <a:moveTo>
                    <a:pt x="563295" y="58483"/>
                  </a:moveTo>
                  <a:lnTo>
                    <a:pt x="549579" y="27406"/>
                  </a:lnTo>
                  <a:lnTo>
                    <a:pt x="549579" y="47815"/>
                  </a:lnTo>
                  <a:lnTo>
                    <a:pt x="549579" y="53911"/>
                  </a:lnTo>
                  <a:lnTo>
                    <a:pt x="519010" y="53911"/>
                  </a:lnTo>
                  <a:lnTo>
                    <a:pt x="519010" y="47815"/>
                  </a:lnTo>
                  <a:lnTo>
                    <a:pt x="522058" y="44767"/>
                  </a:lnTo>
                  <a:lnTo>
                    <a:pt x="523582" y="41719"/>
                  </a:lnTo>
                  <a:lnTo>
                    <a:pt x="526630" y="38671"/>
                  </a:lnTo>
                  <a:lnTo>
                    <a:pt x="531202" y="37147"/>
                  </a:lnTo>
                  <a:lnTo>
                    <a:pt x="538822" y="37147"/>
                  </a:lnTo>
                  <a:lnTo>
                    <a:pt x="543394" y="38671"/>
                  </a:lnTo>
                  <a:lnTo>
                    <a:pt x="545007" y="40195"/>
                  </a:lnTo>
                  <a:lnTo>
                    <a:pt x="548055" y="43243"/>
                  </a:lnTo>
                  <a:lnTo>
                    <a:pt x="549579" y="47815"/>
                  </a:lnTo>
                  <a:lnTo>
                    <a:pt x="549579" y="27406"/>
                  </a:lnTo>
                  <a:lnTo>
                    <a:pt x="543394" y="24955"/>
                  </a:lnTo>
                  <a:lnTo>
                    <a:pt x="526630" y="24955"/>
                  </a:lnTo>
                  <a:lnTo>
                    <a:pt x="503885" y="58483"/>
                  </a:lnTo>
                  <a:lnTo>
                    <a:pt x="503999" y="63055"/>
                  </a:lnTo>
                  <a:lnTo>
                    <a:pt x="525106" y="93637"/>
                  </a:lnTo>
                  <a:lnTo>
                    <a:pt x="545007" y="93637"/>
                  </a:lnTo>
                  <a:lnTo>
                    <a:pt x="552627" y="92113"/>
                  </a:lnTo>
                  <a:lnTo>
                    <a:pt x="558723" y="89065"/>
                  </a:lnTo>
                  <a:lnTo>
                    <a:pt x="558723" y="82867"/>
                  </a:lnTo>
                  <a:lnTo>
                    <a:pt x="558723" y="76771"/>
                  </a:lnTo>
                  <a:lnTo>
                    <a:pt x="546531" y="82867"/>
                  </a:lnTo>
                  <a:lnTo>
                    <a:pt x="532726" y="82867"/>
                  </a:lnTo>
                  <a:lnTo>
                    <a:pt x="528154" y="81343"/>
                  </a:lnTo>
                  <a:lnTo>
                    <a:pt x="520534" y="73723"/>
                  </a:lnTo>
                  <a:lnTo>
                    <a:pt x="519010" y="69151"/>
                  </a:lnTo>
                  <a:lnTo>
                    <a:pt x="519010" y="63055"/>
                  </a:lnTo>
                  <a:lnTo>
                    <a:pt x="563295" y="63055"/>
                  </a:lnTo>
                  <a:lnTo>
                    <a:pt x="563295" y="58483"/>
                  </a:lnTo>
                  <a:close/>
                </a:path>
                <a:path w="620394" h="123189">
                  <a:moveTo>
                    <a:pt x="619785" y="69151"/>
                  </a:moveTo>
                  <a:lnTo>
                    <a:pt x="618261" y="67627"/>
                  </a:lnTo>
                  <a:lnTo>
                    <a:pt x="618261" y="64579"/>
                  </a:lnTo>
                  <a:lnTo>
                    <a:pt x="613689" y="60007"/>
                  </a:lnTo>
                  <a:lnTo>
                    <a:pt x="610641" y="58483"/>
                  </a:lnTo>
                  <a:lnTo>
                    <a:pt x="609117" y="58483"/>
                  </a:lnTo>
                  <a:lnTo>
                    <a:pt x="606069" y="56959"/>
                  </a:lnTo>
                  <a:lnTo>
                    <a:pt x="604545" y="55435"/>
                  </a:lnTo>
                  <a:lnTo>
                    <a:pt x="601408" y="53911"/>
                  </a:lnTo>
                  <a:lnTo>
                    <a:pt x="599884" y="53911"/>
                  </a:lnTo>
                  <a:lnTo>
                    <a:pt x="596836" y="52387"/>
                  </a:lnTo>
                  <a:lnTo>
                    <a:pt x="593788" y="52387"/>
                  </a:lnTo>
                  <a:lnTo>
                    <a:pt x="590740" y="49339"/>
                  </a:lnTo>
                  <a:lnTo>
                    <a:pt x="589216" y="49339"/>
                  </a:lnTo>
                  <a:lnTo>
                    <a:pt x="589216" y="47815"/>
                  </a:lnTo>
                  <a:lnTo>
                    <a:pt x="587692" y="46291"/>
                  </a:lnTo>
                  <a:lnTo>
                    <a:pt x="587692" y="41719"/>
                  </a:lnTo>
                  <a:lnTo>
                    <a:pt x="589216" y="41719"/>
                  </a:lnTo>
                  <a:lnTo>
                    <a:pt x="589216" y="40195"/>
                  </a:lnTo>
                  <a:lnTo>
                    <a:pt x="590740" y="38671"/>
                  </a:lnTo>
                  <a:lnTo>
                    <a:pt x="592264" y="38671"/>
                  </a:lnTo>
                  <a:lnTo>
                    <a:pt x="593788" y="37147"/>
                  </a:lnTo>
                  <a:lnTo>
                    <a:pt x="606069" y="37147"/>
                  </a:lnTo>
                  <a:lnTo>
                    <a:pt x="612165" y="38671"/>
                  </a:lnTo>
                  <a:lnTo>
                    <a:pt x="616737" y="41719"/>
                  </a:lnTo>
                  <a:lnTo>
                    <a:pt x="616737" y="37147"/>
                  </a:lnTo>
                  <a:lnTo>
                    <a:pt x="616737" y="28003"/>
                  </a:lnTo>
                  <a:lnTo>
                    <a:pt x="612165" y="26479"/>
                  </a:lnTo>
                  <a:lnTo>
                    <a:pt x="606069" y="24955"/>
                  </a:lnTo>
                  <a:lnTo>
                    <a:pt x="596836" y="24955"/>
                  </a:lnTo>
                  <a:lnTo>
                    <a:pt x="593788" y="26479"/>
                  </a:lnTo>
                  <a:lnTo>
                    <a:pt x="590740" y="26479"/>
                  </a:lnTo>
                  <a:lnTo>
                    <a:pt x="586168" y="28003"/>
                  </a:lnTo>
                  <a:lnTo>
                    <a:pt x="584644" y="29527"/>
                  </a:lnTo>
                  <a:lnTo>
                    <a:pt x="578548" y="32575"/>
                  </a:lnTo>
                  <a:lnTo>
                    <a:pt x="577024" y="34099"/>
                  </a:lnTo>
                  <a:lnTo>
                    <a:pt x="575500" y="37147"/>
                  </a:lnTo>
                  <a:lnTo>
                    <a:pt x="573976" y="38671"/>
                  </a:lnTo>
                  <a:lnTo>
                    <a:pt x="573976" y="50863"/>
                  </a:lnTo>
                  <a:lnTo>
                    <a:pt x="575500" y="53911"/>
                  </a:lnTo>
                  <a:lnTo>
                    <a:pt x="575500" y="55435"/>
                  </a:lnTo>
                  <a:lnTo>
                    <a:pt x="578548" y="58483"/>
                  </a:lnTo>
                  <a:lnTo>
                    <a:pt x="581596" y="60007"/>
                  </a:lnTo>
                  <a:lnTo>
                    <a:pt x="583120" y="60007"/>
                  </a:lnTo>
                  <a:lnTo>
                    <a:pt x="584644" y="61531"/>
                  </a:lnTo>
                  <a:lnTo>
                    <a:pt x="590740" y="64579"/>
                  </a:lnTo>
                  <a:lnTo>
                    <a:pt x="592264" y="64579"/>
                  </a:lnTo>
                  <a:lnTo>
                    <a:pt x="593788" y="66103"/>
                  </a:lnTo>
                  <a:lnTo>
                    <a:pt x="596836" y="66103"/>
                  </a:lnTo>
                  <a:lnTo>
                    <a:pt x="598360" y="67627"/>
                  </a:lnTo>
                  <a:lnTo>
                    <a:pt x="599884" y="67627"/>
                  </a:lnTo>
                  <a:lnTo>
                    <a:pt x="602932" y="70675"/>
                  </a:lnTo>
                  <a:lnTo>
                    <a:pt x="604545" y="70675"/>
                  </a:lnTo>
                  <a:lnTo>
                    <a:pt x="604545" y="79819"/>
                  </a:lnTo>
                  <a:lnTo>
                    <a:pt x="599884" y="82867"/>
                  </a:lnTo>
                  <a:lnTo>
                    <a:pt x="584644" y="82867"/>
                  </a:lnTo>
                  <a:lnTo>
                    <a:pt x="578548" y="81343"/>
                  </a:lnTo>
                  <a:lnTo>
                    <a:pt x="573976" y="76771"/>
                  </a:lnTo>
                  <a:lnTo>
                    <a:pt x="573976" y="90589"/>
                  </a:lnTo>
                  <a:lnTo>
                    <a:pt x="578548" y="92113"/>
                  </a:lnTo>
                  <a:lnTo>
                    <a:pt x="584644" y="93637"/>
                  </a:lnTo>
                  <a:lnTo>
                    <a:pt x="598360" y="93637"/>
                  </a:lnTo>
                  <a:lnTo>
                    <a:pt x="602932" y="92113"/>
                  </a:lnTo>
                  <a:lnTo>
                    <a:pt x="606069" y="92113"/>
                  </a:lnTo>
                  <a:lnTo>
                    <a:pt x="609117" y="90589"/>
                  </a:lnTo>
                  <a:lnTo>
                    <a:pt x="610641" y="89065"/>
                  </a:lnTo>
                  <a:lnTo>
                    <a:pt x="613689" y="87541"/>
                  </a:lnTo>
                  <a:lnTo>
                    <a:pt x="615213" y="85915"/>
                  </a:lnTo>
                  <a:lnTo>
                    <a:pt x="616737" y="82867"/>
                  </a:lnTo>
                  <a:lnTo>
                    <a:pt x="618261" y="79819"/>
                  </a:lnTo>
                  <a:lnTo>
                    <a:pt x="619785" y="78295"/>
                  </a:lnTo>
                  <a:lnTo>
                    <a:pt x="619785" y="69151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93776" y="6594348"/>
              <a:ext cx="6803390" cy="64135"/>
            </a:xfrm>
            <a:custGeom>
              <a:avLst/>
              <a:gdLst/>
              <a:ahLst/>
              <a:cxnLst/>
              <a:rect l="l" t="t" r="r" b="b"/>
              <a:pathLst>
                <a:path w="6803390" h="64134">
                  <a:moveTo>
                    <a:pt x="6583679" y="64007"/>
                  </a:moveTo>
                  <a:lnTo>
                    <a:pt x="30480" y="64007"/>
                  </a:lnTo>
                  <a:lnTo>
                    <a:pt x="22860" y="62483"/>
                  </a:lnTo>
                  <a:lnTo>
                    <a:pt x="18287" y="60959"/>
                  </a:lnTo>
                  <a:lnTo>
                    <a:pt x="15239" y="57912"/>
                  </a:lnTo>
                  <a:lnTo>
                    <a:pt x="12191" y="56387"/>
                  </a:lnTo>
                  <a:lnTo>
                    <a:pt x="7619" y="51815"/>
                  </a:lnTo>
                  <a:lnTo>
                    <a:pt x="6096" y="51815"/>
                  </a:lnTo>
                  <a:lnTo>
                    <a:pt x="6096" y="48767"/>
                  </a:lnTo>
                  <a:lnTo>
                    <a:pt x="4572" y="47244"/>
                  </a:lnTo>
                  <a:lnTo>
                    <a:pt x="3048" y="47244"/>
                  </a:lnTo>
                  <a:lnTo>
                    <a:pt x="3048" y="44196"/>
                  </a:lnTo>
                  <a:lnTo>
                    <a:pt x="1524" y="44196"/>
                  </a:lnTo>
                  <a:lnTo>
                    <a:pt x="1524" y="38099"/>
                  </a:lnTo>
                  <a:lnTo>
                    <a:pt x="0" y="38099"/>
                  </a:lnTo>
                  <a:lnTo>
                    <a:pt x="0" y="24383"/>
                  </a:lnTo>
                  <a:lnTo>
                    <a:pt x="1524" y="18287"/>
                  </a:lnTo>
                  <a:lnTo>
                    <a:pt x="3048" y="15239"/>
                  </a:lnTo>
                  <a:lnTo>
                    <a:pt x="4572" y="13715"/>
                  </a:lnTo>
                  <a:lnTo>
                    <a:pt x="6096" y="10667"/>
                  </a:lnTo>
                  <a:lnTo>
                    <a:pt x="10667" y="6096"/>
                  </a:lnTo>
                  <a:lnTo>
                    <a:pt x="13715" y="4571"/>
                  </a:lnTo>
                  <a:lnTo>
                    <a:pt x="15239" y="3047"/>
                  </a:lnTo>
                  <a:lnTo>
                    <a:pt x="18287" y="1523"/>
                  </a:lnTo>
                  <a:lnTo>
                    <a:pt x="24383" y="0"/>
                  </a:lnTo>
                  <a:lnTo>
                    <a:pt x="6583679" y="0"/>
                  </a:lnTo>
                  <a:lnTo>
                    <a:pt x="6583679" y="64007"/>
                  </a:lnTo>
                  <a:close/>
                </a:path>
                <a:path w="6803390" h="64134">
                  <a:moveTo>
                    <a:pt x="6737604" y="64007"/>
                  </a:moveTo>
                  <a:lnTo>
                    <a:pt x="6598920" y="64007"/>
                  </a:lnTo>
                  <a:lnTo>
                    <a:pt x="6598920" y="0"/>
                  </a:lnTo>
                  <a:lnTo>
                    <a:pt x="6737604" y="0"/>
                  </a:lnTo>
                  <a:lnTo>
                    <a:pt x="6737604" y="64007"/>
                  </a:lnTo>
                  <a:close/>
                </a:path>
                <a:path w="6803390" h="64134">
                  <a:moveTo>
                    <a:pt x="6772656" y="64007"/>
                  </a:moveTo>
                  <a:lnTo>
                    <a:pt x="6752844" y="64007"/>
                  </a:lnTo>
                  <a:lnTo>
                    <a:pt x="6752844" y="0"/>
                  </a:lnTo>
                  <a:lnTo>
                    <a:pt x="6778753" y="0"/>
                  </a:lnTo>
                  <a:lnTo>
                    <a:pt x="6784848" y="1523"/>
                  </a:lnTo>
                  <a:lnTo>
                    <a:pt x="6786372" y="3047"/>
                  </a:lnTo>
                  <a:lnTo>
                    <a:pt x="6789420" y="4571"/>
                  </a:lnTo>
                  <a:lnTo>
                    <a:pt x="6790944" y="6096"/>
                  </a:lnTo>
                  <a:lnTo>
                    <a:pt x="6793992" y="7619"/>
                  </a:lnTo>
                  <a:lnTo>
                    <a:pt x="6793992" y="10667"/>
                  </a:lnTo>
                  <a:lnTo>
                    <a:pt x="6795516" y="10667"/>
                  </a:lnTo>
                  <a:lnTo>
                    <a:pt x="6797040" y="12191"/>
                  </a:lnTo>
                  <a:lnTo>
                    <a:pt x="6797040" y="15239"/>
                  </a:lnTo>
                  <a:lnTo>
                    <a:pt x="6798564" y="15239"/>
                  </a:lnTo>
                  <a:lnTo>
                    <a:pt x="6800088" y="16763"/>
                  </a:lnTo>
                  <a:lnTo>
                    <a:pt x="6800088" y="21335"/>
                  </a:lnTo>
                  <a:lnTo>
                    <a:pt x="6801612" y="21335"/>
                  </a:lnTo>
                  <a:lnTo>
                    <a:pt x="6801612" y="28955"/>
                  </a:lnTo>
                  <a:lnTo>
                    <a:pt x="6803136" y="28955"/>
                  </a:lnTo>
                  <a:lnTo>
                    <a:pt x="6801612" y="33528"/>
                  </a:lnTo>
                  <a:lnTo>
                    <a:pt x="6800088" y="41147"/>
                  </a:lnTo>
                  <a:lnTo>
                    <a:pt x="6798564" y="45719"/>
                  </a:lnTo>
                  <a:lnTo>
                    <a:pt x="6797040" y="47244"/>
                  </a:lnTo>
                  <a:lnTo>
                    <a:pt x="6795516" y="50291"/>
                  </a:lnTo>
                  <a:lnTo>
                    <a:pt x="6793992" y="51815"/>
                  </a:lnTo>
                  <a:lnTo>
                    <a:pt x="6792468" y="54863"/>
                  </a:lnTo>
                  <a:lnTo>
                    <a:pt x="6789420" y="56387"/>
                  </a:lnTo>
                  <a:lnTo>
                    <a:pt x="6786372" y="59435"/>
                  </a:lnTo>
                  <a:lnTo>
                    <a:pt x="6780276" y="62483"/>
                  </a:lnTo>
                  <a:lnTo>
                    <a:pt x="6772656" y="640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4541" y="6763797"/>
              <a:ext cx="65627" cy="6562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9419" y="6765321"/>
              <a:ext cx="731139" cy="9458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18964" y="6763797"/>
              <a:ext cx="64103" cy="6562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85366" y="6766845"/>
              <a:ext cx="399954" cy="717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85250" y="6763797"/>
              <a:ext cx="65627" cy="6562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54700" y="6768369"/>
              <a:ext cx="254888" cy="686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47784" y="6766845"/>
              <a:ext cx="198405" cy="7172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475" y="662939"/>
              <a:ext cx="6268211" cy="914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00062" y="36271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 h="0">
                  <a:moveTo>
                    <a:pt x="1523" y="0"/>
                  </a:move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98575" y="413004"/>
              <a:ext cx="195072" cy="18135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86230" y="420624"/>
              <a:ext cx="288512" cy="14497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94555" y="439007"/>
              <a:ext cx="160305" cy="12963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615916" y="464915"/>
              <a:ext cx="242696" cy="10372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933955" y="420624"/>
              <a:ext cx="22860" cy="144780"/>
            </a:xfrm>
            <a:custGeom>
              <a:avLst/>
              <a:gdLst/>
              <a:ahLst/>
              <a:cxnLst/>
              <a:rect l="l" t="t" r="r" b="b"/>
              <a:pathLst>
                <a:path w="22860" h="144779">
                  <a:moveTo>
                    <a:pt x="22860" y="144780"/>
                  </a:moveTo>
                  <a:lnTo>
                    <a:pt x="0" y="144780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144780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977675" y="464915"/>
              <a:ext cx="186213" cy="10372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189892" y="464915"/>
              <a:ext cx="160210" cy="10067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371534" y="420624"/>
              <a:ext cx="198405" cy="14801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60475" y="2145792"/>
              <a:ext cx="6268211" cy="1066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00062" y="36271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 h="0">
                  <a:moveTo>
                    <a:pt x="1523" y="0"/>
                  </a:move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1F23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18387" y="1883663"/>
              <a:ext cx="158495" cy="19202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101470" y="1912493"/>
              <a:ext cx="457962" cy="13938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588484" y="1949576"/>
              <a:ext cx="238124" cy="102298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309381" y="211645"/>
            <a:ext cx="354330" cy="88900"/>
            <a:chOff x="309381" y="211645"/>
            <a:chExt cx="354330" cy="88900"/>
          </a:xfrm>
        </p:grpSpPr>
        <p:pic>
          <p:nvPicPr>
            <p:cNvPr id="57" name="object 5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09381" y="211645"/>
              <a:ext cx="117433" cy="7477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49770" y="211645"/>
              <a:ext cx="213645" cy="88487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712279" y="213169"/>
            <a:ext cx="407670" cy="73660"/>
            <a:chOff x="712279" y="213169"/>
            <a:chExt cx="407670" cy="73660"/>
          </a:xfrm>
        </p:grpSpPr>
        <p:sp>
          <p:nvSpPr>
            <p:cNvPr id="60" name="object 60"/>
            <p:cNvSpPr/>
            <p:nvPr/>
          </p:nvSpPr>
          <p:spPr>
            <a:xfrm>
              <a:off x="712279" y="213169"/>
              <a:ext cx="74930" cy="73660"/>
            </a:xfrm>
            <a:custGeom>
              <a:avLst/>
              <a:gdLst/>
              <a:ahLst/>
              <a:cxnLst/>
              <a:rect l="l" t="t" r="r" b="b"/>
              <a:pathLst>
                <a:path w="74929" h="73660">
                  <a:moveTo>
                    <a:pt x="25908" y="0"/>
                  </a:moveTo>
                  <a:lnTo>
                    <a:pt x="19812" y="0"/>
                  </a:lnTo>
                  <a:lnTo>
                    <a:pt x="16764" y="6096"/>
                  </a:lnTo>
                  <a:lnTo>
                    <a:pt x="12192" y="9144"/>
                  </a:lnTo>
                  <a:lnTo>
                    <a:pt x="9144" y="12192"/>
                  </a:lnTo>
                  <a:lnTo>
                    <a:pt x="0" y="18288"/>
                  </a:lnTo>
                  <a:lnTo>
                    <a:pt x="0" y="25908"/>
                  </a:lnTo>
                  <a:lnTo>
                    <a:pt x="1524" y="25908"/>
                  </a:lnTo>
                  <a:lnTo>
                    <a:pt x="4572" y="24384"/>
                  </a:lnTo>
                  <a:lnTo>
                    <a:pt x="9144" y="21336"/>
                  </a:lnTo>
                  <a:lnTo>
                    <a:pt x="15240" y="18288"/>
                  </a:lnTo>
                  <a:lnTo>
                    <a:pt x="16764" y="15240"/>
                  </a:lnTo>
                  <a:lnTo>
                    <a:pt x="16764" y="73253"/>
                  </a:lnTo>
                  <a:lnTo>
                    <a:pt x="25908" y="73253"/>
                  </a:lnTo>
                  <a:lnTo>
                    <a:pt x="25908" y="0"/>
                  </a:lnTo>
                  <a:close/>
                </a:path>
                <a:path w="74929" h="73660">
                  <a:moveTo>
                    <a:pt x="74764" y="0"/>
                  </a:moveTo>
                  <a:lnTo>
                    <a:pt x="68668" y="0"/>
                  </a:lnTo>
                  <a:lnTo>
                    <a:pt x="65620" y="6096"/>
                  </a:lnTo>
                  <a:lnTo>
                    <a:pt x="61048" y="9144"/>
                  </a:lnTo>
                  <a:lnTo>
                    <a:pt x="58000" y="12192"/>
                  </a:lnTo>
                  <a:lnTo>
                    <a:pt x="48856" y="18288"/>
                  </a:lnTo>
                  <a:lnTo>
                    <a:pt x="48856" y="25908"/>
                  </a:lnTo>
                  <a:lnTo>
                    <a:pt x="50380" y="25908"/>
                  </a:lnTo>
                  <a:lnTo>
                    <a:pt x="54952" y="24384"/>
                  </a:lnTo>
                  <a:lnTo>
                    <a:pt x="58000" y="21336"/>
                  </a:lnTo>
                  <a:lnTo>
                    <a:pt x="64096" y="18288"/>
                  </a:lnTo>
                  <a:lnTo>
                    <a:pt x="65620" y="15240"/>
                  </a:lnTo>
                  <a:lnTo>
                    <a:pt x="65620" y="73253"/>
                  </a:lnTo>
                  <a:lnTo>
                    <a:pt x="74764" y="73253"/>
                  </a:lnTo>
                  <a:lnTo>
                    <a:pt x="7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14577" y="213169"/>
              <a:ext cx="128206" cy="7324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83932" y="213169"/>
              <a:ext cx="135921" cy="73247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1516665" y="211645"/>
            <a:ext cx="5921375" cy="94615"/>
            <a:chOff x="1516665" y="211645"/>
            <a:chExt cx="5921375" cy="94615"/>
          </a:xfrm>
        </p:grpSpPr>
        <p:pic>
          <p:nvPicPr>
            <p:cNvPr id="64" name="object 6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16665" y="211645"/>
              <a:ext cx="3374993" cy="9458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927092" y="211645"/>
              <a:ext cx="2510599" cy="94583"/>
            </a:xfrm>
            <a:prstGeom prst="rect">
              <a:avLst/>
            </a:prstGeom>
          </p:spPr>
        </p:pic>
      </p:grpSp>
      <p:pic>
        <p:nvPicPr>
          <p:cNvPr id="66" name="object 66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10800" y="9786651"/>
            <a:ext cx="2877311" cy="94583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7341689" y="9786651"/>
            <a:ext cx="132673" cy="747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Sahil Shile</dc:creator>
  <dc:title>prasoonsoni_ResearcHaven-SIH-FRONTEND_ ... submitted to various funding agencies</dc:title>
  <dcterms:created xsi:type="dcterms:W3CDTF">2024-06-18T20:37:49Z</dcterms:created>
  <dcterms:modified xsi:type="dcterms:W3CDTF">2024-06-18T20:37:49Z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2024-06-15T00:00:00Z</vt:filetime>
  </property>
  <property fmtid="{D5CDD505-2E9C-101B-9397-08002B2CF9AE}" pid="3" name="LastSaved">
    <vt:filetime>2024-06-18T00:00:00Z</vt:filetime>
  </property>
</Properties>
</file>