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67" r:id="rId3"/>
    <p:sldId id="269" r:id="rId4"/>
    <p:sldId id="270" r:id="rId5"/>
    <p:sldId id="271" r:id="rId6"/>
    <p:sldId id="272" r:id="rId7"/>
    <p:sldId id="273" r:id="rId8"/>
  </p:sldIdLst>
  <p:sldSz cx="14630400" cy="8229600"/>
  <p:notesSz cx="8229600" cy="14630400"/>
  <p:embeddedFontLst>
    <p:embeddedFont>
      <p:font typeface="Calibri" panose="020F0502020204030204" charset="0"/>
      <p:regular r:id="rId13"/>
      <p:bold r:id="rId14"/>
      <p:italic r:id="rId15"/>
      <p:boldItalic r:id="rId1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64770"/>
            <a:ext cx="14630400" cy="8229600"/>
          </a:xfrm>
          <a:prstGeom prst="rect">
            <a:avLst/>
          </a:prstGeom>
          <a:solidFill>
            <a:srgbClr val="080E26"/>
          </a:solidFill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99385" y="1941830"/>
            <a:ext cx="8849360" cy="3794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9900">
                <a:solidFill>
                  <a:schemeClr val="tx1"/>
                </a:solidFill>
              </a:rPr>
              <a:t>VAULT</a:t>
            </a:r>
            <a:endParaRPr lang="en-US" sz="19900">
              <a:solidFill>
                <a:schemeClr val="tx1"/>
              </a:solidFill>
            </a:endParaRPr>
          </a:p>
        </p:txBody>
      </p:sp>
      <p:pic>
        <p:nvPicPr>
          <p:cNvPr id="3" name="Picture 2" descr="Vault_VerticalLogo_Full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9190" y="1655445"/>
            <a:ext cx="4086225" cy="4081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46860" y="801370"/>
            <a:ext cx="7025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1"/>
                </a:solidFill>
              </a:rPr>
              <a:t>INTRODUCTION INTO VAULT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90955" y="2374900"/>
            <a:ext cx="11794490" cy="5226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HashiCorp Vault is an identity-based secrets and encryption management system. </a:t>
            </a:r>
            <a:endParaRPr lang="en-US" sz="32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A secret is anything that you want to tightly control access to, such as API encryption keys, passwords, and certificates. </a:t>
            </a:r>
            <a:endParaRPr lang="en-US" sz="32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Vault provides encryption services that are gated by authentication and authorization methods. </a:t>
            </a:r>
            <a:endParaRPr lang="en-US" sz="32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Using Vault’s UI, CLI, or HTTP API, access to secrets and other sensitive data can be securely stored and managed, tightly controlled (restricted), and auditable.</a:t>
            </a:r>
            <a:endParaRPr 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15645" y="775970"/>
            <a:ext cx="4876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Why we need Vault?</a:t>
            </a:r>
            <a:endParaRPr lang="en-US" sz="4000"/>
          </a:p>
        </p:txBody>
      </p:sp>
      <p:sp>
        <p:nvSpPr>
          <p:cNvPr id="5" name="Text Box 4"/>
          <p:cNvSpPr txBox="1"/>
          <p:nvPr/>
        </p:nvSpPr>
        <p:spPr>
          <a:xfrm>
            <a:off x="1124585" y="1658620"/>
            <a:ext cx="12281535" cy="6136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HashiCorp Vault is a tool that helps protect sensitive data and manage secrets. It can be used in a variety of ways, including: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Encryption: </a:t>
            </a:r>
            <a:r>
              <a:rPr lang="en-US" sz="2400"/>
              <a:t>Vault can help protect data at rest and in transit by managing and automating encryption keys. It can also act as a KMIP server to provide cryptographic keys to clients.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Audit logs: </a:t>
            </a:r>
            <a:r>
              <a:rPr lang="en-US" sz="2400"/>
              <a:t>Vault tracks user actions, such as which user accessed what vault, when, and how they authenticated.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Dynamic secrets: </a:t>
            </a:r>
            <a:r>
              <a:rPr lang="en-US" sz="2400"/>
              <a:t>Vault can provide short-lived credentials to applications, which are valid for a specific period of time.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Kubernetes secrets: </a:t>
            </a:r>
            <a:r>
              <a:rPr lang="en-US" sz="2400"/>
              <a:t>Vault can help securely introduce secrets into applications and infrastructure. It allows each service to authenticate and request its own credentials.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Access control: </a:t>
            </a:r>
            <a:r>
              <a:rPr lang="en-US" sz="2400"/>
              <a:t>Vault allows administrators to control who has access to specific files and folders. 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65555" y="521335"/>
            <a:ext cx="4876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/>
              <a:t>History of vault</a:t>
            </a:r>
            <a:endParaRPr lang="en-US" sz="4800"/>
          </a:p>
        </p:txBody>
      </p:sp>
      <p:sp>
        <p:nvSpPr>
          <p:cNvPr id="4" name="Text Box 3"/>
          <p:cNvSpPr txBox="1"/>
          <p:nvPr/>
        </p:nvSpPr>
        <p:spPr>
          <a:xfrm>
            <a:off x="1265555" y="1351280"/>
            <a:ext cx="12217400" cy="6136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HashiCorp Vault was introduced in 2015 as a solution to the complex challenges of securing secrets in dynamic, cloud-native environments. Since its release, Vault has evolved to handle a wide range of security tasks, from secret management to data encryption and identity management.</a:t>
            </a:r>
            <a:endParaRPr lang="en-US" sz="3200"/>
          </a:p>
          <a:p>
            <a:r>
              <a:rPr lang="en-US" sz="3200"/>
              <a:t>2015 - Initial Release of Vault 0.1 as an open source to manage secrets</a:t>
            </a:r>
            <a:endParaRPr lang="en-US" sz="3200"/>
          </a:p>
          <a:p>
            <a:r>
              <a:rPr lang="en-US" sz="3200"/>
              <a:t>2016 - Vault 0.5: Dynamic Secrets were added </a:t>
            </a:r>
            <a:endParaRPr lang="en-US" sz="3200"/>
          </a:p>
          <a:p>
            <a:r>
              <a:rPr lang="en-US" sz="3200"/>
              <a:t>2017 - Vault 0.9: Expanding Beyond Secrets Management by including encryption</a:t>
            </a:r>
            <a:endParaRPr lang="en-US" sz="3200"/>
          </a:p>
          <a:p>
            <a:r>
              <a:rPr lang="en-US" sz="3200"/>
              <a:t>2018 - Vault 1.0: Production-Ready and released as a stable product with enterprise edition available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40460" y="1772920"/>
            <a:ext cx="12529820" cy="62979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687195" y="852805"/>
            <a:ext cx="4876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Vault architecture</a:t>
            </a:r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78965" y="1223645"/>
            <a:ext cx="48768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/>
              <a:t>Reference </a:t>
            </a:r>
            <a:endParaRPr lang="en-US" sz="6000"/>
          </a:p>
        </p:txBody>
      </p:sp>
      <p:sp>
        <p:nvSpPr>
          <p:cNvPr id="3" name="Text Box 2"/>
          <p:cNvSpPr txBox="1"/>
          <p:nvPr/>
        </p:nvSpPr>
        <p:spPr>
          <a:xfrm>
            <a:off x="1648460" y="2873375"/>
            <a:ext cx="11447780" cy="387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400"/>
              <a:t>For more details read from official documents at : https://developer.hashicorp.com/vault/docs/internals/architecture</a:t>
            </a:r>
            <a:endParaRPr 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2061</Words>
  <Application>WPS Presentation</Application>
  <PresentationFormat>On-screen Show (16:9)</PresentationFormat>
  <Paragraphs>32</Paragraphs>
  <Slides>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SimSun</vt:lpstr>
      <vt:lpstr>Wingdings</vt:lpstr>
      <vt:lpstr>Fraunces Medium</vt:lpstr>
      <vt:lpstr>Fraunces Medium</vt:lpstr>
      <vt:lpstr>Fraunces Medium</vt:lpstr>
      <vt:lpstr>Epilogue</vt:lpstr>
      <vt:lpstr>Epilogue</vt:lpstr>
      <vt:lpstr>Epilogue</vt:lpstr>
      <vt:lpstr>Epilogue Medium</vt:lpstr>
      <vt:lpstr>Segoe Print</vt:lpstr>
      <vt:lpstr>Epilogue Medium</vt:lpstr>
      <vt:lpstr>Epilogue Medium</vt:lpstr>
      <vt:lpstr>Epilogue Bold</vt:lpstr>
      <vt:lpstr>Epilogue Bold</vt:lpstr>
      <vt:lpstr>Epilogue Bold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sahil jangra</cp:lastModifiedBy>
  <cp:revision>2</cp:revision>
  <dcterms:created xsi:type="dcterms:W3CDTF">2024-10-28T10:14:00Z</dcterms:created>
  <dcterms:modified xsi:type="dcterms:W3CDTF">2024-10-28T17:26:14Z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3DD9BF49A6CD4BA3B8743881C5015A88_12</vt:lpwstr>
  </property>
  <property fmtid="{D5CDD505-2E9C-101B-9397-08002B2CF9AE}" pid="3" name="KSOProductBuildVer">
    <vt:lpwstr>1033-12.2.0.13472</vt:lpwstr>
  </property>
</Properties>
</file>