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F068F14-140B-48DE-B12A-AEEFCE39F0F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320" y="633240"/>
            <a:ext cx="10079640" cy="62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2017-07-07T21:56:49Z</dcterms:created>
  <dc:creator/>
  <dc:description/>
  <dc:language>en-IN</dc:language>
  <cp:lastModifiedBy/>
  <dcterms:modified xsi:type="dcterms:W3CDTF">2017-07-07T22:19:22Z</dcterms:modified>
  <cp:revision>4</cp:revision>
  <dc:subject/>
  <dc:title/>
</cp:coreProperties>
</file>