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40A991-7A5D-4777-ACC4-EC5D38DE22A4}" v="15" dt="2023-10-14T00:23:12.2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il Khan" userId="ab0ca60d3e11cd5c" providerId="LiveId" clId="{5040A991-7A5D-4777-ACC4-EC5D38DE22A4}"/>
    <pc:docChg chg="undo custSel addSld delSld modSld">
      <pc:chgData name="Sahil Khan" userId="ab0ca60d3e11cd5c" providerId="LiveId" clId="{5040A991-7A5D-4777-ACC4-EC5D38DE22A4}" dt="2023-10-14T00:24:24.010" v="611" actId="1038"/>
      <pc:docMkLst>
        <pc:docMk/>
      </pc:docMkLst>
      <pc:sldChg chg="delSp mod">
        <pc:chgData name="Sahil Khan" userId="ab0ca60d3e11cd5c" providerId="LiveId" clId="{5040A991-7A5D-4777-ACC4-EC5D38DE22A4}" dt="2023-10-13T01:52:31.824" v="0" actId="478"/>
        <pc:sldMkLst>
          <pc:docMk/>
          <pc:sldMk cId="663712530" sldId="256"/>
        </pc:sldMkLst>
        <pc:spChg chg="del">
          <ac:chgData name="Sahil Khan" userId="ab0ca60d3e11cd5c" providerId="LiveId" clId="{5040A991-7A5D-4777-ACC4-EC5D38DE22A4}" dt="2023-10-13T01:52:31.824" v="0" actId="478"/>
          <ac:spMkLst>
            <pc:docMk/>
            <pc:sldMk cId="663712530" sldId="256"/>
            <ac:spMk id="9" creationId="{4D38C83A-643C-F743-26EC-F410950C7CD8}"/>
          </ac:spMkLst>
        </pc:spChg>
      </pc:sldChg>
      <pc:sldChg chg="del">
        <pc:chgData name="Sahil Khan" userId="ab0ca60d3e11cd5c" providerId="LiveId" clId="{5040A991-7A5D-4777-ACC4-EC5D38DE22A4}" dt="2023-10-13T19:49:58.029" v="291" actId="47"/>
        <pc:sldMkLst>
          <pc:docMk/>
          <pc:sldMk cId="1096031608" sldId="259"/>
        </pc:sldMkLst>
      </pc:sldChg>
      <pc:sldChg chg="addSp delSp modSp new mod">
        <pc:chgData name="Sahil Khan" userId="ab0ca60d3e11cd5c" providerId="LiveId" clId="{5040A991-7A5D-4777-ACC4-EC5D38DE22A4}" dt="2023-10-14T00:24:24.010" v="611" actId="1038"/>
        <pc:sldMkLst>
          <pc:docMk/>
          <pc:sldMk cId="1382838429" sldId="260"/>
        </pc:sldMkLst>
        <pc:spChg chg="del">
          <ac:chgData name="Sahil Khan" userId="ab0ca60d3e11cd5c" providerId="LiveId" clId="{5040A991-7A5D-4777-ACC4-EC5D38DE22A4}" dt="2023-10-13T19:38:18.288" v="2" actId="478"/>
          <ac:spMkLst>
            <pc:docMk/>
            <pc:sldMk cId="1382838429" sldId="260"/>
            <ac:spMk id="2" creationId="{3C8EB114-100F-B876-AE35-0184377D12A1}"/>
          </ac:spMkLst>
        </pc:spChg>
        <pc:spChg chg="del">
          <ac:chgData name="Sahil Khan" userId="ab0ca60d3e11cd5c" providerId="LiveId" clId="{5040A991-7A5D-4777-ACC4-EC5D38DE22A4}" dt="2023-10-13T19:38:18.288" v="2" actId="478"/>
          <ac:spMkLst>
            <pc:docMk/>
            <pc:sldMk cId="1382838429" sldId="260"/>
            <ac:spMk id="3" creationId="{B1E75313-EA10-A033-A2E7-12FD05809FD5}"/>
          </ac:spMkLst>
        </pc:spChg>
        <pc:spChg chg="add mod">
          <ac:chgData name="Sahil Khan" userId="ab0ca60d3e11cd5c" providerId="LiveId" clId="{5040A991-7A5D-4777-ACC4-EC5D38DE22A4}" dt="2023-10-13T19:38:19.465" v="3"/>
          <ac:spMkLst>
            <pc:docMk/>
            <pc:sldMk cId="1382838429" sldId="260"/>
            <ac:spMk id="4" creationId="{5108186F-3D6A-0EAD-5393-04223D215237}"/>
          </ac:spMkLst>
        </pc:spChg>
        <pc:spChg chg="add mod">
          <ac:chgData name="Sahil Khan" userId="ab0ca60d3e11cd5c" providerId="LiveId" clId="{5040A991-7A5D-4777-ACC4-EC5D38DE22A4}" dt="2023-10-13T19:38:19.465" v="3"/>
          <ac:spMkLst>
            <pc:docMk/>
            <pc:sldMk cId="1382838429" sldId="260"/>
            <ac:spMk id="5" creationId="{1F877B65-4A6F-F704-2C3B-AB7F03C2E766}"/>
          </ac:spMkLst>
        </pc:spChg>
        <pc:spChg chg="add mod">
          <ac:chgData name="Sahil Khan" userId="ab0ca60d3e11cd5c" providerId="LiveId" clId="{5040A991-7A5D-4777-ACC4-EC5D38DE22A4}" dt="2023-10-13T19:38:19.465" v="3"/>
          <ac:spMkLst>
            <pc:docMk/>
            <pc:sldMk cId="1382838429" sldId="260"/>
            <ac:spMk id="6" creationId="{EE997247-92F3-7F17-B840-E2589B7D46EF}"/>
          </ac:spMkLst>
        </pc:spChg>
        <pc:spChg chg="add del mod">
          <ac:chgData name="Sahil Khan" userId="ab0ca60d3e11cd5c" providerId="LiveId" clId="{5040A991-7A5D-4777-ACC4-EC5D38DE22A4}" dt="2023-10-13T19:38:29.033" v="4" actId="478"/>
          <ac:spMkLst>
            <pc:docMk/>
            <pc:sldMk cId="1382838429" sldId="260"/>
            <ac:spMk id="7" creationId="{5C826539-302A-4471-1AFD-86203552D1BC}"/>
          </ac:spMkLst>
        </pc:spChg>
        <pc:spChg chg="add mod">
          <ac:chgData name="Sahil Khan" userId="ab0ca60d3e11cd5c" providerId="LiveId" clId="{5040A991-7A5D-4777-ACC4-EC5D38DE22A4}" dt="2023-10-14T00:23:05.740" v="573" actId="1035"/>
          <ac:spMkLst>
            <pc:docMk/>
            <pc:sldMk cId="1382838429" sldId="260"/>
            <ac:spMk id="8" creationId="{3FB6DDA1-2691-2D8E-5E49-2B19B95DE949}"/>
          </ac:spMkLst>
        </pc:spChg>
        <pc:spChg chg="add del mod">
          <ac:chgData name="Sahil Khan" userId="ab0ca60d3e11cd5c" providerId="LiveId" clId="{5040A991-7A5D-4777-ACC4-EC5D38DE22A4}" dt="2023-10-14T00:23:22.896" v="588" actId="478"/>
          <ac:spMkLst>
            <pc:docMk/>
            <pc:sldMk cId="1382838429" sldId="260"/>
            <ac:spMk id="9" creationId="{CA3367CA-93A5-A5AE-5C5A-DF128E2C8E0A}"/>
          </ac:spMkLst>
        </pc:spChg>
        <pc:spChg chg="add del mod">
          <ac:chgData name="Sahil Khan" userId="ab0ca60d3e11cd5c" providerId="LiveId" clId="{5040A991-7A5D-4777-ACC4-EC5D38DE22A4}" dt="2023-10-14T00:23:25.174" v="589" actId="478"/>
          <ac:spMkLst>
            <pc:docMk/>
            <pc:sldMk cId="1382838429" sldId="260"/>
            <ac:spMk id="10" creationId="{615FA201-42ED-17B0-B13E-F17971BEB378}"/>
          </ac:spMkLst>
        </pc:spChg>
        <pc:spChg chg="add mod">
          <ac:chgData name="Sahil Khan" userId="ab0ca60d3e11cd5c" providerId="LiveId" clId="{5040A991-7A5D-4777-ACC4-EC5D38DE22A4}" dt="2023-10-14T00:24:24.010" v="611" actId="1038"/>
          <ac:spMkLst>
            <pc:docMk/>
            <pc:sldMk cId="1382838429" sldId="260"/>
            <ac:spMk id="16" creationId="{45204B95-EE93-C609-A5A8-C0BC09CD7C4C}"/>
          </ac:spMkLst>
        </pc:spChg>
        <pc:spChg chg="add mod">
          <ac:chgData name="Sahil Khan" userId="ab0ca60d3e11cd5c" providerId="LiveId" clId="{5040A991-7A5D-4777-ACC4-EC5D38DE22A4}" dt="2023-10-14T00:24:06.622" v="605" actId="1036"/>
          <ac:spMkLst>
            <pc:docMk/>
            <pc:sldMk cId="1382838429" sldId="260"/>
            <ac:spMk id="17" creationId="{39C8BC0B-9FD1-FFBC-CAB6-1E49107AA8A8}"/>
          </ac:spMkLst>
        </pc:spChg>
        <pc:spChg chg="add del mod">
          <ac:chgData name="Sahil Khan" userId="ab0ca60d3e11cd5c" providerId="LiveId" clId="{5040A991-7A5D-4777-ACC4-EC5D38DE22A4}" dt="2023-10-14T00:23:20.784" v="587" actId="478"/>
          <ac:spMkLst>
            <pc:docMk/>
            <pc:sldMk cId="1382838429" sldId="260"/>
            <ac:spMk id="19" creationId="{CA23CC5A-C2CF-F665-5F95-A873E02E1735}"/>
          </ac:spMkLst>
        </pc:spChg>
        <pc:spChg chg="add mod">
          <ac:chgData name="Sahil Khan" userId="ab0ca60d3e11cd5c" providerId="LiveId" clId="{5040A991-7A5D-4777-ACC4-EC5D38DE22A4}" dt="2023-10-14T00:23:16.730" v="586" actId="1035"/>
          <ac:spMkLst>
            <pc:docMk/>
            <pc:sldMk cId="1382838429" sldId="260"/>
            <ac:spMk id="40" creationId="{04726BBB-E640-E1B9-8A45-48C7296B7832}"/>
          </ac:spMkLst>
        </pc:spChg>
        <pc:spChg chg="add mod">
          <ac:chgData name="Sahil Khan" userId="ab0ca60d3e11cd5c" providerId="LiveId" clId="{5040A991-7A5D-4777-ACC4-EC5D38DE22A4}" dt="2023-10-14T00:23:16.730" v="586" actId="1035"/>
          <ac:spMkLst>
            <pc:docMk/>
            <pc:sldMk cId="1382838429" sldId="260"/>
            <ac:spMk id="41" creationId="{23B12581-B968-BDF7-A0D4-B0733F039F51}"/>
          </ac:spMkLst>
        </pc:spChg>
        <pc:spChg chg="add mod">
          <ac:chgData name="Sahil Khan" userId="ab0ca60d3e11cd5c" providerId="LiveId" clId="{5040A991-7A5D-4777-ACC4-EC5D38DE22A4}" dt="2023-10-14T00:23:16.730" v="586" actId="1035"/>
          <ac:spMkLst>
            <pc:docMk/>
            <pc:sldMk cId="1382838429" sldId="260"/>
            <ac:spMk id="42" creationId="{1C94FDC2-CFE2-7F95-525A-E84F1C452733}"/>
          </ac:spMkLst>
        </pc:spChg>
        <pc:cxnChg chg="add mod">
          <ac:chgData name="Sahil Khan" userId="ab0ca60d3e11cd5c" providerId="LiveId" clId="{5040A991-7A5D-4777-ACC4-EC5D38DE22A4}" dt="2023-10-14T00:23:22.896" v="588" actId="478"/>
          <ac:cxnSpMkLst>
            <pc:docMk/>
            <pc:sldMk cId="1382838429" sldId="260"/>
            <ac:cxnSpMk id="12" creationId="{536BED3B-69E0-271A-2799-C2C51E748C04}"/>
          </ac:cxnSpMkLst>
        </pc:cxnChg>
        <pc:cxnChg chg="add mod">
          <ac:chgData name="Sahil Khan" userId="ab0ca60d3e11cd5c" providerId="LiveId" clId="{5040A991-7A5D-4777-ACC4-EC5D38DE22A4}" dt="2023-10-14T00:23:25.174" v="589" actId="478"/>
          <ac:cxnSpMkLst>
            <pc:docMk/>
            <pc:sldMk cId="1382838429" sldId="260"/>
            <ac:cxnSpMk id="14" creationId="{D3946560-8D69-EDB5-587F-F1D77AF1399A}"/>
          </ac:cxnSpMkLst>
        </pc:cxnChg>
        <pc:cxnChg chg="add del mod">
          <ac:chgData name="Sahil Khan" userId="ab0ca60d3e11cd5c" providerId="LiveId" clId="{5040A991-7A5D-4777-ACC4-EC5D38DE22A4}" dt="2023-10-13T19:48:28.963" v="234" actId="478"/>
          <ac:cxnSpMkLst>
            <pc:docMk/>
            <pc:sldMk cId="1382838429" sldId="260"/>
            <ac:cxnSpMk id="21" creationId="{B0659384-B015-0BF0-8CB9-85FC4949E272}"/>
          </ac:cxnSpMkLst>
        </pc:cxnChg>
        <pc:cxnChg chg="add mod">
          <ac:chgData name="Sahil Khan" userId="ab0ca60d3e11cd5c" providerId="LiveId" clId="{5040A991-7A5D-4777-ACC4-EC5D38DE22A4}" dt="2023-10-14T00:24:12.310" v="606" actId="14100"/>
          <ac:cxnSpMkLst>
            <pc:docMk/>
            <pc:sldMk cId="1382838429" sldId="260"/>
            <ac:cxnSpMk id="23" creationId="{DBFEB984-EB65-3A14-E972-B10FC2C7A387}"/>
          </ac:cxnSpMkLst>
        </pc:cxnChg>
        <pc:cxnChg chg="add mod">
          <ac:chgData name="Sahil Khan" userId="ab0ca60d3e11cd5c" providerId="LiveId" clId="{5040A991-7A5D-4777-ACC4-EC5D38DE22A4}" dt="2023-10-14T00:24:18.169" v="607" actId="14100"/>
          <ac:cxnSpMkLst>
            <pc:docMk/>
            <pc:sldMk cId="1382838429" sldId="260"/>
            <ac:cxnSpMk id="25" creationId="{6BCA5AB2-B79E-2FAD-BF56-C8094E1EB1B4}"/>
          </ac:cxnSpMkLst>
        </pc:cxnChg>
      </pc:sldChg>
      <pc:sldChg chg="addSp delSp modSp new mod">
        <pc:chgData name="Sahil Khan" userId="ab0ca60d3e11cd5c" providerId="LiveId" clId="{5040A991-7A5D-4777-ACC4-EC5D38DE22A4}" dt="2023-10-13T19:59:11.567" v="471" actId="1076"/>
        <pc:sldMkLst>
          <pc:docMk/>
          <pc:sldMk cId="3001501306" sldId="261"/>
        </pc:sldMkLst>
        <pc:spChg chg="del">
          <ac:chgData name="Sahil Khan" userId="ab0ca60d3e11cd5c" providerId="LiveId" clId="{5040A991-7A5D-4777-ACC4-EC5D38DE22A4}" dt="2023-10-13T19:53:42.551" v="436" actId="478"/>
          <ac:spMkLst>
            <pc:docMk/>
            <pc:sldMk cId="3001501306" sldId="261"/>
            <ac:spMk id="2" creationId="{61D8D7D7-389C-59CB-E835-C916B308F876}"/>
          </ac:spMkLst>
        </pc:spChg>
        <pc:spChg chg="del">
          <ac:chgData name="Sahil Khan" userId="ab0ca60d3e11cd5c" providerId="LiveId" clId="{5040A991-7A5D-4777-ACC4-EC5D38DE22A4}" dt="2023-10-13T19:53:42.551" v="436" actId="478"/>
          <ac:spMkLst>
            <pc:docMk/>
            <pc:sldMk cId="3001501306" sldId="261"/>
            <ac:spMk id="3" creationId="{4911A351-A58D-4EC0-1EEA-B1562266A4C6}"/>
          </ac:spMkLst>
        </pc:spChg>
        <pc:spChg chg="add mod">
          <ac:chgData name="Sahil Khan" userId="ab0ca60d3e11cd5c" providerId="LiveId" clId="{5040A991-7A5D-4777-ACC4-EC5D38DE22A4}" dt="2023-10-13T19:53:43.318" v="437"/>
          <ac:spMkLst>
            <pc:docMk/>
            <pc:sldMk cId="3001501306" sldId="261"/>
            <ac:spMk id="4" creationId="{9BC1A3CA-EBEF-45E0-7E3C-084A9F55ED5A}"/>
          </ac:spMkLst>
        </pc:spChg>
        <pc:spChg chg="add mod">
          <ac:chgData name="Sahil Khan" userId="ab0ca60d3e11cd5c" providerId="LiveId" clId="{5040A991-7A5D-4777-ACC4-EC5D38DE22A4}" dt="2023-10-13T19:53:43.318" v="437"/>
          <ac:spMkLst>
            <pc:docMk/>
            <pc:sldMk cId="3001501306" sldId="261"/>
            <ac:spMk id="5" creationId="{FBEB36BB-5195-8B85-CA18-E51F832B78E0}"/>
          </ac:spMkLst>
        </pc:spChg>
        <pc:spChg chg="add mod">
          <ac:chgData name="Sahil Khan" userId="ab0ca60d3e11cd5c" providerId="LiveId" clId="{5040A991-7A5D-4777-ACC4-EC5D38DE22A4}" dt="2023-10-13T19:54:21.062" v="442" actId="113"/>
          <ac:spMkLst>
            <pc:docMk/>
            <pc:sldMk cId="3001501306" sldId="261"/>
            <ac:spMk id="6" creationId="{994C1C42-DC05-0648-7DCC-54EF99667983}"/>
          </ac:spMkLst>
        </pc:spChg>
        <pc:spChg chg="add mod">
          <ac:chgData name="Sahil Khan" userId="ab0ca60d3e11cd5c" providerId="LiveId" clId="{5040A991-7A5D-4777-ACC4-EC5D38DE22A4}" dt="2023-10-13T19:56:47.216" v="450" actId="113"/>
          <ac:spMkLst>
            <pc:docMk/>
            <pc:sldMk cId="3001501306" sldId="261"/>
            <ac:spMk id="7" creationId="{16D3701D-AD36-36FA-18F2-2441167B7449}"/>
          </ac:spMkLst>
        </pc:spChg>
        <pc:spChg chg="add mod">
          <ac:chgData name="Sahil Khan" userId="ab0ca60d3e11cd5c" providerId="LiveId" clId="{5040A991-7A5D-4777-ACC4-EC5D38DE22A4}" dt="2023-10-13T19:58:07.550" v="462" actId="1076"/>
          <ac:spMkLst>
            <pc:docMk/>
            <pc:sldMk cId="3001501306" sldId="261"/>
            <ac:spMk id="8" creationId="{487D215F-4F12-1125-22A6-FBE69E77CDF7}"/>
          </ac:spMkLst>
        </pc:spChg>
        <pc:spChg chg="add mod">
          <ac:chgData name="Sahil Khan" userId="ab0ca60d3e11cd5c" providerId="LiveId" clId="{5040A991-7A5D-4777-ACC4-EC5D38DE22A4}" dt="2023-10-13T19:59:11.567" v="471" actId="1076"/>
          <ac:spMkLst>
            <pc:docMk/>
            <pc:sldMk cId="3001501306" sldId="261"/>
            <ac:spMk id="10" creationId="{935CC519-AF89-1896-8448-DBBEE612BD6F}"/>
          </ac:spMkLst>
        </pc:spChg>
      </pc:sldChg>
      <pc:sldChg chg="addSp delSp modSp new mod">
        <pc:chgData name="Sahil Khan" userId="ab0ca60d3e11cd5c" providerId="LiveId" clId="{5040A991-7A5D-4777-ACC4-EC5D38DE22A4}" dt="2023-10-13T20:03:06.099" v="487" actId="20577"/>
        <pc:sldMkLst>
          <pc:docMk/>
          <pc:sldMk cId="2782923575" sldId="262"/>
        </pc:sldMkLst>
        <pc:spChg chg="del">
          <ac:chgData name="Sahil Khan" userId="ab0ca60d3e11cd5c" providerId="LiveId" clId="{5040A991-7A5D-4777-ACC4-EC5D38DE22A4}" dt="2023-10-13T19:59:51.343" v="475" actId="478"/>
          <ac:spMkLst>
            <pc:docMk/>
            <pc:sldMk cId="2782923575" sldId="262"/>
            <ac:spMk id="2" creationId="{06D70820-A1B2-8A11-C812-B6A5CABBDD5A}"/>
          </ac:spMkLst>
        </pc:spChg>
        <pc:spChg chg="del">
          <ac:chgData name="Sahil Khan" userId="ab0ca60d3e11cd5c" providerId="LiveId" clId="{5040A991-7A5D-4777-ACC4-EC5D38DE22A4}" dt="2023-10-13T19:59:51.343" v="475" actId="478"/>
          <ac:spMkLst>
            <pc:docMk/>
            <pc:sldMk cId="2782923575" sldId="262"/>
            <ac:spMk id="3" creationId="{6C7D5E7C-F403-B535-1CB8-053D82CC015A}"/>
          </ac:spMkLst>
        </pc:spChg>
        <pc:spChg chg="add del mod">
          <ac:chgData name="Sahil Khan" userId="ab0ca60d3e11cd5c" providerId="LiveId" clId="{5040A991-7A5D-4777-ACC4-EC5D38DE22A4}" dt="2023-10-13T19:59:50.065" v="474"/>
          <ac:spMkLst>
            <pc:docMk/>
            <pc:sldMk cId="2782923575" sldId="262"/>
            <ac:spMk id="4" creationId="{8CEE832C-79AD-46DB-9C55-2B652820AD7D}"/>
          </ac:spMkLst>
        </pc:spChg>
        <pc:spChg chg="add del mod">
          <ac:chgData name="Sahil Khan" userId="ab0ca60d3e11cd5c" providerId="LiveId" clId="{5040A991-7A5D-4777-ACC4-EC5D38DE22A4}" dt="2023-10-13T19:59:50.065" v="474"/>
          <ac:spMkLst>
            <pc:docMk/>
            <pc:sldMk cId="2782923575" sldId="262"/>
            <ac:spMk id="5" creationId="{91776CC9-024F-6709-58D7-4E1E3DAAEBFB}"/>
          </ac:spMkLst>
        </pc:spChg>
        <pc:spChg chg="add del mod">
          <ac:chgData name="Sahil Khan" userId="ab0ca60d3e11cd5c" providerId="LiveId" clId="{5040A991-7A5D-4777-ACC4-EC5D38DE22A4}" dt="2023-10-13T19:59:50.065" v="474"/>
          <ac:spMkLst>
            <pc:docMk/>
            <pc:sldMk cId="2782923575" sldId="262"/>
            <ac:spMk id="6" creationId="{9829CF47-F0F0-0E4B-FD52-1707898806FB}"/>
          </ac:spMkLst>
        </pc:spChg>
        <pc:spChg chg="add del mod">
          <ac:chgData name="Sahil Khan" userId="ab0ca60d3e11cd5c" providerId="LiveId" clId="{5040A991-7A5D-4777-ACC4-EC5D38DE22A4}" dt="2023-10-13T19:59:50.065" v="474"/>
          <ac:spMkLst>
            <pc:docMk/>
            <pc:sldMk cId="2782923575" sldId="262"/>
            <ac:spMk id="7" creationId="{571A4E96-E609-F0D2-F23D-BD429B29769F}"/>
          </ac:spMkLst>
        </pc:spChg>
        <pc:spChg chg="add del mod">
          <ac:chgData name="Sahil Khan" userId="ab0ca60d3e11cd5c" providerId="LiveId" clId="{5040A991-7A5D-4777-ACC4-EC5D38DE22A4}" dt="2023-10-13T19:59:50.065" v="474"/>
          <ac:spMkLst>
            <pc:docMk/>
            <pc:sldMk cId="2782923575" sldId="262"/>
            <ac:spMk id="8" creationId="{32F3626E-9FCC-8893-FFF2-4E4BCC42C49B}"/>
          </ac:spMkLst>
        </pc:spChg>
        <pc:spChg chg="add del mod">
          <ac:chgData name="Sahil Khan" userId="ab0ca60d3e11cd5c" providerId="LiveId" clId="{5040A991-7A5D-4777-ACC4-EC5D38DE22A4}" dt="2023-10-13T19:59:50.065" v="474"/>
          <ac:spMkLst>
            <pc:docMk/>
            <pc:sldMk cId="2782923575" sldId="262"/>
            <ac:spMk id="9" creationId="{A925624B-3900-A37B-7FF8-A4E066A8F78E}"/>
          </ac:spMkLst>
        </pc:spChg>
        <pc:spChg chg="add mod">
          <ac:chgData name="Sahil Khan" userId="ab0ca60d3e11cd5c" providerId="LiveId" clId="{5040A991-7A5D-4777-ACC4-EC5D38DE22A4}" dt="2023-10-13T19:59:52.159" v="476"/>
          <ac:spMkLst>
            <pc:docMk/>
            <pc:sldMk cId="2782923575" sldId="262"/>
            <ac:spMk id="10" creationId="{7F3428AA-B75B-10F3-0F39-727C2F717CF5}"/>
          </ac:spMkLst>
        </pc:spChg>
        <pc:spChg chg="add mod">
          <ac:chgData name="Sahil Khan" userId="ab0ca60d3e11cd5c" providerId="LiveId" clId="{5040A991-7A5D-4777-ACC4-EC5D38DE22A4}" dt="2023-10-13T20:00:57.643" v="477" actId="1076"/>
          <ac:spMkLst>
            <pc:docMk/>
            <pc:sldMk cId="2782923575" sldId="262"/>
            <ac:spMk id="11" creationId="{031734F2-3BC8-0531-70B6-CCAC49E819E9}"/>
          </ac:spMkLst>
        </pc:spChg>
        <pc:spChg chg="add mod">
          <ac:chgData name="Sahil Khan" userId="ab0ca60d3e11cd5c" providerId="LiveId" clId="{5040A991-7A5D-4777-ACC4-EC5D38DE22A4}" dt="2023-10-13T20:01:19.649" v="481" actId="20577"/>
          <ac:spMkLst>
            <pc:docMk/>
            <pc:sldMk cId="2782923575" sldId="262"/>
            <ac:spMk id="12" creationId="{BC0898D9-B53C-8A8D-7B11-4FF78B521855}"/>
          </ac:spMkLst>
        </pc:spChg>
        <pc:spChg chg="add mod">
          <ac:chgData name="Sahil Khan" userId="ab0ca60d3e11cd5c" providerId="LiveId" clId="{5040A991-7A5D-4777-ACC4-EC5D38DE22A4}" dt="2023-10-13T20:01:47.356" v="483" actId="20577"/>
          <ac:spMkLst>
            <pc:docMk/>
            <pc:sldMk cId="2782923575" sldId="262"/>
            <ac:spMk id="13" creationId="{DC148E60-5C26-3011-698E-4B706705F38E}"/>
          </ac:spMkLst>
        </pc:spChg>
        <pc:spChg chg="add mod">
          <ac:chgData name="Sahil Khan" userId="ab0ca60d3e11cd5c" providerId="LiveId" clId="{5040A991-7A5D-4777-ACC4-EC5D38DE22A4}" dt="2023-10-13T20:02:56.704" v="485" actId="20577"/>
          <ac:spMkLst>
            <pc:docMk/>
            <pc:sldMk cId="2782923575" sldId="262"/>
            <ac:spMk id="14" creationId="{9979609A-ECE4-A6D0-EF7D-7A30ADF759B8}"/>
          </ac:spMkLst>
        </pc:spChg>
        <pc:spChg chg="add mod">
          <ac:chgData name="Sahil Khan" userId="ab0ca60d3e11cd5c" providerId="LiveId" clId="{5040A991-7A5D-4777-ACC4-EC5D38DE22A4}" dt="2023-10-13T20:03:06.099" v="487" actId="20577"/>
          <ac:spMkLst>
            <pc:docMk/>
            <pc:sldMk cId="2782923575" sldId="262"/>
            <ac:spMk id="15" creationId="{FF91D9B8-04CC-A942-066E-BD34C1623BE0}"/>
          </ac:spMkLst>
        </pc:spChg>
      </pc:sldChg>
      <pc:sldChg chg="addSp delSp modSp new mod">
        <pc:chgData name="Sahil Khan" userId="ab0ca60d3e11cd5c" providerId="LiveId" clId="{5040A991-7A5D-4777-ACC4-EC5D38DE22A4}" dt="2023-10-14T00:19:52.600" v="506" actId="478"/>
        <pc:sldMkLst>
          <pc:docMk/>
          <pc:sldMk cId="437090642" sldId="263"/>
        </pc:sldMkLst>
        <pc:spChg chg="del">
          <ac:chgData name="Sahil Khan" userId="ab0ca60d3e11cd5c" providerId="LiveId" clId="{5040A991-7A5D-4777-ACC4-EC5D38DE22A4}" dt="2023-10-14T00:17:35.390" v="489" actId="478"/>
          <ac:spMkLst>
            <pc:docMk/>
            <pc:sldMk cId="437090642" sldId="263"/>
            <ac:spMk id="2" creationId="{43E95F91-C3FB-4417-AA49-43B6ACD18445}"/>
          </ac:spMkLst>
        </pc:spChg>
        <pc:spChg chg="del">
          <ac:chgData name="Sahil Khan" userId="ab0ca60d3e11cd5c" providerId="LiveId" clId="{5040A991-7A5D-4777-ACC4-EC5D38DE22A4}" dt="2023-10-14T00:17:35.390" v="489" actId="478"/>
          <ac:spMkLst>
            <pc:docMk/>
            <pc:sldMk cId="437090642" sldId="263"/>
            <ac:spMk id="3" creationId="{8270977D-3F55-95FF-9925-659B3D3A995A}"/>
          </ac:spMkLst>
        </pc:spChg>
        <pc:spChg chg="add mod">
          <ac:chgData name="Sahil Khan" userId="ab0ca60d3e11cd5c" providerId="LiveId" clId="{5040A991-7A5D-4777-ACC4-EC5D38DE22A4}" dt="2023-10-14T00:17:36.653" v="490"/>
          <ac:spMkLst>
            <pc:docMk/>
            <pc:sldMk cId="437090642" sldId="263"/>
            <ac:spMk id="4" creationId="{4AB2BEAD-F221-A9E6-E99A-C19BB4BFBC60}"/>
          </ac:spMkLst>
        </pc:spChg>
        <pc:spChg chg="add mod">
          <ac:chgData name="Sahil Khan" userId="ab0ca60d3e11cd5c" providerId="LiveId" clId="{5040A991-7A5D-4777-ACC4-EC5D38DE22A4}" dt="2023-10-14T00:17:36.653" v="490"/>
          <ac:spMkLst>
            <pc:docMk/>
            <pc:sldMk cId="437090642" sldId="263"/>
            <ac:spMk id="5" creationId="{9B69F7CE-1452-AC5D-F07C-A6CFC0E4FE38}"/>
          </ac:spMkLst>
        </pc:spChg>
        <pc:spChg chg="add mod">
          <ac:chgData name="Sahil Khan" userId="ab0ca60d3e11cd5c" providerId="LiveId" clId="{5040A991-7A5D-4777-ACC4-EC5D38DE22A4}" dt="2023-10-14T00:18:18.515" v="500" actId="403"/>
          <ac:spMkLst>
            <pc:docMk/>
            <pc:sldMk cId="437090642" sldId="263"/>
            <ac:spMk id="6" creationId="{8E4EF91B-A8CF-698F-682D-8A1CADB5C866}"/>
          </ac:spMkLst>
        </pc:spChg>
        <pc:spChg chg="add mod">
          <ac:chgData name="Sahil Khan" userId="ab0ca60d3e11cd5c" providerId="LiveId" clId="{5040A991-7A5D-4777-ACC4-EC5D38DE22A4}" dt="2023-10-14T00:19:23.233" v="503"/>
          <ac:spMkLst>
            <pc:docMk/>
            <pc:sldMk cId="437090642" sldId="263"/>
            <ac:spMk id="7" creationId="{E06B9A31-DD60-B271-5F11-00647FE66CAF}"/>
          </ac:spMkLst>
        </pc:spChg>
        <pc:spChg chg="add mod">
          <ac:chgData name="Sahil Khan" userId="ab0ca60d3e11cd5c" providerId="LiveId" clId="{5040A991-7A5D-4777-ACC4-EC5D38DE22A4}" dt="2023-10-14T00:19:35.205" v="504"/>
          <ac:spMkLst>
            <pc:docMk/>
            <pc:sldMk cId="437090642" sldId="263"/>
            <ac:spMk id="8" creationId="{C6404883-5FD3-F8FA-58D7-82633EDD8718}"/>
          </ac:spMkLst>
        </pc:spChg>
        <pc:spChg chg="add del mod">
          <ac:chgData name="Sahil Khan" userId="ab0ca60d3e11cd5c" providerId="LiveId" clId="{5040A991-7A5D-4777-ACC4-EC5D38DE22A4}" dt="2023-10-14T00:19:52.600" v="506" actId="478"/>
          <ac:spMkLst>
            <pc:docMk/>
            <pc:sldMk cId="437090642" sldId="263"/>
            <ac:spMk id="9" creationId="{2F9BB390-5165-965A-A898-EF70975BDA97}"/>
          </ac:spMkLst>
        </pc:spChg>
      </pc:sldChg>
      <pc:sldChg chg="addSp delSp modSp new mod">
        <pc:chgData name="Sahil Khan" userId="ab0ca60d3e11cd5c" providerId="LiveId" clId="{5040A991-7A5D-4777-ACC4-EC5D38DE22A4}" dt="2023-10-14T00:22:25.859" v="558" actId="1036"/>
        <pc:sldMkLst>
          <pc:docMk/>
          <pc:sldMk cId="4135229010" sldId="264"/>
        </pc:sldMkLst>
        <pc:spChg chg="del">
          <ac:chgData name="Sahil Khan" userId="ab0ca60d3e11cd5c" providerId="LiveId" clId="{5040A991-7A5D-4777-ACC4-EC5D38DE22A4}" dt="2023-10-14T00:20:12.088" v="508" actId="478"/>
          <ac:spMkLst>
            <pc:docMk/>
            <pc:sldMk cId="4135229010" sldId="264"/>
            <ac:spMk id="2" creationId="{0382DC7F-1307-7B3D-18B2-1A30A96573EA}"/>
          </ac:spMkLst>
        </pc:spChg>
        <pc:spChg chg="del">
          <ac:chgData name="Sahil Khan" userId="ab0ca60d3e11cd5c" providerId="LiveId" clId="{5040A991-7A5D-4777-ACC4-EC5D38DE22A4}" dt="2023-10-14T00:20:12.088" v="508" actId="478"/>
          <ac:spMkLst>
            <pc:docMk/>
            <pc:sldMk cId="4135229010" sldId="264"/>
            <ac:spMk id="3" creationId="{816167A9-7CB1-3594-91F7-B2D0FB6B5E72}"/>
          </ac:spMkLst>
        </pc:spChg>
        <pc:spChg chg="add mod">
          <ac:chgData name="Sahil Khan" userId="ab0ca60d3e11cd5c" providerId="LiveId" clId="{5040A991-7A5D-4777-ACC4-EC5D38DE22A4}" dt="2023-10-14T00:20:15.211" v="509"/>
          <ac:spMkLst>
            <pc:docMk/>
            <pc:sldMk cId="4135229010" sldId="264"/>
            <ac:spMk id="4" creationId="{29A20509-3990-B6C9-FFE5-CAEDDAAF8801}"/>
          </ac:spMkLst>
        </pc:spChg>
        <pc:spChg chg="add mod">
          <ac:chgData name="Sahil Khan" userId="ab0ca60d3e11cd5c" providerId="LiveId" clId="{5040A991-7A5D-4777-ACC4-EC5D38DE22A4}" dt="2023-10-14T00:20:15.211" v="509"/>
          <ac:spMkLst>
            <pc:docMk/>
            <pc:sldMk cId="4135229010" sldId="264"/>
            <ac:spMk id="5" creationId="{F5041BA9-5527-F3E8-F313-745E65F2C68A}"/>
          </ac:spMkLst>
        </pc:spChg>
        <pc:spChg chg="add mod">
          <ac:chgData name="Sahil Khan" userId="ab0ca60d3e11cd5c" providerId="LiveId" clId="{5040A991-7A5D-4777-ACC4-EC5D38DE22A4}" dt="2023-10-14T00:20:39.167" v="516" actId="403"/>
          <ac:spMkLst>
            <pc:docMk/>
            <pc:sldMk cId="4135229010" sldId="264"/>
            <ac:spMk id="6" creationId="{98BE5177-F276-650B-3256-31F6F042CDC5}"/>
          </ac:spMkLst>
        </pc:spChg>
        <pc:spChg chg="add mod">
          <ac:chgData name="Sahil Khan" userId="ab0ca60d3e11cd5c" providerId="LiveId" clId="{5040A991-7A5D-4777-ACC4-EC5D38DE22A4}" dt="2023-10-14T00:22:25.859" v="558" actId="1036"/>
          <ac:spMkLst>
            <pc:docMk/>
            <pc:sldMk cId="4135229010" sldId="264"/>
            <ac:spMk id="7" creationId="{FC98D804-8132-EF6C-2B67-A19BE6586083}"/>
          </ac:spMkLst>
        </pc:spChg>
        <pc:spChg chg="add del mod">
          <ac:chgData name="Sahil Khan" userId="ab0ca60d3e11cd5c" providerId="LiveId" clId="{5040A991-7A5D-4777-ACC4-EC5D38DE22A4}" dt="2023-10-14T00:21:50.970" v="532" actId="478"/>
          <ac:spMkLst>
            <pc:docMk/>
            <pc:sldMk cId="4135229010" sldId="264"/>
            <ac:spMk id="8" creationId="{FA5A4D21-5961-EA5A-FFEB-F277315DA792}"/>
          </ac:spMkLst>
        </pc:spChg>
        <pc:spChg chg="add mod">
          <ac:chgData name="Sahil Khan" userId="ab0ca60d3e11cd5c" providerId="LiveId" clId="{5040A991-7A5D-4777-ACC4-EC5D38DE22A4}" dt="2023-10-14T00:22:14.226" v="539" actId="404"/>
          <ac:spMkLst>
            <pc:docMk/>
            <pc:sldMk cId="4135229010" sldId="264"/>
            <ac:spMk id="9" creationId="{B24E4BC4-211E-D3A0-2341-0592BE1C324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3936D-A63C-99CB-FEF7-07E2BE1CE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F0A89-F0FD-C2BC-EF18-0565A535F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6F73-C25C-C2BF-0DB3-27D332B6D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86C1-7960-42C1-A085-6DDBEFE36447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308DD-12E4-2E9A-5E82-8EA65E549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1B64F-3258-453A-9F4E-9231735C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A61B-6DF5-4306-A51B-FC5E165A2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34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D19F-A978-47EF-F4A4-DA9E6E604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12A8EE-AE8F-9E4D-81CF-14CF7A343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0237B-AEC9-B64B-C8A7-07DB9F41A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86C1-7960-42C1-A085-6DDBEFE36447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69402-A37E-EC05-96F6-88713ED3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34D0F-2828-683F-B07D-63A1E42A2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A61B-6DF5-4306-A51B-FC5E165A2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89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F57AE9-9D4B-36C4-93A2-CFC674BC6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4D70D-F6FB-F1A6-1389-7CFF77B5A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8580F-B7B5-6A91-548E-6CFF16E79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86C1-7960-42C1-A085-6DDBEFE36447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8913C-884B-3DDA-9261-31B22EE84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A1C3F-6506-F009-1C93-949DDA6D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A61B-6DF5-4306-A51B-FC5E165A2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892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039AE-1CE0-ACBE-EAAF-A16AE6576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0B8BF-DADC-C933-CC98-CDEAAAD7A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E95B2-8609-9486-F20D-205D18F6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86C1-7960-42C1-A085-6DDBEFE36447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E6F09-B816-9A1D-0E9E-B34D688D3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37F29-E05A-5D93-B5C2-DD2ACAC43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A61B-6DF5-4306-A51B-FC5E165A2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81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97AD-BE7E-395C-F7BC-8F6865D8B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3B7D7-3B46-0290-F556-BCA9F3097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E0B73-D7AB-39F1-1530-653A4C40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86C1-7960-42C1-A085-6DDBEFE36447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852E3-155A-79C4-E86C-C45D4B3CB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1BE39-685D-D462-E9FB-933BE7A19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A61B-6DF5-4306-A51B-FC5E165A2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99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D301E-E517-4796-7A17-EF38F221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744D7-7940-BA4C-22CB-FBA41BC45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51101-BAB9-D569-FFA0-D83A89547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8145A-1747-A07D-9486-394F3C1AF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86C1-7960-42C1-A085-6DDBEFE36447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77679-774F-6C9D-6DA8-B858D9988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BC7FB-5023-62D9-0963-7CCB31F8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A61B-6DF5-4306-A51B-FC5E165A2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67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C3E9-C279-4AD9-EA78-C2A1FA6AA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5DB95-A955-39A9-1914-80B5C49A1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AB878-4F51-2533-BA57-5AE348316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F45358-EAC6-EB89-12AC-16463E586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79FA3D-EE92-452A-A979-D54CA21CF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43165C-BC6E-D510-471B-0D57837BA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86C1-7960-42C1-A085-6DDBEFE36447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E21CF2-A746-2464-E8DF-F034A98C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36A597-80A3-77F8-D97B-7E23A2601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A61B-6DF5-4306-A51B-FC5E165A2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46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89CB4-7D05-C107-729F-3E6B51E72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E86F1A-C4D3-03E0-BE97-B67C05AAF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86C1-7960-42C1-A085-6DDBEFE36447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11426-0111-A8AD-05C4-B2F6CBDA2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3C625-17BA-B039-BEF7-F1F9F955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A61B-6DF5-4306-A51B-FC5E165A2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20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EFA34C-1B22-3A87-AD4D-0A8AD4AA6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86C1-7960-42C1-A085-6DDBEFE36447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FA48F-80E7-6E22-5F03-5AA44CE9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706DB-3EDE-6AE5-A817-95CB677F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A61B-6DF5-4306-A51B-FC5E165A2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975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DFF3-4B5B-9044-437C-3C1DCC67A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626CC-A7AD-BC56-994B-350F27E7E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CFDCD-F6A4-398C-ED0C-215BA9864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8D8B0-955A-6B54-509F-93A917F2F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86C1-7960-42C1-A085-6DDBEFE36447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A919D-2F60-1EDA-6C69-F8251496A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203F0-0CD0-7FC6-11B6-F88C104A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A61B-6DF5-4306-A51B-FC5E165A2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74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151BC-5D26-991E-A723-F2E74F1AB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314ABC-38C1-C876-54F5-DDAC546C2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6D1C2-A0B5-DE33-439D-87628CCC5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D7FA8-28B5-E405-DF2F-03887565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86C1-7960-42C1-A085-6DDBEFE36447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D33AE-5272-A0DA-ACAA-A5530075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9AB8B-7989-0FC7-48AF-B23630499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A61B-6DF5-4306-A51B-FC5E165A2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26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42B59F-EF2C-41C0-1D2A-0C680B80A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EA653-6E94-45BA-04EC-0DE2682EF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F529F-F44B-0C60-3F95-7A8F2C2E2D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A86C1-7960-42C1-A085-6DDBEFE36447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2F912-0E9E-4308-7524-E21D47E86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40EC5-8C83-67B1-2FA5-B36248459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AA61B-6DF5-4306-A51B-FC5E165A2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1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FB97A8A-10D1-330E-EA6D-37D6F2009A3E}"/>
              </a:ext>
            </a:extLst>
          </p:cNvPr>
          <p:cNvSpPr/>
          <p:nvPr/>
        </p:nvSpPr>
        <p:spPr>
          <a:xfrm>
            <a:off x="0" y="0"/>
            <a:ext cx="12192000" cy="355496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802224-6750-7205-B508-B0327744AE30}"/>
              </a:ext>
            </a:extLst>
          </p:cNvPr>
          <p:cNvSpPr/>
          <p:nvPr/>
        </p:nvSpPr>
        <p:spPr>
          <a:xfrm>
            <a:off x="2528596" y="3029337"/>
            <a:ext cx="7134808" cy="3554963"/>
          </a:xfrm>
          <a:prstGeom prst="rect">
            <a:avLst/>
          </a:prstGeom>
          <a:solidFill>
            <a:schemeClr val="bg2">
              <a:lumMod val="2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55195C-2DAF-E7FB-2F2E-DABAE33A97D5}"/>
              </a:ext>
            </a:extLst>
          </p:cNvPr>
          <p:cNvSpPr txBox="1"/>
          <p:nvPr/>
        </p:nvSpPr>
        <p:spPr>
          <a:xfrm>
            <a:off x="2248361" y="1096346"/>
            <a:ext cx="74150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400" b="0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Smart Attendance System</a:t>
            </a:r>
            <a:endParaRPr lang="en-IN" sz="5400" dirty="0">
              <a:solidFill>
                <a:schemeClr val="bg1"/>
              </a:solidFill>
            </a:endParaRPr>
          </a:p>
          <a:p>
            <a:pPr algn="ctr"/>
            <a:r>
              <a:rPr lang="en-GB" sz="5400" b="0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Face Recognition</a:t>
            </a:r>
            <a:endParaRPr lang="en-IN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71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8949A7-926A-E83D-619E-78BC0879313E}"/>
              </a:ext>
            </a:extLst>
          </p:cNvPr>
          <p:cNvSpPr/>
          <p:nvPr/>
        </p:nvSpPr>
        <p:spPr>
          <a:xfrm>
            <a:off x="0" y="0"/>
            <a:ext cx="1875453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EC28F9-F7C1-5AE6-A504-95BAF61159B2}"/>
              </a:ext>
            </a:extLst>
          </p:cNvPr>
          <p:cNvSpPr/>
          <p:nvPr/>
        </p:nvSpPr>
        <p:spPr>
          <a:xfrm>
            <a:off x="628261" y="357673"/>
            <a:ext cx="10699102" cy="12192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BC67F2-D03B-B527-A737-8ACEA93FB377}"/>
              </a:ext>
            </a:extLst>
          </p:cNvPr>
          <p:cNvSpPr>
            <a:spLocks noGrp="1"/>
          </p:cNvSpPr>
          <p:nvPr/>
        </p:nvSpPr>
        <p:spPr bwMode="gray">
          <a:xfrm>
            <a:off x="853747" y="613791"/>
            <a:ext cx="10100388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b="1" dirty="0">
                <a:solidFill>
                  <a:schemeClr val="bg1"/>
                </a:solidFill>
              </a:rPr>
              <a:t>Project Definition and overview.</a:t>
            </a:r>
            <a:endParaRPr lang="en-IN" sz="5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DA9D22-CB62-F6D5-F2A4-21F88113BEC4}"/>
              </a:ext>
            </a:extLst>
          </p:cNvPr>
          <p:cNvSpPr txBox="1"/>
          <p:nvPr/>
        </p:nvSpPr>
        <p:spPr>
          <a:xfrm>
            <a:off x="2827173" y="3309495"/>
            <a:ext cx="71752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project aims to create a web application for an automatic smart attendance system. The application utilizes OpenCV to recognize faces and automatically mark attendance.</a:t>
            </a:r>
            <a:endParaRPr lang="en-IN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A0033B-0443-09BF-ADA1-0F803243AC09}"/>
              </a:ext>
            </a:extLst>
          </p:cNvPr>
          <p:cNvSpPr txBox="1"/>
          <p:nvPr/>
        </p:nvSpPr>
        <p:spPr>
          <a:xfrm>
            <a:off x="2239347" y="2453951"/>
            <a:ext cx="64883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/>
              <a:t>SMART ATTENDANCE SYSTEM</a:t>
            </a:r>
            <a:endParaRPr lang="en-IN" sz="4000" b="1" u="sng" dirty="0"/>
          </a:p>
        </p:txBody>
      </p:sp>
    </p:spTree>
    <p:extLst>
      <p:ext uri="{BB962C8B-B14F-4D97-AF65-F5344CB8AC3E}">
        <p14:creationId xmlns:p14="http://schemas.microsoft.com/office/powerpoint/2010/main" val="95468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F89888-767F-D1FD-FC64-206F9E7F4D56}"/>
              </a:ext>
            </a:extLst>
          </p:cNvPr>
          <p:cNvSpPr/>
          <p:nvPr/>
        </p:nvSpPr>
        <p:spPr>
          <a:xfrm>
            <a:off x="0" y="0"/>
            <a:ext cx="1875453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F179DE-1C54-F108-320A-17F326A8F471}"/>
              </a:ext>
            </a:extLst>
          </p:cNvPr>
          <p:cNvSpPr/>
          <p:nvPr/>
        </p:nvSpPr>
        <p:spPr>
          <a:xfrm>
            <a:off x="628261" y="357673"/>
            <a:ext cx="10699102" cy="12192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703CD4-61AD-1E20-B45A-527AAEA11B52}"/>
              </a:ext>
            </a:extLst>
          </p:cNvPr>
          <p:cNvSpPr>
            <a:spLocks noGrp="1"/>
          </p:cNvSpPr>
          <p:nvPr/>
        </p:nvSpPr>
        <p:spPr bwMode="gray">
          <a:xfrm>
            <a:off x="853747" y="613791"/>
            <a:ext cx="10100388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b="1" dirty="0">
                <a:solidFill>
                  <a:schemeClr val="bg1"/>
                </a:solidFill>
              </a:rPr>
              <a:t>Project Functionalities and stages.</a:t>
            </a:r>
            <a:endParaRPr lang="en-IN" sz="5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CFA3D4-3DED-8C8F-9D7D-91CE66106079}"/>
              </a:ext>
            </a:extLst>
          </p:cNvPr>
          <p:cNvSpPr txBox="1"/>
          <p:nvPr/>
        </p:nvSpPr>
        <p:spPr>
          <a:xfrm>
            <a:off x="2316320" y="2152499"/>
            <a:ext cx="907635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Facial recognition for automatic attendance</a:t>
            </a:r>
          </a:p>
          <a:p>
            <a:r>
              <a:rPr lang="en-US" sz="2400" dirty="0"/>
              <a:t>Real-time emotion detection during attendance capture</a:t>
            </a:r>
          </a:p>
          <a:p>
            <a:r>
              <a:rPr lang="en-US" sz="2400" dirty="0"/>
              <a:t>Liveness detection to prevent fraudulent attendance</a:t>
            </a:r>
          </a:p>
          <a:p>
            <a:endParaRPr lang="en-US" sz="2800" dirty="0"/>
          </a:p>
          <a:p>
            <a:r>
              <a:rPr lang="en-US" sz="2800" b="1" u="sng" dirty="0"/>
              <a:t>Stages: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collection and preprocessing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Face recognition algorithm implementation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Integration with the frontend and backend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2322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08186F-3D6A-0EAD-5393-04223D215237}"/>
              </a:ext>
            </a:extLst>
          </p:cNvPr>
          <p:cNvSpPr/>
          <p:nvPr/>
        </p:nvSpPr>
        <p:spPr>
          <a:xfrm>
            <a:off x="0" y="0"/>
            <a:ext cx="1875453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877B65-4A6F-F704-2C3B-AB7F03C2E766}"/>
              </a:ext>
            </a:extLst>
          </p:cNvPr>
          <p:cNvSpPr/>
          <p:nvPr/>
        </p:nvSpPr>
        <p:spPr>
          <a:xfrm>
            <a:off x="628261" y="357673"/>
            <a:ext cx="10699102" cy="12192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E997247-92F3-7F17-B840-E2589B7D46EF}"/>
              </a:ext>
            </a:extLst>
          </p:cNvPr>
          <p:cNvSpPr>
            <a:spLocks noGrp="1"/>
          </p:cNvSpPr>
          <p:nvPr/>
        </p:nvSpPr>
        <p:spPr bwMode="gray">
          <a:xfrm>
            <a:off x="853747" y="613791"/>
            <a:ext cx="10100388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b="1" dirty="0">
                <a:solidFill>
                  <a:schemeClr val="bg1"/>
                </a:solidFill>
              </a:rPr>
              <a:t>Project Functionalities and stages.</a:t>
            </a:r>
            <a:endParaRPr lang="en-IN" sz="5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B6DDA1-2691-2D8E-5E49-2B19B95DE949}"/>
              </a:ext>
            </a:extLst>
          </p:cNvPr>
          <p:cNvSpPr txBox="1"/>
          <p:nvPr/>
        </p:nvSpPr>
        <p:spPr>
          <a:xfrm>
            <a:off x="5098732" y="1697217"/>
            <a:ext cx="343145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AUTOMATIC ATTENDANCE SYSTEM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36BED3B-69E0-271A-2799-C2C51E748C04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4803224" y="610585"/>
            <a:ext cx="555270" cy="3467199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3946560-8D69-EDB5-587F-F1D77AF1399A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8393638" y="487369"/>
            <a:ext cx="555270" cy="371363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204B95-EE93-C609-A5A8-C0BC09CD7C4C}"/>
              </a:ext>
            </a:extLst>
          </p:cNvPr>
          <p:cNvSpPr txBox="1"/>
          <p:nvPr/>
        </p:nvSpPr>
        <p:spPr>
          <a:xfrm>
            <a:off x="1976514" y="3258079"/>
            <a:ext cx="4676214" cy="34009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HOMEPAGE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Header: Title, Navigation links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Body: Introduction and overview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Call to action button: "Start Attendance"</a:t>
            </a:r>
            <a:endParaRPr lang="en-I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START ATTENDANCE 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Header: Title, Navigation links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Body: Instructions to start attendance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Footer: Buttons for initiating attendance and canceling</a:t>
            </a:r>
            <a:endParaRPr lang="en-I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ATTENDANCE SUMMARY 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Header: Title, Navigation links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Body: Display of attendance summary in a table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Footer: Buttons to download the attendance report and return to homepage</a:t>
            </a:r>
            <a:endParaRPr lang="en-I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ABOUT 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Header: Title, Navigation links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Body: Information about the project and team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Footer: Return to homepage link</a:t>
            </a:r>
            <a:endParaRPr lang="en-IN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C8BC0B-9FD1-FFBC-CAB6-1E49107AA8A8}"/>
              </a:ext>
            </a:extLst>
          </p:cNvPr>
          <p:cNvSpPr txBox="1"/>
          <p:nvPr/>
        </p:nvSpPr>
        <p:spPr>
          <a:xfrm>
            <a:off x="7191295" y="3537364"/>
            <a:ext cx="4905767" cy="25853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APIs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Endpoints for handling attendance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User interactions.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Interfacing with the frontend.</a:t>
            </a: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OPENCV INTEGRATION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Integration with OpenCV for facial recognition,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Emotion Detection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Liveness Checks.</a:t>
            </a: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DATABASE INTEGRATION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/>
              <a:t>Interacts with MongoDB for storing and retrieving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/>
              <a:t>Utilizes Python Flask for server-side rendering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/>
              <a:t>Stores attendance records and relevant data in a NoSQL format.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BFEB984-EB65-3A14-E972-B10FC2C7A387}"/>
              </a:ext>
            </a:extLst>
          </p:cNvPr>
          <p:cNvCxnSpPr>
            <a:cxnSpLocks/>
            <a:stCxn id="40" idx="2"/>
          </p:cNvCxnSpPr>
          <p:nvPr/>
        </p:nvCxnSpPr>
        <p:spPr>
          <a:xfrm rot="16200000" flipH="1">
            <a:off x="3157807" y="3068628"/>
            <a:ext cx="378904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BCA5AB2-B79E-2FAD-BF56-C8094E1EB1B4}"/>
              </a:ext>
            </a:extLst>
          </p:cNvPr>
          <p:cNvCxnSpPr>
            <a:cxnSpLocks/>
            <a:stCxn id="41" idx="2"/>
          </p:cNvCxnSpPr>
          <p:nvPr/>
        </p:nvCxnSpPr>
        <p:spPr>
          <a:xfrm rot="16200000" flipH="1">
            <a:off x="10198994" y="3208270"/>
            <a:ext cx="658189" cy="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4726BBB-E640-E1B9-8A45-48C7296B7832}"/>
              </a:ext>
            </a:extLst>
          </p:cNvPr>
          <p:cNvSpPr txBox="1"/>
          <p:nvPr/>
        </p:nvSpPr>
        <p:spPr>
          <a:xfrm>
            <a:off x="2731866" y="2509845"/>
            <a:ext cx="123078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FRONTEND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B12581-B968-BDF7-A0D4-B0733F039F51}"/>
              </a:ext>
            </a:extLst>
          </p:cNvPr>
          <p:cNvSpPr txBox="1"/>
          <p:nvPr/>
        </p:nvSpPr>
        <p:spPr>
          <a:xfrm>
            <a:off x="9984862" y="2509845"/>
            <a:ext cx="108645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BACKEND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94FDC2-CFE2-7F95-525A-E84F1C452733}"/>
              </a:ext>
            </a:extLst>
          </p:cNvPr>
          <p:cNvSpPr txBox="1"/>
          <p:nvPr/>
        </p:nvSpPr>
        <p:spPr>
          <a:xfrm>
            <a:off x="5489257" y="2509845"/>
            <a:ext cx="265040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Web Server (Python Flask)</a:t>
            </a:r>
          </a:p>
        </p:txBody>
      </p:sp>
    </p:spTree>
    <p:extLst>
      <p:ext uri="{BB962C8B-B14F-4D97-AF65-F5344CB8AC3E}">
        <p14:creationId xmlns:p14="http://schemas.microsoft.com/office/powerpoint/2010/main" val="1382838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C1A3CA-EBEF-45E0-7E3C-084A9F55ED5A}"/>
              </a:ext>
            </a:extLst>
          </p:cNvPr>
          <p:cNvSpPr/>
          <p:nvPr/>
        </p:nvSpPr>
        <p:spPr>
          <a:xfrm>
            <a:off x="0" y="0"/>
            <a:ext cx="1875453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EB36BB-5195-8B85-CA18-E51F832B78E0}"/>
              </a:ext>
            </a:extLst>
          </p:cNvPr>
          <p:cNvSpPr/>
          <p:nvPr/>
        </p:nvSpPr>
        <p:spPr>
          <a:xfrm>
            <a:off x="628261" y="357673"/>
            <a:ext cx="10699102" cy="12192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4C1C42-DC05-0648-7DCC-54EF99667983}"/>
              </a:ext>
            </a:extLst>
          </p:cNvPr>
          <p:cNvSpPr>
            <a:spLocks noGrp="1"/>
          </p:cNvSpPr>
          <p:nvPr/>
        </p:nvSpPr>
        <p:spPr bwMode="gray">
          <a:xfrm>
            <a:off x="853747" y="613791"/>
            <a:ext cx="10100388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>
                <a:solidFill>
                  <a:schemeClr val="bg1"/>
                </a:solidFill>
              </a:rPr>
              <a:t>Frontend Functionality and Technology.</a:t>
            </a:r>
            <a:endParaRPr lang="en-IN" sz="48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D3701D-AD36-36FA-18F2-2441167B7449}"/>
              </a:ext>
            </a:extLst>
          </p:cNvPr>
          <p:cNvSpPr txBox="1"/>
          <p:nvPr/>
        </p:nvSpPr>
        <p:spPr>
          <a:xfrm>
            <a:off x="2167031" y="2320450"/>
            <a:ext cx="9076358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HTML5 for structuring the webpage and content.</a:t>
            </a:r>
            <a:endParaRPr lang="en-IN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7D215F-4F12-1125-22A6-FBE69E77CDF7}"/>
              </a:ext>
            </a:extLst>
          </p:cNvPr>
          <p:cNvSpPr txBox="1"/>
          <p:nvPr/>
        </p:nvSpPr>
        <p:spPr>
          <a:xfrm>
            <a:off x="2167031" y="3198167"/>
            <a:ext cx="9076358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CSS3 for styling and layout design.</a:t>
            </a:r>
            <a:endParaRPr lang="en-IN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5CC519-AF89-1896-8448-DBBEE612BD6F}"/>
              </a:ext>
            </a:extLst>
          </p:cNvPr>
          <p:cNvSpPr txBox="1"/>
          <p:nvPr/>
        </p:nvSpPr>
        <p:spPr>
          <a:xfrm>
            <a:off x="2167031" y="4075884"/>
            <a:ext cx="9076358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Python Flask for server-side rendering and handling dynamic content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001501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3428AA-B75B-10F3-0F39-727C2F717CF5}"/>
              </a:ext>
            </a:extLst>
          </p:cNvPr>
          <p:cNvSpPr/>
          <p:nvPr/>
        </p:nvSpPr>
        <p:spPr>
          <a:xfrm>
            <a:off x="0" y="0"/>
            <a:ext cx="1875453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1734F2-3BC8-0531-70B6-CCAC49E819E9}"/>
              </a:ext>
            </a:extLst>
          </p:cNvPr>
          <p:cNvSpPr/>
          <p:nvPr/>
        </p:nvSpPr>
        <p:spPr>
          <a:xfrm>
            <a:off x="628261" y="320350"/>
            <a:ext cx="10699102" cy="12192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C0898D9-B53C-8A8D-7B11-4FF78B521855}"/>
              </a:ext>
            </a:extLst>
          </p:cNvPr>
          <p:cNvSpPr>
            <a:spLocks noGrp="1"/>
          </p:cNvSpPr>
          <p:nvPr/>
        </p:nvSpPr>
        <p:spPr bwMode="gray">
          <a:xfrm>
            <a:off x="853747" y="613791"/>
            <a:ext cx="10100388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>
                <a:solidFill>
                  <a:schemeClr val="bg1"/>
                </a:solidFill>
              </a:rPr>
              <a:t>Backend Functionality</a:t>
            </a:r>
            <a:endParaRPr lang="en-IN" sz="48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148E60-5C26-3011-698E-4B706705F38E}"/>
              </a:ext>
            </a:extLst>
          </p:cNvPr>
          <p:cNvSpPr txBox="1"/>
          <p:nvPr/>
        </p:nvSpPr>
        <p:spPr>
          <a:xfrm>
            <a:off x="2167031" y="2320450"/>
            <a:ext cx="9076358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Python Flask for server-side logic and API development.</a:t>
            </a:r>
            <a:endParaRPr lang="en-IN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79609A-ECE4-A6D0-EF7D-7A30ADF759B8}"/>
              </a:ext>
            </a:extLst>
          </p:cNvPr>
          <p:cNvSpPr txBox="1"/>
          <p:nvPr/>
        </p:nvSpPr>
        <p:spPr>
          <a:xfrm>
            <a:off x="2167031" y="3198167"/>
            <a:ext cx="9076358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Integration with OpenCV for facial recognition and image processing.</a:t>
            </a:r>
            <a:endParaRPr lang="en-IN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91D9B8-04CC-A942-066E-BD34C1623BE0}"/>
              </a:ext>
            </a:extLst>
          </p:cNvPr>
          <p:cNvSpPr txBox="1"/>
          <p:nvPr/>
        </p:nvSpPr>
        <p:spPr>
          <a:xfrm>
            <a:off x="2167031" y="4075884"/>
            <a:ext cx="9076358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MongoDB for database management and storing attendance records.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782923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B2BEAD-F221-A9E6-E99A-C19BB4BFBC60}"/>
              </a:ext>
            </a:extLst>
          </p:cNvPr>
          <p:cNvSpPr/>
          <p:nvPr/>
        </p:nvSpPr>
        <p:spPr>
          <a:xfrm>
            <a:off x="0" y="0"/>
            <a:ext cx="1875453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69F7CE-1452-AC5D-F07C-A6CFC0E4FE38}"/>
              </a:ext>
            </a:extLst>
          </p:cNvPr>
          <p:cNvSpPr/>
          <p:nvPr/>
        </p:nvSpPr>
        <p:spPr>
          <a:xfrm>
            <a:off x="628261" y="320350"/>
            <a:ext cx="10699102" cy="12192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E4EF91B-A8CF-698F-682D-8A1CADB5C866}"/>
              </a:ext>
            </a:extLst>
          </p:cNvPr>
          <p:cNvSpPr>
            <a:spLocks noGrp="1"/>
          </p:cNvSpPr>
          <p:nvPr/>
        </p:nvSpPr>
        <p:spPr bwMode="gray">
          <a:xfrm>
            <a:off x="864637" y="613791"/>
            <a:ext cx="10100388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solidFill>
                  <a:schemeClr val="bg1"/>
                </a:solidFill>
              </a:rPr>
              <a:t>Database</a:t>
            </a:r>
            <a:endParaRPr lang="en-IN" sz="88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B9A31-DD60-B271-5F11-00647FE66CAF}"/>
              </a:ext>
            </a:extLst>
          </p:cNvPr>
          <p:cNvSpPr txBox="1"/>
          <p:nvPr/>
        </p:nvSpPr>
        <p:spPr>
          <a:xfrm>
            <a:off x="2167031" y="2320450"/>
            <a:ext cx="9076358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NoSQL (MongoDB)</a:t>
            </a:r>
            <a:endParaRPr lang="en-IN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404883-5FD3-F8FA-58D7-82633EDD8718}"/>
              </a:ext>
            </a:extLst>
          </p:cNvPr>
          <p:cNvSpPr txBox="1"/>
          <p:nvPr/>
        </p:nvSpPr>
        <p:spPr>
          <a:xfrm>
            <a:off x="2167031" y="3198167"/>
            <a:ext cx="9076358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Given the data includes images and text, a NoSQL database like MongoDB is more suitable for handling unstructured data efficiently.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37090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A20509-3990-B6C9-FFE5-CAEDDAAF8801}"/>
              </a:ext>
            </a:extLst>
          </p:cNvPr>
          <p:cNvSpPr/>
          <p:nvPr/>
        </p:nvSpPr>
        <p:spPr>
          <a:xfrm>
            <a:off x="0" y="0"/>
            <a:ext cx="1875453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041BA9-5527-F3E8-F313-745E65F2C68A}"/>
              </a:ext>
            </a:extLst>
          </p:cNvPr>
          <p:cNvSpPr/>
          <p:nvPr/>
        </p:nvSpPr>
        <p:spPr>
          <a:xfrm>
            <a:off x="628261" y="320350"/>
            <a:ext cx="10699102" cy="12192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8BE5177-F276-650B-3256-31F6F042CDC5}"/>
              </a:ext>
            </a:extLst>
          </p:cNvPr>
          <p:cNvSpPr>
            <a:spLocks noGrp="1"/>
          </p:cNvSpPr>
          <p:nvPr/>
        </p:nvSpPr>
        <p:spPr bwMode="gray">
          <a:xfrm>
            <a:off x="853747" y="613791"/>
            <a:ext cx="10100388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solidFill>
                  <a:schemeClr val="bg1"/>
                </a:solidFill>
              </a:rPr>
              <a:t>AI Features</a:t>
            </a:r>
            <a:endParaRPr lang="en-IN" sz="88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98D804-8132-EF6C-2B67-A19BE6586083}"/>
              </a:ext>
            </a:extLst>
          </p:cNvPr>
          <p:cNvSpPr txBox="1"/>
          <p:nvPr/>
        </p:nvSpPr>
        <p:spPr>
          <a:xfrm>
            <a:off x="2167031" y="2553719"/>
            <a:ext cx="9076358" cy="10772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Emotion Detection Feature: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Real-time emotion analysis during attendance capture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Intervention prompt for distressed expressions</a:t>
            </a:r>
            <a:endParaRPr lang="en-IN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4E4BC4-211E-D3A0-2341-0592BE1C3242}"/>
              </a:ext>
            </a:extLst>
          </p:cNvPr>
          <p:cNvSpPr txBox="1"/>
          <p:nvPr/>
        </p:nvSpPr>
        <p:spPr>
          <a:xfrm>
            <a:off x="2167031" y="4075884"/>
            <a:ext cx="9076358" cy="7694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Liveness Detection Feature: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Real-time liveness check to prevent fraud during attendance capture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4135229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362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Sahil Khan</dc:creator>
  <cp:lastModifiedBy>Sahil Khan</cp:lastModifiedBy>
  <cp:revision>1</cp:revision>
  <dcterms:created xsi:type="dcterms:W3CDTF">2023-10-07T16:19:28Z</dcterms:created>
  <dcterms:modified xsi:type="dcterms:W3CDTF">2023-10-14T00:24:27Z</dcterms:modified>
</cp:coreProperties>
</file>