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Khan" userId="ab0ca60d3e11cd5c" providerId="LiveId" clId="{5040A991-7A5D-4777-ACC4-EC5D38DE22A4}"/>
    <pc:docChg chg="custSel modSld">
      <pc:chgData name="Sahil Khan" userId="ab0ca60d3e11cd5c" providerId="LiveId" clId="{5040A991-7A5D-4777-ACC4-EC5D38DE22A4}" dt="2023-10-13T01:52:31.824" v="0" actId="478"/>
      <pc:docMkLst>
        <pc:docMk/>
      </pc:docMkLst>
      <pc:sldChg chg="delSp mod">
        <pc:chgData name="Sahil Khan" userId="ab0ca60d3e11cd5c" providerId="LiveId" clId="{5040A991-7A5D-4777-ACC4-EC5D38DE22A4}" dt="2023-10-13T01:52:31.824" v="0" actId="478"/>
        <pc:sldMkLst>
          <pc:docMk/>
          <pc:sldMk cId="663712530" sldId="256"/>
        </pc:sldMkLst>
        <pc:spChg chg="del">
          <ac:chgData name="Sahil Khan" userId="ab0ca60d3e11cd5c" providerId="LiveId" clId="{5040A991-7A5D-4777-ACC4-EC5D38DE22A4}" dt="2023-10-13T01:52:31.824" v="0" actId="478"/>
          <ac:spMkLst>
            <pc:docMk/>
            <pc:sldMk cId="663712530" sldId="256"/>
            <ac:spMk id="9" creationId="{4D38C83A-643C-F743-26EC-F410950C7C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936D-A63C-99CB-FEF7-07E2BE1C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F0A89-F0FD-C2BC-EF18-0565A535F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6F73-C25C-C2BF-0DB3-27D332B6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08DD-12E4-2E9A-5E82-8EA65E54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B64F-3258-453A-9F4E-9231735C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4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D19F-A978-47EF-F4A4-DA9E6E60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2A8EE-AE8F-9E4D-81CF-14CF7A34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237B-AEC9-B64B-C8A7-07DB9F41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9402-A37E-EC05-96F6-88713ED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4D0F-2828-683F-B07D-63A1E42A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57AE9-9D4B-36C4-93A2-CFC674BC6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D70D-F6FB-F1A6-1389-7CFF77B5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580F-B7B5-6A91-548E-6CFF16E7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913C-884B-3DDA-9261-31B22EE8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1C3F-6506-F009-1C93-949DDA6D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39AE-1CE0-ACBE-EAAF-A16AE657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B8BF-DADC-C933-CC98-CDEAAAD7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E95B2-8609-9486-F20D-205D18F6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6F09-B816-9A1D-0E9E-B34D688D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7F29-E05A-5D93-B5C2-DD2ACAC4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97AD-BE7E-395C-F7BC-8F6865D8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B7D7-3B46-0290-F556-BCA9F309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0B73-D7AB-39F1-1530-653A4C40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52E3-155A-79C4-E86C-C45D4B3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BE39-685D-D462-E9FB-933BE7A1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301E-E517-4796-7A17-EF38F221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44D7-7940-BA4C-22CB-FBA41BC4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51101-BAB9-D569-FFA0-D83A8954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8145A-1747-A07D-9486-394F3C1A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7679-774F-6C9D-6DA8-B858D99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C7FB-5023-62D9-0963-7CCB31F8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7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C3E9-C279-4AD9-EA78-C2A1FA6A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DB95-A955-39A9-1914-80B5C49A1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AB878-4F51-2533-BA57-5AE34831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45358-EAC6-EB89-12AC-16463E586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9FA3D-EE92-452A-A979-D54CA21C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3165C-BC6E-D510-471B-0D57837B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21CF2-A746-2464-E8DF-F034A98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A597-80A3-77F8-D97B-7E23A26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9CB4-7D05-C107-729F-3E6B51E7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86F1A-C4D3-03E0-BE97-B67C05AA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1426-0111-A8AD-05C4-B2F6CBDA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3C625-17BA-B039-BEF7-F1F9F95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A34C-1B22-3A87-AD4D-0A8AD4AA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FA48F-80E7-6E22-5F03-5AA44CE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706DB-3EDE-6AE5-A817-95CB677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7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DFF3-4B5B-9044-437C-3C1DCC67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26CC-A7AD-BC56-994B-350F27E7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FDCD-F6A4-398C-ED0C-215BA9864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D8B0-955A-6B54-509F-93A917F2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919D-2F60-1EDA-6C69-F825149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203F0-0CD0-7FC6-11B6-F88C104A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4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51BC-5D26-991E-A723-F2E74F1A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14ABC-38C1-C876-54F5-DDAC546C2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1C2-A0B5-DE33-439D-87628CCC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D7FA8-28B5-E405-DF2F-03887565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33AE-5272-A0DA-ACAA-A5530075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AB8B-7989-0FC7-48AF-B2363049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6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2B59F-EF2C-41C0-1D2A-0C680B8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A653-6E94-45BA-04EC-0DE2682E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529F-F44B-0C60-3F95-7A8F2C2E2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86C1-7960-42C1-A085-6DDBEFE3644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F912-0E9E-4308-7524-E21D47E86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0EC5-8C83-67B1-2FA5-B36248459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A61B-6DF5-4306-A51B-FC5E165A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B97A8A-10D1-330E-EA6D-37D6F2009A3E}"/>
              </a:ext>
            </a:extLst>
          </p:cNvPr>
          <p:cNvSpPr/>
          <p:nvPr/>
        </p:nvSpPr>
        <p:spPr>
          <a:xfrm>
            <a:off x="0" y="0"/>
            <a:ext cx="12192000" cy="35549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02224-6750-7205-B508-B0327744AE30}"/>
              </a:ext>
            </a:extLst>
          </p:cNvPr>
          <p:cNvSpPr/>
          <p:nvPr/>
        </p:nvSpPr>
        <p:spPr>
          <a:xfrm>
            <a:off x="2528596" y="3029337"/>
            <a:ext cx="7134808" cy="3554963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5195C-2DAF-E7FB-2F2E-DABAE33A97D5}"/>
              </a:ext>
            </a:extLst>
          </p:cNvPr>
          <p:cNvSpPr txBox="1"/>
          <p:nvPr/>
        </p:nvSpPr>
        <p:spPr>
          <a:xfrm>
            <a:off x="2248361" y="1096346"/>
            <a:ext cx="74150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Smart Attendance System</a:t>
            </a:r>
            <a:endParaRPr lang="en-IN" sz="5400" dirty="0">
              <a:solidFill>
                <a:schemeClr val="bg1"/>
              </a:solidFill>
            </a:endParaRPr>
          </a:p>
          <a:p>
            <a:pPr algn="ctr"/>
            <a:r>
              <a:rPr lang="en-GB" sz="5400" b="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Face Recognition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949A7-926A-E83D-619E-78BC0879313E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C28F9-F7C1-5AE6-A504-95BAF61159B2}"/>
              </a:ext>
            </a:extLst>
          </p:cNvPr>
          <p:cNvSpPr/>
          <p:nvPr/>
        </p:nvSpPr>
        <p:spPr>
          <a:xfrm>
            <a:off x="628261" y="357673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BC67F2-D03B-B527-A737-8ACEA93FB377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Project Definition and overview.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A9D22-CB62-F6D5-F2A4-21F88113BEC4}"/>
              </a:ext>
            </a:extLst>
          </p:cNvPr>
          <p:cNvSpPr txBox="1"/>
          <p:nvPr/>
        </p:nvSpPr>
        <p:spPr>
          <a:xfrm>
            <a:off x="2827173" y="3309495"/>
            <a:ext cx="7175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project aims to create a web application for an automatic smart attendance system. The application utilizes OpenCV to recognize faces and automatically mark attendance.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0033B-0443-09BF-ADA1-0F803243AC09}"/>
              </a:ext>
            </a:extLst>
          </p:cNvPr>
          <p:cNvSpPr txBox="1"/>
          <p:nvPr/>
        </p:nvSpPr>
        <p:spPr>
          <a:xfrm>
            <a:off x="2239347" y="2453951"/>
            <a:ext cx="6488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SMART ATTENDANCE SYSTEM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95468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89888-767F-D1FD-FC64-206F9E7F4D56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79DE-1C54-F108-320A-17F326A8F471}"/>
              </a:ext>
            </a:extLst>
          </p:cNvPr>
          <p:cNvSpPr/>
          <p:nvPr/>
        </p:nvSpPr>
        <p:spPr>
          <a:xfrm>
            <a:off x="628261" y="357673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703CD4-61AD-1E20-B45A-527AAEA11B52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Project Functionalities and stages.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FA3D4-3DED-8C8F-9D7D-91CE66106079}"/>
              </a:ext>
            </a:extLst>
          </p:cNvPr>
          <p:cNvSpPr txBox="1"/>
          <p:nvPr/>
        </p:nvSpPr>
        <p:spPr>
          <a:xfrm>
            <a:off x="2316320" y="2152499"/>
            <a:ext cx="90763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Facial recognition for automatic attendance</a:t>
            </a:r>
          </a:p>
          <a:p>
            <a:r>
              <a:rPr lang="en-US" sz="2400" dirty="0"/>
              <a:t>Real-time emotion detection during attendance capture</a:t>
            </a:r>
          </a:p>
          <a:p>
            <a:r>
              <a:rPr lang="en-US" sz="2400" dirty="0"/>
              <a:t>Liveness detection to prevent fraudulent attendance</a:t>
            </a:r>
          </a:p>
          <a:p>
            <a:endParaRPr lang="en-US" sz="2800" dirty="0"/>
          </a:p>
          <a:p>
            <a:r>
              <a:rPr lang="en-US" sz="2800" b="1" u="sng" dirty="0"/>
              <a:t>Stages: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collection and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Face recognition algorithm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the frontend and backend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32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F1AD-4D98-C353-1FB7-CFA549FA2019}"/>
              </a:ext>
            </a:extLst>
          </p:cNvPr>
          <p:cNvSpPr/>
          <p:nvPr/>
        </p:nvSpPr>
        <p:spPr>
          <a:xfrm>
            <a:off x="0" y="0"/>
            <a:ext cx="1875453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981A6-3667-6940-D8E7-D82A28D9424E}"/>
              </a:ext>
            </a:extLst>
          </p:cNvPr>
          <p:cNvSpPr/>
          <p:nvPr/>
        </p:nvSpPr>
        <p:spPr>
          <a:xfrm>
            <a:off x="628261" y="357673"/>
            <a:ext cx="10699102" cy="1219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722F72-03A3-7239-DAAD-7F8F39C6E6E2}"/>
              </a:ext>
            </a:extLst>
          </p:cNvPr>
          <p:cNvSpPr>
            <a:spLocks noGrp="1"/>
          </p:cNvSpPr>
          <p:nvPr/>
        </p:nvSpPr>
        <p:spPr bwMode="gray">
          <a:xfrm>
            <a:off x="853747" y="613791"/>
            <a:ext cx="1010038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Project Functionalities and stages.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CD3AF-74F2-8E40-5F9F-10E40CEC43C8}"/>
              </a:ext>
            </a:extLst>
          </p:cNvPr>
          <p:cNvSpPr txBox="1"/>
          <p:nvPr/>
        </p:nvSpPr>
        <p:spPr>
          <a:xfrm>
            <a:off x="2316320" y="2152499"/>
            <a:ext cx="9076358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</a:p>
          <a:p>
            <a:r>
              <a:rPr lang="en-US" sz="1400" dirty="0"/>
              <a:t>Web Server (Python Flask)</a:t>
            </a:r>
          </a:p>
          <a:p>
            <a:r>
              <a:rPr lang="en-US" sz="1400" dirty="0"/>
              <a:t>Responsible for handling HTTP requests and responses, routing, and rendering dynamic content.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Frontend (HTML, CSS)</a:t>
            </a:r>
          </a:p>
          <a:p>
            <a:r>
              <a:rPr lang="en-US" sz="1400" dirty="0"/>
              <a:t>Components:</a:t>
            </a:r>
          </a:p>
          <a:p>
            <a:r>
              <a:rPr lang="en-US" sz="1400" dirty="0"/>
              <a:t>Homepage:</a:t>
            </a:r>
          </a:p>
          <a:p>
            <a:r>
              <a:rPr lang="en-US" sz="1400" dirty="0"/>
              <a:t>Header: Title, Navigation links</a:t>
            </a:r>
          </a:p>
          <a:p>
            <a:r>
              <a:rPr lang="en-US" sz="1400" dirty="0"/>
              <a:t>Body: Introduction and overview</a:t>
            </a:r>
          </a:p>
          <a:p>
            <a:r>
              <a:rPr lang="en-US" sz="1400" dirty="0"/>
              <a:t>Call to action button: "Start Attendance"</a:t>
            </a:r>
          </a:p>
          <a:p>
            <a:r>
              <a:rPr lang="en-US" sz="1400" dirty="0"/>
              <a:t>Start Attendance Page:</a:t>
            </a:r>
          </a:p>
          <a:p>
            <a:r>
              <a:rPr lang="en-US" sz="1400" dirty="0"/>
              <a:t>Header: Title, Navigation links</a:t>
            </a:r>
          </a:p>
          <a:p>
            <a:r>
              <a:rPr lang="en-US" sz="1400" dirty="0"/>
              <a:t>Body: Instructions to start attendance, real-time camera feed display using OpenCV</a:t>
            </a:r>
          </a:p>
          <a:p>
            <a:r>
              <a:rPr lang="en-US" sz="1400" dirty="0"/>
              <a:t>Footer: Buttons for initiating attendance and canceling</a:t>
            </a:r>
          </a:p>
          <a:p>
            <a:r>
              <a:rPr lang="en-US" sz="1400" dirty="0"/>
              <a:t>Attendance Summary Page:</a:t>
            </a:r>
          </a:p>
          <a:p>
            <a:r>
              <a:rPr lang="en-US" sz="1400" dirty="0"/>
              <a:t>Header: Title, Navigation links</a:t>
            </a:r>
          </a:p>
          <a:p>
            <a:r>
              <a:rPr lang="en-US" sz="1400" dirty="0"/>
              <a:t>Body: Display of attendance summary in a table format</a:t>
            </a:r>
          </a:p>
          <a:p>
            <a:r>
              <a:rPr lang="en-US" sz="1400" dirty="0"/>
              <a:t>Footer: Buttons to download the attendance report and return to homepage</a:t>
            </a:r>
          </a:p>
          <a:p>
            <a:r>
              <a:rPr lang="en-US" sz="1400" dirty="0"/>
              <a:t>About Page:</a:t>
            </a:r>
          </a:p>
          <a:p>
            <a:r>
              <a:rPr lang="en-US" sz="1400" dirty="0"/>
              <a:t>Header: Title, Navigation links</a:t>
            </a:r>
          </a:p>
          <a:p>
            <a:r>
              <a:rPr lang="en-US" sz="1400" dirty="0"/>
              <a:t>Body: Information about the project and team</a:t>
            </a:r>
          </a:p>
          <a:p>
            <a:r>
              <a:rPr lang="en-US" sz="1400" dirty="0"/>
              <a:t>Footer: Return to homepage link</a:t>
            </a:r>
          </a:p>
          <a:p>
            <a:r>
              <a:rPr lang="en-US" sz="1400" dirty="0"/>
              <a:t>Contact Page:</a:t>
            </a:r>
          </a:p>
          <a:p>
            <a:r>
              <a:rPr lang="en-US" sz="1400" dirty="0"/>
              <a:t>Header: Title, Navigation links</a:t>
            </a:r>
          </a:p>
          <a:p>
            <a:r>
              <a:rPr lang="en-US" sz="1400" dirty="0"/>
              <a:t>Body: Contact information</a:t>
            </a:r>
          </a:p>
          <a:p>
            <a:r>
              <a:rPr lang="en-US" sz="1400" dirty="0"/>
              <a:t>Footer: Return to homepage link</a:t>
            </a:r>
          </a:p>
          <a:p>
            <a:r>
              <a:rPr lang="en-US" sz="1400" dirty="0"/>
              <a:t>Utilizes HTML5 for structuring content and CSS3 for styling.</a:t>
            </a:r>
          </a:p>
          <a:p>
            <a:r>
              <a:rPr lang="en-US" sz="1400" dirty="0"/>
              <a:t>Backend (Python Flask)</a:t>
            </a:r>
          </a:p>
          <a:p>
            <a:r>
              <a:rPr lang="en-US" sz="1400" dirty="0"/>
              <a:t>Components:</a:t>
            </a:r>
          </a:p>
          <a:p>
            <a:r>
              <a:rPr lang="en-US" sz="1400" dirty="0"/>
              <a:t>APIs:</a:t>
            </a:r>
          </a:p>
          <a:p>
            <a:r>
              <a:rPr lang="en-US" sz="1400" dirty="0"/>
              <a:t>Endpoints for handling attendance data, user interactions, and interfacing with the frontend.</a:t>
            </a:r>
          </a:p>
          <a:p>
            <a:r>
              <a:rPr lang="en-US" sz="1400" dirty="0"/>
              <a:t>OpenCV Integration:</a:t>
            </a:r>
          </a:p>
          <a:p>
            <a:r>
              <a:rPr lang="en-US" sz="1400" dirty="0"/>
              <a:t>Integration with OpenCV for facial recognition, emotion detection, and liveness checks.</a:t>
            </a:r>
          </a:p>
          <a:p>
            <a:r>
              <a:rPr lang="en-US" sz="1400" dirty="0"/>
              <a:t>Database Interface:</a:t>
            </a:r>
          </a:p>
          <a:p>
            <a:r>
              <a:rPr lang="en-US" sz="1400" dirty="0"/>
              <a:t>Interacts with MongoDB for storing and retrieving attendance records.</a:t>
            </a:r>
          </a:p>
          <a:p>
            <a:r>
              <a:rPr lang="en-US" sz="1400" dirty="0"/>
              <a:t>Utilizes Python Flask for server-side rendering and handling dynamic content.</a:t>
            </a:r>
          </a:p>
          <a:p>
            <a:r>
              <a:rPr lang="en-US" sz="1400" dirty="0"/>
              <a:t>Database (MongoDB - NoSQL)</a:t>
            </a:r>
          </a:p>
          <a:p>
            <a:r>
              <a:rPr lang="en-US" sz="1400" dirty="0"/>
              <a:t>Stores attendance records and relevant data in a NoSQL format, suitable for handling images and text data.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960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Khan</dc:creator>
  <cp:lastModifiedBy>Sahil Khan</cp:lastModifiedBy>
  <cp:revision>1</cp:revision>
  <dcterms:created xsi:type="dcterms:W3CDTF">2023-10-07T16:19:28Z</dcterms:created>
  <dcterms:modified xsi:type="dcterms:W3CDTF">2023-10-13T01:52:32Z</dcterms:modified>
</cp:coreProperties>
</file>