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[Table Tablet Menu System]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Conducted survey for the 50 customers that participated test launch.</a:t>
            </a:r>
            <a:endParaRPr b="1"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Overall </a:t>
            </a:r>
            <a:r>
              <a:rPr b="1" lang="en"/>
              <a:t>experience</a:t>
            </a:r>
            <a:r>
              <a:rPr b="1" lang="en"/>
              <a:t> of tablet menu system= </a:t>
            </a:r>
            <a:r>
              <a:rPr lang="en"/>
              <a:t>72% participant give positive rating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Waiter </a:t>
            </a:r>
            <a:r>
              <a:rPr b="1" lang="en"/>
              <a:t>instruction about the working of the table=</a:t>
            </a:r>
            <a:r>
              <a:rPr b="1" lang="en"/>
              <a:t> </a:t>
            </a:r>
            <a:r>
              <a:rPr lang="en"/>
              <a:t>76% positive with the instruction.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Usability of tablet=</a:t>
            </a:r>
            <a:r>
              <a:rPr lang="en"/>
              <a:t> 30% were neutral and 48% feel it is easy to use.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Table wait time=</a:t>
            </a:r>
            <a:r>
              <a:rPr lang="en"/>
              <a:t> 54% had to wait for 15+ minutes.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</a:t>
            </a:r>
            <a:r>
              <a:rPr b="1" lang="en"/>
              <a:t>ime to receive food order=</a:t>
            </a:r>
            <a:r>
              <a:rPr lang="en"/>
              <a:t> 56% got their order in 20 minute or less.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 of order with new system=</a:t>
            </a:r>
            <a:r>
              <a:rPr lang="en"/>
              <a:t> 72% were satisfied.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Checkout process=</a:t>
            </a:r>
            <a:r>
              <a:rPr lang="en"/>
              <a:t> 82% </a:t>
            </a:r>
            <a:r>
              <a:rPr lang="en"/>
              <a:t>were</a:t>
            </a:r>
            <a:r>
              <a:rPr lang="en"/>
              <a:t> satisfied.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New system </a:t>
            </a:r>
            <a:r>
              <a:rPr b="1" lang="en"/>
              <a:t>experience</a:t>
            </a:r>
            <a:r>
              <a:rPr b="1" lang="en"/>
              <a:t> vs traditional experience=</a:t>
            </a:r>
            <a:r>
              <a:rPr lang="en"/>
              <a:t> 40% were satisfied with new system, 30% like mix of tablet ordering and waiter </a:t>
            </a:r>
            <a:r>
              <a:rPr lang="en"/>
              <a:t>interaction</a:t>
            </a:r>
            <a:r>
              <a:rPr lang="en"/>
              <a:t>.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Technical</a:t>
            </a:r>
            <a:r>
              <a:rPr b="1" lang="en"/>
              <a:t> issue= </a:t>
            </a:r>
            <a:r>
              <a:rPr lang="en"/>
              <a:t>88% find no technical issue with the tablet.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7875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                                  </a:t>
            </a: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from the survey give key detail about the project and some of the key finding are-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Experience of the tablet is mostly positive.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Tablet is easy to use by majority of participant.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Wait time is higher 54% of participant had to wait for 15+ minute which is a problem.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to </a:t>
            </a:r>
            <a:r>
              <a:rPr lang="en"/>
              <a:t>receive</a:t>
            </a:r>
            <a:r>
              <a:rPr lang="en"/>
              <a:t> order in 20 min or less which less than expected time of 30 minutes.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 accuracy is 72% which is far less than expected 98%.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Technical issue in tablet is 88% is less than expected 95%.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Response</a:t>
            </a:r>
            <a:r>
              <a:rPr lang="en"/>
              <a:t> on Check out time is positive.</a:t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Rate experience </a:t>
            </a: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tablet overall.</a:t>
            </a:r>
            <a:endParaRPr b="1"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 Lacking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 Below Average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 Neutral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 Above Average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 Great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1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9271" y="1514875"/>
            <a:ext cx="5383026" cy="3328501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Survey does not </a:t>
            </a:r>
            <a:r>
              <a:rPr lang="en"/>
              <a:t>present time taken by each order. This was one of the milestone to improve the order time for appetizer by 8 minute and entree by 12-15 minutes.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Survey does not evaluate the design of the of new menu system.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to encourage the use of tablet for other order and evaluate its impact on those order.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Survey</a:t>
            </a:r>
            <a:r>
              <a:rPr lang="en"/>
              <a:t> must include </a:t>
            </a:r>
            <a:r>
              <a:rPr lang="en"/>
              <a:t>separate</a:t>
            </a:r>
            <a:r>
              <a:rPr lang="en"/>
              <a:t> evaluation from each </a:t>
            </a:r>
            <a:r>
              <a:rPr lang="en"/>
              <a:t>restaurant for more diverse result.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