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412E9B-6D94-4095-A094-82555D04B8CC}">
  <a:tblStyle styleId="{63412E9B-6D94-4095-A094-82555D04B8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68925" y="10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155400" y="638450"/>
            <a:ext cx="8397600" cy="43836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sz="1400">
                <a:latin typeface="Arial"/>
                <a:ea typeface="Arial"/>
                <a:cs typeface="Arial"/>
                <a:sym typeface="Arial"/>
              </a:rPr>
              <a:t>Project vision- To </a:t>
            </a:r>
            <a:r>
              <a:rPr lang="en" sz="1400">
                <a:latin typeface="Arial"/>
                <a:ea typeface="Arial"/>
                <a:cs typeface="Arial"/>
                <a:sym typeface="Arial"/>
              </a:rPr>
              <a:t>implement</a:t>
            </a:r>
            <a:r>
              <a:rPr lang="en" sz="1400">
                <a:latin typeface="Arial"/>
                <a:ea typeface="Arial"/>
                <a:cs typeface="Arial"/>
                <a:sym typeface="Arial"/>
              </a:rPr>
              <a:t> Tablet menu system in two key </a:t>
            </a:r>
            <a:r>
              <a:rPr lang="en" sz="1400">
                <a:latin typeface="Arial"/>
                <a:ea typeface="Arial"/>
                <a:cs typeface="Arial"/>
                <a:sym typeface="Arial"/>
              </a:rPr>
              <a:t>location</a:t>
            </a:r>
            <a:r>
              <a:rPr lang="en" sz="1400">
                <a:latin typeface="Arial"/>
                <a:ea typeface="Arial"/>
                <a:cs typeface="Arial"/>
                <a:sym typeface="Arial"/>
              </a:rPr>
              <a:t> of the </a:t>
            </a:r>
            <a:r>
              <a:rPr lang="en" sz="1400">
                <a:latin typeface="Arial"/>
                <a:ea typeface="Arial"/>
                <a:cs typeface="Arial"/>
                <a:sym typeface="Arial"/>
              </a:rPr>
              <a:t>restaurants. The main goal of this project is to improve table turn time, reduce wait time and elevate customer experience in the restaurants. </a:t>
            </a:r>
            <a:endParaRPr sz="1400">
              <a:latin typeface="Arial"/>
              <a:ea typeface="Arial"/>
              <a:cs typeface="Arial"/>
              <a:sym typeface="Arial"/>
            </a:endParaRPr>
          </a:p>
          <a:p>
            <a:pPr indent="0" lvl="0" marL="457200" rtl="0" algn="l">
              <a:spcBef>
                <a:spcPts val="1200"/>
              </a:spcBef>
              <a:spcAft>
                <a:spcPts val="0"/>
              </a:spcAft>
              <a:buNone/>
            </a:pPr>
            <a:r>
              <a:rPr lang="en" sz="1400">
                <a:latin typeface="Arial"/>
                <a:ea typeface="Arial"/>
                <a:cs typeface="Arial"/>
                <a:sym typeface="Arial"/>
              </a:rPr>
              <a:t>Key accomplishment-</a:t>
            </a:r>
            <a:endParaRPr sz="1400">
              <a:latin typeface="Arial"/>
              <a:ea typeface="Arial"/>
              <a:cs typeface="Arial"/>
              <a:sym typeface="Arial"/>
            </a:endParaRPr>
          </a:p>
          <a:p>
            <a:pPr indent="-304165" lvl="0" marL="457200" rtl="0" algn="l">
              <a:spcBef>
                <a:spcPts val="1200"/>
              </a:spcBef>
              <a:spcAft>
                <a:spcPts val="0"/>
              </a:spcAft>
              <a:buSzPct val="100000"/>
              <a:buFont typeface="Arial"/>
              <a:buChar char="●"/>
            </a:pPr>
            <a:r>
              <a:rPr lang="en" sz="1400">
                <a:latin typeface="Arial"/>
                <a:ea typeface="Arial"/>
                <a:cs typeface="Arial"/>
                <a:sym typeface="Arial"/>
              </a:rPr>
              <a:t>Implementing tablet system also help in increasing guest count by 10%.</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Overall customer satisfaction regarding the system is also improved if we compare it with traditional ordering system.</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Order accuracy also increased and food waste decrease to 50% which meet our requirements.</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Monthly revenue also improved because of fast service. Customer serving time also improve by 10% which means more revenue per day.</a:t>
            </a:r>
            <a:endParaRPr sz="1400">
              <a:latin typeface="Arial"/>
              <a:ea typeface="Arial"/>
              <a:cs typeface="Arial"/>
              <a:sym typeface="Arial"/>
            </a:endParaRPr>
          </a:p>
          <a:p>
            <a:pPr indent="0" lvl="0" marL="457200" rtl="0" algn="l">
              <a:spcBef>
                <a:spcPts val="1200"/>
              </a:spcBef>
              <a:spcAft>
                <a:spcPts val="0"/>
              </a:spcAft>
              <a:buNone/>
            </a:pPr>
            <a:r>
              <a:rPr lang="en" sz="1400">
                <a:latin typeface="Arial"/>
                <a:ea typeface="Arial"/>
                <a:cs typeface="Arial"/>
                <a:sym typeface="Arial"/>
              </a:rPr>
              <a:t>Lesson learned-.</a:t>
            </a:r>
            <a:endParaRPr sz="1400">
              <a:latin typeface="Arial"/>
              <a:ea typeface="Arial"/>
              <a:cs typeface="Arial"/>
              <a:sym typeface="Arial"/>
            </a:endParaRPr>
          </a:p>
          <a:p>
            <a:pPr indent="-304165" lvl="0" marL="457200" rtl="0" algn="l">
              <a:spcBef>
                <a:spcPts val="1200"/>
              </a:spcBef>
              <a:spcAft>
                <a:spcPts val="0"/>
              </a:spcAft>
              <a:buSzPct val="100000"/>
              <a:buFont typeface="Arial"/>
              <a:buChar char="●"/>
            </a:pPr>
            <a:r>
              <a:rPr lang="en" sz="1400">
                <a:latin typeface="Arial"/>
                <a:ea typeface="Arial"/>
                <a:cs typeface="Arial"/>
                <a:sym typeface="Arial"/>
              </a:rPr>
              <a:t>The test run provided some insight on the problem related to table turn time. By evaluating the key problem affecting the order, we made some changes in the kitchen management that help decrease the wait time by 30 minutes or less.</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Overall customer satisfaction regarding the system is also improved if we compare it with traditional ordering system.</a:t>
            </a:r>
            <a:endParaRPr sz="1400">
              <a:latin typeface="Arial"/>
              <a:ea typeface="Arial"/>
              <a:cs typeface="Arial"/>
              <a:sym typeface="Arial"/>
            </a:endParaRPr>
          </a:p>
          <a:p>
            <a:pPr indent="0" lvl="0" marL="457200" rtl="0" algn="l">
              <a:spcBef>
                <a:spcPts val="1200"/>
              </a:spcBef>
              <a:spcAft>
                <a:spcPts val="0"/>
              </a:spcAft>
              <a:buNone/>
            </a:pPr>
            <a:r>
              <a:rPr lang="en" sz="1400">
                <a:latin typeface="Arial"/>
                <a:ea typeface="Arial"/>
                <a:cs typeface="Arial"/>
                <a:sym typeface="Arial"/>
              </a:rPr>
              <a:t>Next step-</a:t>
            </a:r>
            <a:endParaRPr sz="1400">
              <a:latin typeface="Arial"/>
              <a:ea typeface="Arial"/>
              <a:cs typeface="Arial"/>
              <a:sym typeface="Arial"/>
            </a:endParaRPr>
          </a:p>
          <a:p>
            <a:pPr indent="-304165" lvl="0" marL="457200" rtl="0" algn="l">
              <a:spcBef>
                <a:spcPts val="1200"/>
              </a:spcBef>
              <a:spcAft>
                <a:spcPts val="0"/>
              </a:spcAft>
              <a:buSzPct val="100000"/>
              <a:buFont typeface="Arial"/>
              <a:buChar char="●"/>
            </a:pPr>
            <a:r>
              <a:rPr lang="en" sz="1400">
                <a:latin typeface="Arial"/>
                <a:ea typeface="Arial"/>
                <a:cs typeface="Arial"/>
                <a:sym typeface="Arial"/>
              </a:rPr>
              <a:t>Need to improve function of the tablet system </a:t>
            </a:r>
            <a:endParaRPr sz="1400">
              <a:latin typeface="Arial"/>
              <a:ea typeface="Arial"/>
              <a:cs typeface="Arial"/>
              <a:sym typeface="Arial"/>
            </a:endParaRPr>
          </a:p>
          <a:p>
            <a:pPr indent="-304165" lvl="0" marL="457200" rtl="0" algn="l">
              <a:spcBef>
                <a:spcPts val="0"/>
              </a:spcBef>
              <a:spcAft>
                <a:spcPts val="0"/>
              </a:spcAft>
              <a:buSzPct val="100000"/>
              <a:buFont typeface="Arial"/>
              <a:buChar char="●"/>
            </a:pPr>
            <a:r>
              <a:rPr lang="en" sz="1400">
                <a:latin typeface="Arial"/>
                <a:ea typeface="Arial"/>
                <a:cs typeface="Arial"/>
                <a:sym typeface="Arial"/>
              </a:rPr>
              <a:t>Implement this system in other restaurants.</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{63412E9B-6D94-4095-A094-82555D04B8CC}</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