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fc4f3a42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fc4f3a4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117e917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117e917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53a5405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53a5405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53a54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53a54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53a540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53a540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53a5405f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53a5405f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53a540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53a540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a098691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a09869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fc4f3a4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fc4f3a4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Stop Wasting the Cloud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00" y="3175475"/>
            <a:ext cx="44967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Members: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Anshu Goel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Jhukhirtha Marhi Arokiasamy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Sahil Gupta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Sidharth Bakshi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Vedant Mahabaleshwarkar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1455900" y="527250"/>
            <a:ext cx="7688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CS 528 - DEMO 3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841550" y="3069600"/>
            <a:ext cx="44967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Mentors</a:t>
            </a:r>
            <a:r>
              <a:rPr b="1" lang="en-GB"/>
              <a:t>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 Macpherson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Patrick Dillion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</a:t>
            </a:r>
            <a:r>
              <a:rPr lang="en-GB" sz="4800"/>
              <a:t>QUESTIONS?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78725" y="2068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Vision</a:t>
            </a:r>
            <a:r>
              <a:rPr lang="en-GB" sz="1400">
                <a:solidFill>
                  <a:srgbClr val="000000"/>
                </a:solidFill>
              </a:rPr>
              <a:t>: Utilize slack resource in each node to run BOINC jobs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1: We had already containerized  BOINC based CentOS image in our local machines.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2 Goal: Deploy the image on MOC as Daemonset and research how it scales and interacts with other pods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BOINC Behaviour Without cgroup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Without cgroup limit BOINC was trying to utilising the resources allocated for other tasks</a:t>
            </a:r>
            <a:br>
              <a:rPr lang="en-GB"/>
            </a:b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case of our project that is to not hamper other jobs was getting defeated.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cgroups came to rescue.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Tuning BOINC to cgroup value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Cgroup value is defined according to memory limit set for pod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Containers in pod is able to see all the resources available to node and does not respect cgroup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Kubernetes kills those p</a:t>
            </a:r>
            <a:r>
              <a:rPr lang="en-GB"/>
              <a:t>ods which frequently exceeds cgroup value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Memory limit has to be set at application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 up memory limit for BOINC so it does not exceeds Cgroup value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Benchmarking QoS Tiers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decide which QoS works best for our use case, we used the following strategy: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Mock non-BOINC applications through a replica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Deploy various instances of the BOINC application as different QoS tiers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Deploy more non-BOINC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Check which QoS tiers are killed the least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strategy was run twice: before &amp; after communicating the cgroup values with BOINC.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24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Benchmarking	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783075"/>
            <a:ext cx="7688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Deployed Daemonsets on the following QoS configurations to compare how long it takes the containers to complete jobs.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Best Effort -&gt; 24+ hours for most 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Guaranteed</a:t>
            </a:r>
            <a:r>
              <a:rPr lang="en-GB" sz="1400"/>
              <a:t> (2 cores and 5Gb memory) -&gt; did not run enough to return 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Burstable  (from 0.5 cores and 200Mb to 2 cores to 5 cores and 22Gb Memory) -&gt; 24+ hours for each results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These deployments were done before enforcing cgroup memory limits on the containers, resulting in frequent restarts of the pods.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After enforcing cgroup limits (and with quotas enforced), the following configurations are being tested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Best Effort (this is actually pseudo best effort as actual Best Effort deployments are not allowed with enforced quotas) -&gt; still being tested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Guaranteed</a:t>
            </a:r>
            <a:r>
              <a:rPr lang="en-GB" sz="1400"/>
              <a:t> (2 cores and 5Gb memory) -&gt; Between 4 to 6 hours for each result 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Roadblocks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853850"/>
            <a:ext cx="82011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Nodes (were down)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Nodes that were running (7-15 restarts) in a period of 24 hours for QoS guaranteed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This in turn means run-times for different QoS are not consistent.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Quotas were set, which affected the QoS tier configurations we were testing on. We plan to tweak these configurations so as to get proper results even with the quota applied.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Chart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50" y="2051425"/>
            <a:ext cx="8601424" cy="2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08475" y="55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Sprints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50" y="1441475"/>
            <a:ext cx="91440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Sprint 4: 4th April 2019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Come to a conclusion as to which Qos tier works best, and deploy all future tests on that QoS tier.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Deploy non-boinc jobs in a manner that we can understand if our boinc jobs are affecting the way the non-boinc jobs perform.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Sprint 5: 18th April 2019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Further optimization.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Try to figure out a method to have the pods resume from the state they were in before they got killed.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