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o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e2ff01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e2ff01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53a54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53a54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a09869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a09869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fc4f3a4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fc4f3a4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fc4f3a4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fc4f3a4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117e917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117e917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Deploy a BOINC based CentOS image on the Openshift cluster in the MOC as a daemonset.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Communicate C- group values to BOINC and perform the Benchmarking test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limited our BOINC jobs to Cgroup memory limit because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Without cgroup limit BOINC was trying to utilising the resources allocated for other tasks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Deploy non-boinc jobs in a manner that we can understand if our boinc jobs are affecting the way the non-boinc jobs perform.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865f9af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865f9af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We set out to perform benchmark test to u Deploy primary jobs- boinc jobs()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Secondary jobs-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 with different configurations in a manner that we can understand how it affects boinc jobs are affecting the way the non-boinc jobs perform.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Deploy non-boinc jobs in a manner that we can understand if our boinc jobs are affecting the way the non-boinc jobs perform.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e2ff01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e2ff01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e2ff01c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e2ff01c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53a5405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53a5405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e2ff01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e2ff01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e2ff0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e2ff0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e2ff01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e2ff01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Stop Wasting the Cloud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00" y="3175475"/>
            <a:ext cx="44967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Members: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Anshu Goel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Jhukhirtha Marhi Arokiasamy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Sahil Gupta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Sidharth Bakshi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Vedant Mahabaleshwarkar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1455900" y="527250"/>
            <a:ext cx="7688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CS 528 - DEMO 4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841550" y="3069600"/>
            <a:ext cx="44967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Mentors</a:t>
            </a:r>
            <a:r>
              <a:rPr b="1" lang="en-GB"/>
              <a:t>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 Macpherson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Patrick Dillion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Number of success writes on node 1: 268630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Number of success writes on node 2: 27962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None of the pods got killed as we had already limited our BOINC jobs to Cgroup memory limit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BOINC is clearly affecting the performance of primary application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Workaround to optimize it further will be to provide buffer to our BOINC jobs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Ways to make BOINC non-aggressive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Various parameters available in BOINC configuration file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Use at most N % of the CPUs:</a:t>
            </a:r>
            <a:r>
              <a:rPr lang="en-GB">
                <a:solidFill>
                  <a:srgbClr val="000000"/>
                </a:solidFill>
              </a:rPr>
              <a:t> Keeps some CPUs free for other applications. Example: 75% means use 6 cores on an 8-core CPU.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Use at most N % CPU time</a:t>
            </a:r>
            <a:r>
              <a:rPr lang="en-GB">
                <a:solidFill>
                  <a:srgbClr val="000000"/>
                </a:solidFill>
              </a:rPr>
              <a:t>: Suspend/resume computing every few seconds to reduce CPU temperature and energy usage. Example: 75% means compute for 3 seconds, wait for 1 second, and repeat.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When computer is in use, use at most N %:</a:t>
            </a:r>
            <a:r>
              <a:rPr lang="en-GB">
                <a:solidFill>
                  <a:srgbClr val="000000"/>
                </a:solidFill>
              </a:rPr>
              <a:t> Limit the memory used by BOINC when you're using the computer.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When computer is not in use, use at most N%</a:t>
            </a:r>
            <a:r>
              <a:rPr lang="en-GB">
                <a:solidFill>
                  <a:srgbClr val="000000"/>
                </a:solidFill>
              </a:rPr>
              <a:t>: Limit the memory used by BOINC when you're not using the computer.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Commands to make BOINC further non-aggressive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—no_gpus: </a:t>
            </a:r>
            <a:r>
              <a:rPr lang="en-GB" sz="1200">
                <a:solidFill>
                  <a:srgbClr val="000000"/>
                </a:solidFill>
              </a:rPr>
              <a:t>We can configure BOINC in manner that it does not uses GPU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—fetch_minimal_work: 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Fetch only 1 job per device (CPU, GPU).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" y="2078875"/>
            <a:ext cx="8992124" cy="23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08475" y="55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Sprints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50" y="1441475"/>
            <a:ext cx="91440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Sprint 5: 18th April 2019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Tune boinc to make it less aggressive and not affect the primary application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Try to figure out a method to have the pods resume from the state they were in before they got killed.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</a:t>
            </a:r>
            <a:r>
              <a:rPr lang="en-GB" sz="4800"/>
              <a:t>QUESTIONS?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47875" y="1950775"/>
            <a:ext cx="86709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Vision</a:t>
            </a:r>
            <a:r>
              <a:rPr lang="en-GB" sz="1400">
                <a:solidFill>
                  <a:srgbClr val="000000"/>
                </a:solidFill>
              </a:rPr>
              <a:t>: Utilize slack resource in each node to run BOINC jobs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1: We had already containerized  BOINC based CentOS image in our local machines.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2 Goal: Deploy the image on MOC as Daemonset and research how it scales and interacts with other pods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3: Set up Cgroup limit for BOINC and perform initial benchmarking tests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 strategy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0000"/>
                </a:solidFill>
              </a:rPr>
              <a:t>We decided to mock the primary app with BOINC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0000"/>
                </a:solidFill>
              </a:rPr>
              <a:t>BOINC has a point system that awards points based on the tasks completed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Heavier tasks get more points and the same task would get the same number of points regardless of how powerful the hardware 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We used points generated per hour to gauge how the primary load performed under different secondary loads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 configurations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99454"/>
            <a:ext cx="76887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Primary application with 50% load: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N</a:t>
            </a:r>
            <a:r>
              <a:rPr lang="en-GB" sz="1400">
                <a:solidFill>
                  <a:srgbClr val="000000"/>
                </a:solidFill>
              </a:rPr>
              <a:t>o secondary load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Secondary BOINC</a:t>
            </a:r>
            <a:r>
              <a:rPr lang="en-GB" sz="1400">
                <a:solidFill>
                  <a:srgbClr val="000000"/>
                </a:solidFill>
              </a:rPr>
              <a:t> - burstable upto 25%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Secondary BOINC - burstable upto 50%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Secondary BOINC - burstable upto 75%</a:t>
            </a:r>
            <a:br>
              <a:rPr lang="en-GB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Primary application with 75% load: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No secondary load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Secondary BOINC - burstable upto 25%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Secondary BOINC - burstable upto 50%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Secondary BOINC - burstable upto 75%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benchmarking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08675"/>
            <a:ext cx="7688700" cy="30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got inconsistent results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BOINC spawns processes based on the number of cores of the system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For each node, BOINC sees 10 cores but the cgroup limits it to a lower amount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This results in a lot of processes going in and out of sleep state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No points are awarded till a task is complete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Hence, even if you run 50 % of 10 tasks, you will not be rewarded any points, although you had computed 5 tasks worth of compute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mocking BOINC as primary job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BOINC is built in such a way that tries not to contest much with other processes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For example, BOINC suspends itself if the non-BOINC workload exceeds x% of the total resources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Hence, using BOINC as both the primary and secondary load would lead to unpredictable b</a:t>
            </a:r>
            <a:r>
              <a:rPr lang="en-GB">
                <a:solidFill>
                  <a:srgbClr val="000000"/>
                </a:solidFill>
              </a:rPr>
              <a:t>ehaviour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Hence, the primary application might not behave consistently across different secondary workloads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Primary Application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Option 1 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Deploying simple multi-threaded C program  to find all prime numbers till 100k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Write success in log file each time process completes the task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Performance of application is directly </a:t>
            </a:r>
            <a:r>
              <a:rPr lang="en-GB">
                <a:solidFill>
                  <a:srgbClr val="000000"/>
                </a:solidFill>
              </a:rPr>
              <a:t>proportional</a:t>
            </a:r>
            <a:r>
              <a:rPr lang="en-GB">
                <a:solidFill>
                  <a:srgbClr val="000000"/>
                </a:solidFill>
              </a:rPr>
              <a:t> to count of </a:t>
            </a:r>
            <a:r>
              <a:rPr lang="en-GB">
                <a:solidFill>
                  <a:srgbClr val="000000"/>
                </a:solidFill>
              </a:rPr>
              <a:t>success</a:t>
            </a:r>
            <a:r>
              <a:rPr lang="en-GB">
                <a:solidFill>
                  <a:srgbClr val="000000"/>
                </a:solidFill>
              </a:rPr>
              <a:t> in log files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Option 2 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Use sysbench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Configuration for Benchmarking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4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Resource Quota for our project: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Memory: 100 Gb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CPU: 20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Different configuration for Benchmark testing: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Node 1: Primary Application in burstable tier with limit 70% resources of the node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Node 2: Primary Application in burstable tier</a:t>
            </a:r>
            <a:r>
              <a:rPr lang="en-GB">
                <a:solidFill>
                  <a:srgbClr val="000000"/>
                </a:solidFill>
              </a:rPr>
              <a:t> with limit 70% resources of the node and BOINC job in burstable tier with limit as 30% resource of the node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Node 3: Primary Application in burstable tier with limit 70% resources of the node and BOINC job in burstable tier with limit as 70% resource of the node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Note: Each node has 10 cores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