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184fcd41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184fcd41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142c40f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142c40f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184fc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184fc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184fcd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184fcd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865f9af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865f9af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167a16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8167a1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fa098691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fa098691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fc4f3a4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fc4f3a4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117e9179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117e9179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Optimally use the slack resources on Openshift cluster to run BOINC jobs without affecting the primary applications.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Then we built BOINC based CentOS image in our local machines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Then we deployed the BOINC based CentOS image on MOC’s Openshift clusters as a Daemonset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Then we observed that the other primary applications were getting affected, so we setup c-group limits for BOINC. And we performed initial benchmarking tests where the primary application was also BOINC but gave us which were inconclusive. So we developed a multithreaded C program to act as a primary application along with BOINC loads and observed that BOINC severely affected the performance of the primary application.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 in this Sprint , we explored different solutions to scale down BOINC so that primary ap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Opti</a:t>
            </a:r>
            <a:r>
              <a:rPr b="1" lang="en-GB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mally use the slack resources on Openshift cluster to run BOINC jobs without affecting the primary applications.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Then we built BOINC based CentOS image in our local machines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Then we deployed the BOINC based CentOS image on MOC’s Openshift clusters as a Daemonset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Then we observed that the other primary applications were getting affected, so we setup c-goup limits for BOINC. And we performed initial benchmarking tests where the primary application was also BOINC but gave us which were inconclusive. So we developed a multithreaded C program to act as a primary application. 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7ba3459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7ba345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7ba3459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7ba345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16aa50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16aa50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16aa50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16aa50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184fcd4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184fcd4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184fcd41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184fcd41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184fcd41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184fcd41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Stop Wasting the Cloud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00" y="3175475"/>
            <a:ext cx="44967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 Members: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Anshu Goel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Jhukhirtha Marhi Arokiasamy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Sahil Gupta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Sidharth Bakshi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Vedant Mahabaleshwarkar</a:t>
            </a:r>
            <a:endParaRPr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1455900" y="527250"/>
            <a:ext cx="7688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CS 528 - DEMO 5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841550" y="3069600"/>
            <a:ext cx="44967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Mentors</a:t>
            </a:r>
            <a:r>
              <a:rPr b="1" lang="en-GB"/>
              <a:t>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 Macpherson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Patrick Dillion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Solutions to the scaling down problem 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Possible solutions to scale down BOINC depending on the actual resource consumption: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Have a wrapper around BOINC within the container: Processes managing other processes is not a good practice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Have an external controller outside the pod (like a VPA): This would kill, not suspend, the BOINC container and increase the complexity of deployment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Make changes to BOINC’s source code: What we are doing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21000" y="1318650"/>
            <a:ext cx="850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BOINC calculations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7650" y="2068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Currently, this is how BOINC calculates resource utilization for boinc jobs</a:t>
            </a:r>
            <a:br>
              <a:rPr lang="en-GB"/>
            </a:b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Get the process map from the system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Start from the main boinc process, and move to all child processes, and add up utilization for these processes.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Result is the total utilization of boinc processes. 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21000" y="1318650"/>
            <a:ext cx="850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BOINC calculations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7650" y="2068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Currently this is how </a:t>
            </a:r>
            <a:r>
              <a:rPr lang="en-GB"/>
              <a:t>BOINC calculates resource utilization for non-boinc jobs</a:t>
            </a:r>
            <a:br>
              <a:rPr lang="en-GB"/>
            </a:b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Visit the process map again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For all the process with flag : is_boinc_app = False, add up utilization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Result is the total utilization of non-boinc jobs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These calculations are flawed in a container environment because the process map only contains processes within the container.</a:t>
            </a:r>
            <a:br>
              <a:rPr lang="en-GB"/>
            </a:br>
            <a:r>
              <a:rPr lang="en-GB"/>
              <a:t>Thus, BOINC always calculates the non-boinc utilization to be zero, and never suspends.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21000" y="1318650"/>
            <a:ext cx="850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7650" y="2068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/>
              <a:t>There are two things visible from inside a container.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Total utilization of machine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Total utilization of current container</a:t>
            </a:r>
            <a:br>
              <a:rPr lang="en-GB" sz="1200"/>
            </a:br>
            <a:endParaRPr sz="12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will change the formula for non-boinc utilization as follows</a:t>
            </a:r>
            <a:br>
              <a:rPr lang="en-GB"/>
            </a:br>
            <a:br>
              <a:rPr lang="en-GB"/>
            </a:br>
            <a:r>
              <a:rPr b="1" lang="en-GB"/>
              <a:t>Non-boinc utilization = Total utilization - total boinc utilization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22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automation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1757400"/>
            <a:ext cx="76887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Since we were constantly deploying various configurations, we thought it would be more </a:t>
            </a:r>
            <a:r>
              <a:rPr lang="en-GB"/>
              <a:t>convenient</a:t>
            </a:r>
            <a:r>
              <a:rPr lang="en-GB"/>
              <a:t> to automate these deployments.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algorithm for the script is as follows :</a:t>
            </a:r>
            <a:br>
              <a:rPr lang="en-GB"/>
            </a:br>
            <a:r>
              <a:rPr lang="en-GB"/>
              <a:t>Primary_list = []  //contains the yaml file names of all the primary deployments</a:t>
            </a:r>
            <a:br>
              <a:rPr lang="en-GB"/>
            </a:br>
            <a:r>
              <a:rPr lang="en-GB"/>
              <a:t>Secondary_list = []  </a:t>
            </a:r>
            <a:r>
              <a:rPr lang="en-GB"/>
              <a:t>//contains the yaml file names of all the primary deployments</a:t>
            </a:r>
            <a:br>
              <a:rPr lang="en-GB"/>
            </a:br>
            <a:r>
              <a:rPr lang="en-GB"/>
              <a:t>// Primary[i] + Secondary [i] together comprises of a deployment. </a:t>
            </a:r>
            <a:br>
              <a:rPr lang="en-GB"/>
            </a:br>
            <a:r>
              <a:rPr lang="en-GB"/>
              <a:t>For i in range(length(primary)):</a:t>
            </a:r>
            <a:br>
              <a:rPr lang="en-GB"/>
            </a:br>
            <a:r>
              <a:rPr lang="en-GB"/>
              <a:t>	1. If primary deployment exists, deploy primary[i] </a:t>
            </a:r>
            <a:br>
              <a:rPr lang="en-GB"/>
            </a:br>
            <a:r>
              <a:rPr lang="en-GB"/>
              <a:t>	2. If secondary deployment exists, deploy secondary[i]</a:t>
            </a:r>
            <a:br>
              <a:rPr lang="en-GB"/>
            </a:br>
            <a:r>
              <a:rPr lang="en-GB"/>
              <a:t>	3. Sleep(x)         //x is the time for which the application should be deployed on the cluster</a:t>
            </a:r>
            <a:br>
              <a:rPr lang="en-GB"/>
            </a:br>
            <a:r>
              <a:rPr lang="en-GB"/>
              <a:t>	4. Collect logs for primary[i]</a:t>
            </a:r>
            <a:br>
              <a:rPr lang="en-GB"/>
            </a:br>
            <a:r>
              <a:rPr lang="en-GB"/>
              <a:t>	5. Delete primary[i], secondary[i]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Script 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853850"/>
            <a:ext cx="7688700" cy="30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Burndown Chart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3" y="2006225"/>
            <a:ext cx="9053173" cy="284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</a:t>
            </a:r>
            <a:r>
              <a:rPr lang="en-GB" sz="4800"/>
              <a:t>QUESTIONS?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38350" y="1911950"/>
            <a:ext cx="86709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Vision: Utilize slack resource in each node to run BOINC jobs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Sprint 1: We had already containerized  BOINC based CentOS image in our local machines.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Sprint 2: Deploy the image on MOC as Daemonset and research how it scales and interacts with other pods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Sprint 3: Set up Cgroup limit for BOINC and perform initial benchmarking tests mocking BOINC as primary application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Sprint 4: </a:t>
            </a:r>
            <a:r>
              <a:rPr lang="en-GB" sz="1400">
                <a:solidFill>
                  <a:srgbClr val="000000"/>
                </a:solidFill>
              </a:rPr>
              <a:t>Developed a high-utilizing primary application to perform benchmarking tests and </a:t>
            </a:r>
            <a:r>
              <a:rPr lang="en-GB" sz="1400">
                <a:solidFill>
                  <a:srgbClr val="000000"/>
                </a:solidFill>
              </a:rPr>
              <a:t>Tune boinc to make it less aggressive and not affect the primary application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Configuration: BOINC non-</a:t>
            </a:r>
            <a:r>
              <a:rPr lang="en-GB"/>
              <a:t>aggressive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 sz="1400">
                <a:solidFill>
                  <a:srgbClr val="000000"/>
                </a:solidFill>
              </a:rPr>
              <a:t>Set a buffer over the burstable limit for how many cpus BOINC can consume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Configuration: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 sz="1400">
                <a:solidFill>
                  <a:srgbClr val="000000"/>
                </a:solidFill>
              </a:rPr>
              <a:t>Node 1: Primary application with workload of 70% 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 sz="1400">
                <a:solidFill>
                  <a:srgbClr val="000000"/>
                </a:solidFill>
              </a:rPr>
              <a:t>Node 2: Same as node 1 and running BOINC job with burst-able limit 60% while passing min(.8, log((burstable limit percentage/10) + 1.4)) * total_cpus_of_machines in BOINC config file.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83225" y="599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300"/>
            <a:ext cx="9144000" cy="3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213200" y="4459475"/>
            <a:ext cx="54456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X axis: Burstable Limit of BOINC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Y axis: Number of events in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logarithmic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scale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99413" y="679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1:CPU Utilization for Primary application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6725"/>
            <a:ext cx="9087526" cy="34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670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2: CPU Utilization for Primary application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6775"/>
            <a:ext cx="9143999" cy="35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 with BOINC scaling down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order to avoid CPU contention, the BOINC app needs to consume less resources when the primary application starts consuming more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BOINC has an option to suspend itself if non-BOINC load exceeds X%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non-BOINC load is calculated by looking at cpu utilization of processes and summing them up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So BOINC can not look at the process outside its container as it would be outside its namespace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Hence, BOINC did not suspend itself when: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Primary (non-BOINC) load = 70%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BOINC set to suspend if non-BOINC load &gt; 10%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 with BOINC scaling down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However, it is possible to view the CPU utilization at a hardware from any container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Psutil, a cross platform Python library, allows you to monitor resource utilization at a hardware level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It means it is possible to change BOINC’s code to get resource utilization at a hardware (node) level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 with BOINC scaling down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4144050"/>
            <a:ext cx="76887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Running psutil inside the BOINC container</a:t>
            </a:r>
            <a:endParaRPr sz="1400"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42002" t="79910"/>
          <a:stretch/>
        </p:blipFill>
        <p:spPr>
          <a:xfrm>
            <a:off x="870525" y="2010882"/>
            <a:ext cx="7402950" cy="197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