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1E21-457F-4C4B-90F3-12617F8BCC6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B15D-8734-4B2B-A8F2-25D9F087BF6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718" y="549487"/>
            <a:ext cx="11492564" cy="5989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GG AUTO CARE</a:t>
            </a:r>
          </a:p>
          <a:p>
            <a:pPr algn="ctr"/>
            <a:endParaRPr lang="en-US" b="1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GG AUTO CARE is a car service center that are always ready 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deliver the customers service car on time to all over INDIA. 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many branches in Coimbatore, Chennai. 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lots of customer from all over INDIA. You can enter the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 all you need in the register page.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have a Feedback page where you can give your feedback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company service.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383" y="539014"/>
            <a:ext cx="11492564" cy="705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GG AUTO CARE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8383" y="1636293"/>
            <a:ext cx="11492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8382" y="1270532"/>
            <a:ext cx="999423" cy="36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7806" y="1244428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302" y="1276264"/>
            <a:ext cx="19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OFFERS &amp; DETAILS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795" y="1234512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7874" y="1233418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US</a:t>
            </a:r>
          </a:p>
        </p:txBody>
      </p:sp>
      <p:pic>
        <p:nvPicPr>
          <p:cNvPr id="1028" name="Picture 4" descr="Image result for gg auto care logo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3" y="616226"/>
            <a:ext cx="811556" cy="5575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g auto care log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70" y="2438632"/>
            <a:ext cx="4046246" cy="3220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523389" y="-5495954"/>
            <a:ext cx="102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/>
          <p:cNvSpPr/>
          <p:nvPr/>
        </p:nvSpPr>
        <p:spPr>
          <a:xfrm>
            <a:off x="367750" y="197708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/>
          <p:cNvSpPr/>
          <p:nvPr/>
        </p:nvSpPr>
        <p:spPr>
          <a:xfrm rot="10800000">
            <a:off x="857727" y="194423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urved Down 12"/>
          <p:cNvSpPr/>
          <p:nvPr/>
        </p:nvSpPr>
        <p:spPr>
          <a:xfrm rot="15741149">
            <a:off x="1379226" y="230422"/>
            <a:ext cx="240639" cy="17442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9652" y="88524"/>
            <a:ext cx="8319052" cy="379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98821" y="88524"/>
            <a:ext cx="0" cy="37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User icon vector, line outline person symbol isolated on white, profile silhouette pictogram or avatar, login or my account icon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08" y="186777"/>
            <a:ext cx="465681" cy="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0734261" y="107392"/>
            <a:ext cx="308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160910" y="36270"/>
            <a:ext cx="308112" cy="14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ication Sign 22"/>
          <p:cNvSpPr/>
          <p:nvPr/>
        </p:nvSpPr>
        <p:spPr>
          <a:xfrm>
            <a:off x="11670193" y="-32686"/>
            <a:ext cx="308113" cy="317761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0227364" y="280585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0588489" y="293839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 flipV="1">
            <a:off x="10371290" y="260706"/>
            <a:ext cx="177443" cy="79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367535" y="625373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GOPALAKRISHNAN | last update 14 April 2022</a:t>
            </a:r>
          </a:p>
        </p:txBody>
      </p:sp>
      <p:sp>
        <p:nvSpPr>
          <p:cNvPr id="28" name="Oval 27"/>
          <p:cNvSpPr/>
          <p:nvPr/>
        </p:nvSpPr>
        <p:spPr>
          <a:xfrm>
            <a:off x="2269188" y="6318986"/>
            <a:ext cx="329633" cy="180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718" y="549487"/>
            <a:ext cx="11492564" cy="5989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383" y="539014"/>
            <a:ext cx="11492564" cy="705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GG AUTO CARE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8383" y="1636293"/>
            <a:ext cx="11492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8382" y="1270532"/>
            <a:ext cx="999423" cy="3657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8853" y="1272471"/>
            <a:ext cx="10697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8821" y="1233965"/>
            <a:ext cx="19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OFFERS &amp; DETAILS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795" y="1234512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7874" y="1233418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US</a:t>
            </a:r>
          </a:p>
        </p:txBody>
      </p:sp>
      <p:pic>
        <p:nvPicPr>
          <p:cNvPr id="1028" name="Picture 4" descr="Image result for gg auto care logo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3" y="616226"/>
            <a:ext cx="811556" cy="5575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523389" y="-5495954"/>
            <a:ext cx="102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/>
          <p:cNvSpPr/>
          <p:nvPr/>
        </p:nvSpPr>
        <p:spPr>
          <a:xfrm>
            <a:off x="367750" y="197708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/>
          <p:cNvSpPr/>
          <p:nvPr/>
        </p:nvSpPr>
        <p:spPr>
          <a:xfrm rot="10800000">
            <a:off x="857727" y="194423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urved Down 12"/>
          <p:cNvSpPr/>
          <p:nvPr/>
        </p:nvSpPr>
        <p:spPr>
          <a:xfrm rot="15741149">
            <a:off x="1379226" y="230422"/>
            <a:ext cx="240639" cy="17442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9652" y="88524"/>
            <a:ext cx="8319052" cy="379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98821" y="88524"/>
            <a:ext cx="0" cy="37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User icon vector, line outline person symbol isolated on white, profile silhouette pictogram or avatar, login or my account icon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08" y="186777"/>
            <a:ext cx="465681" cy="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0734261" y="107392"/>
            <a:ext cx="308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160910" y="36270"/>
            <a:ext cx="308112" cy="14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ication Sign 22"/>
          <p:cNvSpPr/>
          <p:nvPr/>
        </p:nvSpPr>
        <p:spPr>
          <a:xfrm>
            <a:off x="11670193" y="-32686"/>
            <a:ext cx="308113" cy="317761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0227364" y="280585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0588489" y="293839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 flipV="1">
            <a:off x="10371290" y="260706"/>
            <a:ext cx="177443" cy="79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367535" y="625373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GOPALAKRISHNAN | last update 14 April 2022</a:t>
            </a:r>
          </a:p>
        </p:txBody>
      </p:sp>
      <p:sp>
        <p:nvSpPr>
          <p:cNvPr id="28" name="Oval 27"/>
          <p:cNvSpPr/>
          <p:nvPr/>
        </p:nvSpPr>
        <p:spPr>
          <a:xfrm>
            <a:off x="2269188" y="6318986"/>
            <a:ext cx="329633" cy="180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685" y="1650522"/>
            <a:ext cx="11492564" cy="35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412973" y="1676048"/>
            <a:ext cx="28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CAR REGISTRATION DETAILS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0448" y="2446727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number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0449" y="3057282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 owner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0449" y="3575002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594" y="4040718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Makers class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0449" y="4457811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Vehicle class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2795" y="2441637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Fuel class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55904" y="3076240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required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0254" y="2545006"/>
            <a:ext cx="2355573" cy="23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1980255" y="3144771"/>
            <a:ext cx="2355573" cy="23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131291" y="3109879"/>
            <a:ext cx="3082283" cy="2341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055892" y="2545007"/>
            <a:ext cx="2355573" cy="23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1980254" y="4496023"/>
            <a:ext cx="2355573" cy="23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958008" y="3624815"/>
            <a:ext cx="2355573" cy="23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980254" y="4070448"/>
            <a:ext cx="2355573" cy="23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8920192" y="5539227"/>
            <a:ext cx="1628541" cy="6182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0449" y="4923966"/>
            <a:ext cx="137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Pick up 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80254" y="5024154"/>
            <a:ext cx="2355573" cy="23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383" y="539014"/>
            <a:ext cx="11492564" cy="705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GG AUTO CARE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8383" y="1636293"/>
            <a:ext cx="11492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7806" y="1244428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302" y="1276264"/>
            <a:ext cx="19314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OFFERS &amp; DETAILS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795" y="1234512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7874" y="1233418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US</a:t>
            </a:r>
          </a:p>
        </p:txBody>
      </p:sp>
      <p:pic>
        <p:nvPicPr>
          <p:cNvPr id="1028" name="Picture 4" descr="Image result for gg auto care logo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3" y="616226"/>
            <a:ext cx="811556" cy="5575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 11"/>
          <p:cNvSpPr/>
          <p:nvPr/>
        </p:nvSpPr>
        <p:spPr>
          <a:xfrm>
            <a:off x="367750" y="197708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/>
          <p:cNvSpPr/>
          <p:nvPr/>
        </p:nvSpPr>
        <p:spPr>
          <a:xfrm rot="10800000">
            <a:off x="857727" y="194423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urved Down 12"/>
          <p:cNvSpPr/>
          <p:nvPr/>
        </p:nvSpPr>
        <p:spPr>
          <a:xfrm rot="15741149">
            <a:off x="1379226" y="230422"/>
            <a:ext cx="240639" cy="17442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9652" y="88524"/>
            <a:ext cx="8319052" cy="379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98821" y="88524"/>
            <a:ext cx="0" cy="37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User icon vector, line outline person symbol isolated on white, profile silhouette pictogram or avatar, login or my account icon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08" y="186777"/>
            <a:ext cx="465681" cy="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0734261" y="107392"/>
            <a:ext cx="308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160910" y="36270"/>
            <a:ext cx="308112" cy="14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ication Sign 22"/>
          <p:cNvSpPr/>
          <p:nvPr/>
        </p:nvSpPr>
        <p:spPr>
          <a:xfrm>
            <a:off x="11670193" y="-32686"/>
            <a:ext cx="308113" cy="317761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0227364" y="280585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0588489" y="293839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 flipV="1">
            <a:off x="10371290" y="260706"/>
            <a:ext cx="177443" cy="79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5"/>
          <p:cNvSpPr txBox="1"/>
          <p:nvPr/>
        </p:nvSpPr>
        <p:spPr>
          <a:xfrm>
            <a:off x="298382" y="1270532"/>
            <a:ext cx="999423" cy="3657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3D87B-6C65-41D6-9B6D-AE2938ED9970}"/>
              </a:ext>
            </a:extLst>
          </p:cNvPr>
          <p:cNvSpPr txBox="1"/>
          <p:nvPr/>
        </p:nvSpPr>
        <p:spPr>
          <a:xfrm>
            <a:off x="273861" y="1826691"/>
            <a:ext cx="33256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Offers for new costumer</a:t>
            </a:r>
            <a:endParaRPr lang="en-MY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80642-8BCB-4715-B032-9A88A7AD900E}"/>
              </a:ext>
            </a:extLst>
          </p:cNvPr>
          <p:cNvSpPr txBox="1"/>
          <p:nvPr/>
        </p:nvSpPr>
        <p:spPr>
          <a:xfrm>
            <a:off x="273861" y="2364050"/>
            <a:ext cx="52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new costumer will get 50 % for any service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4EFE1-D40F-446F-837E-E3D4D55A3727}"/>
              </a:ext>
            </a:extLst>
          </p:cNvPr>
          <p:cNvSpPr txBox="1"/>
          <p:nvPr/>
        </p:nvSpPr>
        <p:spPr>
          <a:xfrm>
            <a:off x="273861" y="3082703"/>
            <a:ext cx="2208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Service details</a:t>
            </a:r>
            <a:endParaRPr lang="en-MY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D9A86-836B-4CF5-B4FF-BE1AE0A9B39A}"/>
              </a:ext>
            </a:extLst>
          </p:cNvPr>
          <p:cNvSpPr txBox="1"/>
          <p:nvPr/>
        </p:nvSpPr>
        <p:spPr>
          <a:xfrm>
            <a:off x="361843" y="3559757"/>
            <a:ext cx="3280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Tyre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Filter &amp; Oil 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Transmission replacement or reconditioned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Engine removal and installation</a:t>
            </a:r>
            <a:endParaRPr lang="en-M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383" y="539014"/>
            <a:ext cx="11492564" cy="705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GG AUTO CARE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8383" y="1636293"/>
            <a:ext cx="11492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7806" y="1244428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302" y="1244428"/>
            <a:ext cx="19314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OFFERS &amp; DETAILS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795" y="1244427"/>
            <a:ext cx="14084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7874" y="1233418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US</a:t>
            </a:r>
          </a:p>
        </p:txBody>
      </p:sp>
      <p:pic>
        <p:nvPicPr>
          <p:cNvPr id="1028" name="Picture 4" descr="Image result for gg auto care logo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3" y="616226"/>
            <a:ext cx="811556" cy="5575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 11"/>
          <p:cNvSpPr/>
          <p:nvPr/>
        </p:nvSpPr>
        <p:spPr>
          <a:xfrm>
            <a:off x="367750" y="197708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/>
          <p:cNvSpPr/>
          <p:nvPr/>
        </p:nvSpPr>
        <p:spPr>
          <a:xfrm rot="10800000">
            <a:off x="857727" y="194423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urved Down 12"/>
          <p:cNvSpPr/>
          <p:nvPr/>
        </p:nvSpPr>
        <p:spPr>
          <a:xfrm rot="15741149">
            <a:off x="1379226" y="230422"/>
            <a:ext cx="240639" cy="17442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9652" y="88524"/>
            <a:ext cx="8319052" cy="379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98821" y="88524"/>
            <a:ext cx="0" cy="37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User icon vector, line outline person symbol isolated on white, profile silhouette pictogram or avatar, login or my account icon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08" y="186777"/>
            <a:ext cx="465681" cy="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0734261" y="107392"/>
            <a:ext cx="308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160910" y="36270"/>
            <a:ext cx="308112" cy="14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ication Sign 22"/>
          <p:cNvSpPr/>
          <p:nvPr/>
        </p:nvSpPr>
        <p:spPr>
          <a:xfrm>
            <a:off x="11670193" y="-32686"/>
            <a:ext cx="308113" cy="317761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0227364" y="280585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0588489" y="293839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 flipV="1">
            <a:off x="10371290" y="260706"/>
            <a:ext cx="177443" cy="79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5"/>
          <p:cNvSpPr txBox="1"/>
          <p:nvPr/>
        </p:nvSpPr>
        <p:spPr>
          <a:xfrm>
            <a:off x="298382" y="1270532"/>
            <a:ext cx="999423" cy="3657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6CD93-E6AD-4AD4-A40D-DEEBD35B8C6C}"/>
              </a:ext>
            </a:extLst>
          </p:cNvPr>
          <p:cNvSpPr txBox="1"/>
          <p:nvPr/>
        </p:nvSpPr>
        <p:spPr>
          <a:xfrm>
            <a:off x="367750" y="2028159"/>
            <a:ext cx="541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you satisfied  the service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46FD6-3D4B-4378-8036-7FB25B4A2D3C}"/>
              </a:ext>
            </a:extLst>
          </p:cNvPr>
          <p:cNvSpPr txBox="1"/>
          <p:nvPr/>
        </p:nvSpPr>
        <p:spPr>
          <a:xfrm>
            <a:off x="367750" y="2397491"/>
            <a:ext cx="2166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Very satisfied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Satisfied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Neutral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Unsatisfied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Very unsatisfied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31276-707D-406B-B5A9-46BA7408C22B}"/>
              </a:ext>
            </a:extLst>
          </p:cNvPr>
          <p:cNvSpPr txBox="1"/>
          <p:nvPr/>
        </p:nvSpPr>
        <p:spPr>
          <a:xfrm>
            <a:off x="298382" y="4059485"/>
            <a:ext cx="297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us how we can improve</a:t>
            </a:r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8F1D5-DA7A-455E-A95D-F4500908BD88}"/>
              </a:ext>
            </a:extLst>
          </p:cNvPr>
          <p:cNvSpPr/>
          <p:nvPr/>
        </p:nvSpPr>
        <p:spPr>
          <a:xfrm>
            <a:off x="367750" y="4428817"/>
            <a:ext cx="11101272" cy="18691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383" y="539014"/>
            <a:ext cx="11492564" cy="705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GG AUTO CARE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8383" y="1636293"/>
            <a:ext cx="11492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7806" y="1244428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795" y="1234512"/>
            <a:ext cx="14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4664" y="1270532"/>
            <a:ext cx="14835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ABOUT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</a:t>
            </a:r>
          </a:p>
        </p:txBody>
      </p:sp>
      <p:pic>
        <p:nvPicPr>
          <p:cNvPr id="1028" name="Picture 4" descr="Image result for gg auto care logo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3" y="616226"/>
            <a:ext cx="811556" cy="5575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 11"/>
          <p:cNvSpPr/>
          <p:nvPr/>
        </p:nvSpPr>
        <p:spPr>
          <a:xfrm>
            <a:off x="367750" y="197708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Arrow: Left 16"/>
          <p:cNvSpPr/>
          <p:nvPr/>
        </p:nvSpPr>
        <p:spPr>
          <a:xfrm rot="10800000">
            <a:off x="857727" y="194423"/>
            <a:ext cx="347870" cy="27048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row: Curved Down 12"/>
          <p:cNvSpPr/>
          <p:nvPr/>
        </p:nvSpPr>
        <p:spPr>
          <a:xfrm rot="15741149">
            <a:off x="1379226" y="230422"/>
            <a:ext cx="240639" cy="17442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9652" y="88524"/>
            <a:ext cx="8319052" cy="379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598821" y="88524"/>
            <a:ext cx="0" cy="37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User icon vector, line outline person symbol isolated on white, profile silhouette pictogram or avatar, login or my account icon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08" y="186777"/>
            <a:ext cx="465681" cy="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0734261" y="107392"/>
            <a:ext cx="308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160910" y="36270"/>
            <a:ext cx="308112" cy="14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Multiplication Sign 22"/>
          <p:cNvSpPr/>
          <p:nvPr/>
        </p:nvSpPr>
        <p:spPr>
          <a:xfrm>
            <a:off x="11670193" y="-32686"/>
            <a:ext cx="308113" cy="317761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27364" y="280585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588489" y="293839"/>
            <a:ext cx="91840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 flipV="1">
            <a:off x="10371290" y="260706"/>
            <a:ext cx="177443" cy="79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298382" y="1270532"/>
            <a:ext cx="999423" cy="3657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7F67B-C6DC-4EE8-AAA3-4A7C5B79834C}"/>
              </a:ext>
            </a:extLst>
          </p:cNvPr>
          <p:cNvSpPr txBox="1"/>
          <p:nvPr/>
        </p:nvSpPr>
        <p:spPr>
          <a:xfrm>
            <a:off x="2615688" y="1255694"/>
            <a:ext cx="19314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OFFERS &amp; DETAILS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15BC20-06FD-454D-889B-75B5A06B1713}"/>
              </a:ext>
            </a:extLst>
          </p:cNvPr>
          <p:cNvSpPr/>
          <p:nvPr/>
        </p:nvSpPr>
        <p:spPr>
          <a:xfrm>
            <a:off x="367750" y="2077375"/>
            <a:ext cx="3041275" cy="15979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Member pictures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B06227-BD60-4AE1-97A6-3A80EBD6BCDE}"/>
              </a:ext>
            </a:extLst>
          </p:cNvPr>
          <p:cNvSpPr/>
          <p:nvPr/>
        </p:nvSpPr>
        <p:spPr>
          <a:xfrm>
            <a:off x="3879542" y="2077375"/>
            <a:ext cx="7790651" cy="159795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Member background/descriptions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618013-026E-4C17-8A1C-D9C9A9EC6D10}"/>
              </a:ext>
            </a:extLst>
          </p:cNvPr>
          <p:cNvSpPr/>
          <p:nvPr/>
        </p:nvSpPr>
        <p:spPr>
          <a:xfrm>
            <a:off x="367750" y="3847721"/>
            <a:ext cx="3041275" cy="15979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Member pictures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082F6C-9046-499A-9D7A-CAB382E24D94}"/>
              </a:ext>
            </a:extLst>
          </p:cNvPr>
          <p:cNvSpPr/>
          <p:nvPr/>
        </p:nvSpPr>
        <p:spPr>
          <a:xfrm>
            <a:off x="3879541" y="3892098"/>
            <a:ext cx="7790651" cy="159795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Member background/descriptions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60F65-746C-46EC-9F60-489AE57DD50E}"/>
              </a:ext>
            </a:extLst>
          </p:cNvPr>
          <p:cNvCxnSpPr>
            <a:cxnSpLocks/>
          </p:cNvCxnSpPr>
          <p:nvPr/>
        </p:nvCxnSpPr>
        <p:spPr>
          <a:xfrm>
            <a:off x="298382" y="539014"/>
            <a:ext cx="0" cy="5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8D7F1F-7DFC-4BD0-9DEA-3DFE4BDD6192}"/>
              </a:ext>
            </a:extLst>
          </p:cNvPr>
          <p:cNvCxnSpPr>
            <a:cxnSpLocks/>
          </p:cNvCxnSpPr>
          <p:nvPr/>
        </p:nvCxnSpPr>
        <p:spPr>
          <a:xfrm>
            <a:off x="11790947" y="539014"/>
            <a:ext cx="0" cy="5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4D7EBC-2F55-4063-BBA7-931FBB5E0AD8}"/>
              </a:ext>
            </a:extLst>
          </p:cNvPr>
          <p:cNvCxnSpPr>
            <a:cxnSpLocks/>
          </p:cNvCxnSpPr>
          <p:nvPr/>
        </p:nvCxnSpPr>
        <p:spPr>
          <a:xfrm>
            <a:off x="298382" y="5992427"/>
            <a:ext cx="11492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0269BE5-76D7-49FE-88CA-E754B275E15C}"/>
              </a:ext>
            </a:extLst>
          </p:cNvPr>
          <p:cNvSpPr/>
          <p:nvPr/>
        </p:nvSpPr>
        <p:spPr>
          <a:xfrm>
            <a:off x="307407" y="6184253"/>
            <a:ext cx="329633" cy="180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93DBDD-FC72-4353-8DB2-C86030E7A3DE}"/>
              </a:ext>
            </a:extLst>
          </p:cNvPr>
          <p:cNvSpPr txBox="1"/>
          <p:nvPr/>
        </p:nvSpPr>
        <p:spPr>
          <a:xfrm>
            <a:off x="311985" y="6089862"/>
            <a:ext cx="3110643" cy="3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      </a:t>
            </a:r>
            <a:r>
              <a:rPr lang="en-MY" dirty="0" err="1"/>
              <a:t>Razael</a:t>
            </a:r>
            <a:r>
              <a:rPr lang="en-MY" dirty="0"/>
              <a:t> | Last updated: 2022</a:t>
            </a:r>
          </a:p>
        </p:txBody>
      </p:sp>
    </p:spTree>
    <p:extLst>
      <p:ext uri="{BB962C8B-B14F-4D97-AF65-F5344CB8AC3E}">
        <p14:creationId xmlns:p14="http://schemas.microsoft.com/office/powerpoint/2010/main" val="37400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242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SUBHIKSHAN G</dc:creator>
  <cp:lastModifiedBy>RAZAEL JIKOS GIDIMAN</cp:lastModifiedBy>
  <cp:revision>9</cp:revision>
  <dcterms:created xsi:type="dcterms:W3CDTF">2022-04-14T04:03:00Z</dcterms:created>
  <dcterms:modified xsi:type="dcterms:W3CDTF">2022-04-16T04:10:06Z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6355955B425C4155A41BCD03E45ADE95</vt:lpwstr>
  </property>
  <property fmtid="{D5CDD505-2E9C-101B-9397-08002B2CF9AE}" pid="3" name="KSOProductBuildVer">
    <vt:lpwstr>1033-11.2.0.11074</vt:lpwstr>
  </property>
</Properties>
</file>