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0275-3ED0-4F63-9E4B-D93B3034B2F3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B131-0BD1-4960-BC5E-5A7695F59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27128" y="2928934"/>
            <a:ext cx="4941806" cy="6711412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7822414" y="-957389"/>
            <a:ext cx="2107596" cy="2810128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1000025" y="2488005"/>
            <a:ext cx="7143950" cy="1881991"/>
            <a:chOff x="0" y="0"/>
            <a:chExt cx="19050533" cy="376398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19050533" cy="123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38"/>
                </a:lnSpc>
              </a:pPr>
              <a:r>
                <a:rPr lang="en-US" sz="4000" spc="-120" dirty="0">
                  <a:solidFill>
                    <a:schemeClr val="accent3">
                      <a:lumMod val="75000"/>
                    </a:schemeClr>
                  </a:solidFill>
                  <a:latin typeface="Poppins Medium Bold"/>
                </a:rPr>
                <a:t>Online Food Ordering </a:t>
              </a:r>
              <a:r>
                <a:rPr lang="en-US" sz="4000" spc="-120" dirty="0" smtClean="0">
                  <a:solidFill>
                    <a:schemeClr val="accent3">
                      <a:lumMod val="75000"/>
                    </a:schemeClr>
                  </a:solidFill>
                  <a:latin typeface="Poppins Medium Bold"/>
                </a:rPr>
                <a:t>System</a:t>
              </a:r>
              <a:endParaRPr lang="en-US" sz="4000" spc="-120" dirty="0">
                <a:solidFill>
                  <a:schemeClr val="accent3">
                    <a:lumMod val="75000"/>
                  </a:schemeClr>
                </a:solidFill>
                <a:latin typeface="Poppins Medium Bold"/>
              </a:endParaRP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8825857" y="3570246"/>
              <a:ext cx="1398819" cy="193736"/>
              <a:chOff x="0" y="0"/>
              <a:chExt cx="2934307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290890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2908908" h="360680">
                    <a:moveTo>
                      <a:pt x="2908908" y="180340"/>
                    </a:moveTo>
                    <a:cubicBezTo>
                      <a:pt x="2908908" y="81280"/>
                      <a:pt x="2828898" y="0"/>
                      <a:pt x="272856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2728567" y="360680"/>
                    </a:lnTo>
                    <a:cubicBezTo>
                      <a:pt x="2827628" y="360680"/>
                      <a:pt x="2908907" y="279400"/>
                      <a:pt x="2908907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2126978" y="724929"/>
            <a:ext cx="414359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5"/>
              </a:lnSpc>
              <a:spcBef>
                <a:spcPct val="0"/>
              </a:spcBef>
            </a:pPr>
            <a:r>
              <a:rPr lang="en-US" sz="3100" dirty="0">
                <a:solidFill>
                  <a:srgbClr val="FFFFFF"/>
                </a:solidFill>
                <a:latin typeface="Poppins Bold"/>
              </a:rPr>
              <a:t>Project Header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2132" y="4786322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Group 16: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18BCA086 </a:t>
            </a:r>
            <a:r>
              <a:rPr lang="en-IN" dirty="0" err="1" smtClean="0">
                <a:solidFill>
                  <a:schemeClr val="accent3">
                    <a:lumMod val="75000"/>
                  </a:schemeClr>
                </a:solidFill>
              </a:rPr>
              <a:t>Sourav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3">
                    <a:lumMod val="75000"/>
                  </a:schemeClr>
                </a:solidFill>
              </a:rPr>
              <a:t>Agrawal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18BCA088 </a:t>
            </a:r>
            <a:r>
              <a:rPr lang="en-IN" dirty="0" err="1" smtClean="0">
                <a:solidFill>
                  <a:schemeClr val="accent3">
                    <a:lumMod val="75000"/>
                  </a:schemeClr>
                </a:solidFill>
              </a:rPr>
              <a:t>Sahil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3">
                    <a:lumMod val="75000"/>
                  </a:schemeClr>
                </a:solidFill>
              </a:rPr>
              <a:t>Mansuri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18BCA132 </a:t>
            </a:r>
            <a:r>
              <a:rPr lang="en-IN" dirty="0" err="1" smtClean="0">
                <a:solidFill>
                  <a:schemeClr val="accent3">
                    <a:lumMod val="75000"/>
                  </a:schemeClr>
                </a:solidFill>
              </a:rPr>
              <a:t>Divyansh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 Jain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2000" y="4503313"/>
            <a:ext cx="1920744" cy="3032975"/>
            <a:chOff x="0" y="0"/>
            <a:chExt cx="5121985" cy="606595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8056671" y="-288297"/>
            <a:ext cx="1560296" cy="2589544"/>
            <a:chOff x="0" y="0"/>
            <a:chExt cx="4160788" cy="5179088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1766781" y="-1754690"/>
            <a:ext cx="5454306" cy="8612690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17" name="TextBox 17"/>
          <p:cNvSpPr txBox="1"/>
          <p:nvPr/>
        </p:nvSpPr>
        <p:spPr>
          <a:xfrm>
            <a:off x="2153308" y="497252"/>
            <a:ext cx="4762698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8"/>
              </a:lnSpc>
            </a:pPr>
            <a:r>
              <a:rPr lang="en-US" sz="4500" spc="-134" dirty="0">
                <a:solidFill>
                  <a:srgbClr val="1D617A"/>
                </a:solidFill>
                <a:latin typeface="Poppins Bold Bold Italics"/>
              </a:rPr>
              <a:t>DESCRIPTION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6139" y="1217249"/>
            <a:ext cx="7117323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6700" lvl="1" indent="-178350">
              <a:lnSpc>
                <a:spcPts val="3025"/>
              </a:lnSpc>
              <a:buFont typeface="Arial"/>
              <a:buChar char="•"/>
            </a:pPr>
            <a:r>
              <a:rPr lang="en-US" sz="2200" dirty="0">
                <a:solidFill>
                  <a:srgbClr val="1D617A"/>
                </a:solidFill>
                <a:latin typeface="Poppins Light"/>
              </a:rPr>
              <a:t>The Online Food Ordering System is a </a:t>
            </a:r>
            <a:r>
              <a:rPr lang="en-US" sz="2200" dirty="0" smtClean="0">
                <a:solidFill>
                  <a:srgbClr val="1D617A"/>
                </a:solidFill>
                <a:latin typeface="Poppins Light"/>
              </a:rPr>
              <a:t>food ordering </a:t>
            </a:r>
            <a:r>
              <a:rPr lang="en-US" sz="2200" dirty="0">
                <a:solidFill>
                  <a:srgbClr val="1D617A"/>
                </a:solidFill>
                <a:latin typeface="Poppins Light"/>
              </a:rPr>
              <a:t>website. It provides convenience to the customers </a:t>
            </a:r>
            <a:r>
              <a:rPr lang="en-US" sz="2200" dirty="0" smtClean="0">
                <a:solidFill>
                  <a:srgbClr val="1D617A"/>
                </a:solidFill>
                <a:latin typeface="Poppins Light"/>
              </a:rPr>
              <a:t>by providing online ordering and delivery system and </a:t>
            </a:r>
            <a:r>
              <a:rPr lang="en-US" sz="2200" dirty="0">
                <a:solidFill>
                  <a:srgbClr val="1D617A"/>
                </a:solidFill>
                <a:latin typeface="Poppins Light"/>
              </a:rPr>
              <a:t>overcomes disadvantages of the traditional queuing systems.</a:t>
            </a:r>
          </a:p>
          <a:p>
            <a:pPr marL="356700" lvl="1" indent="-178350">
              <a:lnSpc>
                <a:spcPts val="3025"/>
              </a:lnSpc>
              <a:buFont typeface="Arial"/>
              <a:buChar char="•"/>
            </a:pPr>
            <a:r>
              <a:rPr lang="en-US" sz="2200" dirty="0">
                <a:solidFill>
                  <a:srgbClr val="1D617A"/>
                </a:solidFill>
                <a:latin typeface="Poppins Light"/>
              </a:rPr>
              <a:t>It gives restaurants the ability to increase their sales and expand their business.</a:t>
            </a:r>
          </a:p>
          <a:p>
            <a:pPr marL="356699" lvl="1" indent="-178349">
              <a:lnSpc>
                <a:spcPts val="3025"/>
              </a:lnSpc>
              <a:buFont typeface="Arial"/>
              <a:buChar char="•"/>
            </a:pPr>
            <a:r>
              <a:rPr lang="en-US" sz="2200" dirty="0">
                <a:solidFill>
                  <a:srgbClr val="1D617A"/>
                </a:solidFill>
                <a:latin typeface="Poppins Light"/>
              </a:rPr>
              <a:t>With Online Food Ordering system, we can setup restaurant menu online and customers can also track their orders with few simple steps.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5917" y="4126288"/>
            <a:ext cx="3071834" cy="5463424"/>
            <a:chOff x="0" y="0"/>
            <a:chExt cx="10674148" cy="1264136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876415" y="2660814"/>
              <a:ext cx="8916551" cy="3357287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19604" y="6379942"/>
              <a:ext cx="9604758" cy="3357287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7607656" y="-1003122"/>
            <a:ext cx="1921843" cy="3189587"/>
            <a:chOff x="0" y="0"/>
            <a:chExt cx="5124915" cy="6379173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30767" y="2890461"/>
              <a:ext cx="4828738" cy="2087152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92263" y="1266173"/>
              <a:ext cx="4445805" cy="2087152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2114071" y="585322"/>
            <a:ext cx="457220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sz="2200" spc="157" dirty="0">
                <a:solidFill>
                  <a:srgbClr val="1D617A"/>
                </a:solidFill>
                <a:latin typeface="Poppins Bold Italics"/>
              </a:rPr>
              <a:t>REQUIREMENT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4271" y="1342354"/>
            <a:ext cx="6775459" cy="4667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US" sz="2000" dirty="0">
                <a:solidFill>
                  <a:srgbClr val="1D617A"/>
                </a:solidFill>
                <a:latin typeface="Poppins Light"/>
              </a:rPr>
              <a:t>In some of the existing systems, Users must have a physical menu to order their food over a telephonic communication, this can often result into misunderstanding due to unclear communication through telephones.</a:t>
            </a:r>
          </a:p>
          <a:p>
            <a:pPr marL="332842" lvl="1" indent="-166421">
              <a:lnSpc>
                <a:spcPts val="2822"/>
              </a:lnSpc>
              <a:buFont typeface="Arial"/>
              <a:buChar char="•"/>
            </a:pPr>
            <a:r>
              <a:rPr lang="en-US" sz="2000" dirty="0">
                <a:solidFill>
                  <a:srgbClr val="1D617A"/>
                </a:solidFill>
                <a:latin typeface="Poppins Light"/>
              </a:rPr>
              <a:t>What we have come up </a:t>
            </a:r>
            <a:r>
              <a:rPr lang="en-US" sz="2000" dirty="0" smtClean="0">
                <a:solidFill>
                  <a:srgbClr val="1D617A"/>
                </a:solidFill>
                <a:latin typeface="Poppins Light"/>
              </a:rPr>
              <a:t>with, is an </a:t>
            </a:r>
            <a:r>
              <a:rPr lang="en-US" sz="2000" dirty="0">
                <a:solidFill>
                  <a:srgbClr val="1D617A"/>
                </a:solidFill>
                <a:latin typeface="Poppins Light"/>
              </a:rPr>
              <a:t>online </a:t>
            </a:r>
            <a:r>
              <a:rPr lang="en-US" sz="2000" dirty="0" smtClean="0">
                <a:solidFill>
                  <a:srgbClr val="1D617A"/>
                </a:solidFill>
                <a:latin typeface="Poppins Light"/>
              </a:rPr>
              <a:t>food ordering </a:t>
            </a:r>
            <a:r>
              <a:rPr lang="en-US" sz="2000" dirty="0">
                <a:solidFill>
                  <a:srgbClr val="1D617A"/>
                </a:solidFill>
                <a:latin typeface="Poppins Light"/>
              </a:rPr>
              <a:t>system which </a:t>
            </a:r>
            <a:r>
              <a:rPr lang="en-US" sz="2000" dirty="0" smtClean="0">
                <a:solidFill>
                  <a:srgbClr val="1D617A"/>
                </a:solidFill>
                <a:latin typeface="Poppins Light"/>
              </a:rPr>
              <a:t>is completely web-based. This </a:t>
            </a:r>
            <a:r>
              <a:rPr lang="en-US" sz="2000" dirty="0">
                <a:solidFill>
                  <a:srgbClr val="1D617A"/>
                </a:solidFill>
                <a:latin typeface="Poppins Light"/>
              </a:rPr>
              <a:t>system can be a proven solution </a:t>
            </a:r>
            <a:r>
              <a:rPr lang="en-US" sz="2000" dirty="0" smtClean="0">
                <a:solidFill>
                  <a:srgbClr val="1D617A"/>
                </a:solidFill>
                <a:latin typeface="Poppins Light"/>
              </a:rPr>
              <a:t>in today’s modern world where people live a busy life.</a:t>
            </a:r>
          </a:p>
          <a:p>
            <a:pPr marL="332842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Today inflation rates are increasing rapidly, so in such time to have a fine dining experience at the restaurant is not feasible for everyone. 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his 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way people can have their </a:t>
            </a:r>
            <a:r>
              <a:rPr lang="en-IN" sz="2000" dirty="0" err="1" smtClean="0">
                <a:solidFill>
                  <a:srgbClr val="1D617A"/>
                </a:solidFill>
                <a:latin typeface="Poppins Light"/>
              </a:rPr>
              <a:t>favorite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 food delivered at their home.</a:t>
            </a:r>
            <a:endParaRPr lang="en-US" sz="2000" dirty="0">
              <a:solidFill>
                <a:srgbClr val="1D617A"/>
              </a:solidFill>
              <a:latin typeface="Poppi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5917" y="4126288"/>
            <a:ext cx="3071834" cy="5463424"/>
            <a:chOff x="0" y="0"/>
            <a:chExt cx="10674148" cy="1264136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876415" y="2660814"/>
              <a:ext cx="8916551" cy="3357287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19604" y="6379942"/>
              <a:ext cx="9604758" cy="3357287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7607656" y="-1003122"/>
            <a:ext cx="1921843" cy="3189587"/>
            <a:chOff x="0" y="0"/>
            <a:chExt cx="5124915" cy="6379173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30767" y="2890461"/>
              <a:ext cx="4828738" cy="2087152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92263" y="1266173"/>
              <a:ext cx="4445805" cy="2087152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2114071" y="585322"/>
            <a:ext cx="457220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sz="2200" spc="157" dirty="0">
                <a:solidFill>
                  <a:srgbClr val="1D617A"/>
                </a:solidFill>
                <a:latin typeface="Poppins Bold Italics"/>
              </a:rPr>
              <a:t>REQUIREMENT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4271" y="1342354"/>
            <a:ext cx="6775459" cy="394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This system has three main characters Admin, Restaurant Owners and Users.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The Admin can be considered as the sole manager of the system.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The Admin holds the rights to approve restaurants to register with the </a:t>
            </a:r>
            <a:r>
              <a:rPr lang="en-IN" sz="2000" smtClean="0">
                <a:solidFill>
                  <a:srgbClr val="1D617A"/>
                </a:solidFill>
                <a:latin typeface="Poppins Light"/>
              </a:rPr>
              <a:t>website.</a:t>
            </a:r>
            <a:endParaRPr lang="en-IN" sz="2000" dirty="0" smtClean="0">
              <a:solidFill>
                <a:srgbClr val="1D617A"/>
              </a:solidFill>
              <a:latin typeface="Poppins Light"/>
            </a:endParaRP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Admin can have a look at the menu items being offered by the restaurant.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Admin can manage Order details and Payment details.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Admin can generate reports to have a look at the system briefly.</a:t>
            </a:r>
            <a:endParaRPr lang="en-US" sz="2000" dirty="0" smtClean="0">
              <a:solidFill>
                <a:srgbClr val="1D617A"/>
              </a:solidFill>
              <a:latin typeface="Poppi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5917" y="4126288"/>
            <a:ext cx="3071834" cy="5463424"/>
            <a:chOff x="0" y="0"/>
            <a:chExt cx="10674148" cy="1264136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876415" y="2660814"/>
              <a:ext cx="8916551" cy="3357287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19604" y="6379942"/>
              <a:ext cx="9604758" cy="3357287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7607656" y="-1003122"/>
            <a:ext cx="1921843" cy="3189587"/>
            <a:chOff x="0" y="0"/>
            <a:chExt cx="5124915" cy="6379173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30767" y="2890461"/>
              <a:ext cx="4828738" cy="2087152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92263" y="1266173"/>
              <a:ext cx="4445805" cy="2087152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2114071" y="585322"/>
            <a:ext cx="457220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sz="2200" spc="157" dirty="0">
                <a:solidFill>
                  <a:srgbClr val="1D617A"/>
                </a:solidFill>
                <a:latin typeface="Poppins Bold Italics"/>
              </a:rPr>
              <a:t>REQUIREMENT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4271" y="1342354"/>
            <a:ext cx="6816753" cy="4667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The Restaurants have to make their account in order to begin business on the website.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It is the responsibility of the restaurant to Add, Delete, and Update food items or their menu products.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The restaurant can accept orders using the website and keep updating the order details as and when necessary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The Restaurant can provide discounts to the users on basis of the order if they want to.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It is necessary for the restaurant to provide complete details of the menu items with their photos and descriptions.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The restaurants can set minimum order values fo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r them, and their desired mode of payment too.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  </a:t>
            </a:r>
            <a:endParaRPr lang="en-US" sz="2000" dirty="0" smtClean="0">
              <a:solidFill>
                <a:srgbClr val="1D617A"/>
              </a:solidFill>
              <a:latin typeface="Poppi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5917" y="4126288"/>
            <a:ext cx="3071834" cy="5463424"/>
            <a:chOff x="0" y="0"/>
            <a:chExt cx="10674148" cy="1264136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876415" y="2660814"/>
              <a:ext cx="8916551" cy="3357287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19604" y="6379942"/>
              <a:ext cx="9604758" cy="3357287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7607656" y="-1003122"/>
            <a:ext cx="1921843" cy="3189587"/>
            <a:chOff x="0" y="0"/>
            <a:chExt cx="5124915" cy="6379173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30767" y="2890461"/>
              <a:ext cx="4828738" cy="2087152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92263" y="1266173"/>
              <a:ext cx="4445805" cy="2087152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2114071" y="585322"/>
            <a:ext cx="457220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sz="2200" spc="157" dirty="0">
                <a:solidFill>
                  <a:srgbClr val="1D617A"/>
                </a:solidFill>
                <a:latin typeface="Poppins Bold Italics"/>
              </a:rPr>
              <a:t>REQUIREMENT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4271" y="1342354"/>
            <a:ext cx="6816753" cy="4667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The users, if wanting to order food online through the website, first need to register themselves and login too while placing order.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Before placing an order, the 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users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can add the item to cart, and they can also modify their cart.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Users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can proceed to checkout from their </a:t>
            </a: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cart.</a:t>
            </a:r>
            <a:endParaRPr lang="en-IN" sz="2000" dirty="0" smtClean="0">
              <a:solidFill>
                <a:srgbClr val="1D617A"/>
              </a:solidFill>
              <a:latin typeface="Poppins Light"/>
            </a:endParaRP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While placing an order, all details must be filled out accurately and they can choose between various payment options.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They can track the delivery status of the order as and when updated by the restaurant.</a:t>
            </a:r>
          </a:p>
          <a:p>
            <a:pPr marL="332841" lvl="1" indent="-166421">
              <a:lnSpc>
                <a:spcPts val="2822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1D617A"/>
                </a:solidFill>
                <a:latin typeface="Poppins Light"/>
              </a:rPr>
              <a:t>Their bills will be sent to registered email ID upon delivery of order. </a:t>
            </a:r>
            <a:endParaRPr lang="en-US" sz="2000" dirty="0" smtClean="0">
              <a:solidFill>
                <a:srgbClr val="1D617A"/>
              </a:solidFill>
              <a:latin typeface="Poppi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18</cp:revision>
  <dcterms:created xsi:type="dcterms:W3CDTF">2020-09-10T16:33:33Z</dcterms:created>
  <dcterms:modified xsi:type="dcterms:W3CDTF">2020-09-11T04:14:42Z</dcterms:modified>
</cp:coreProperties>
</file>