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9" r:id="rId1"/>
  </p:sldMasterIdLst>
  <p:notesMasterIdLst>
    <p:notesMasterId r:id="rId14"/>
  </p:notesMasterIdLst>
  <p:handoutMasterIdLst>
    <p:handoutMasterId r:id="rId15"/>
  </p:handoutMasterIdLst>
  <p:sldIdLst>
    <p:sldId id="256" r:id="rId2"/>
    <p:sldId id="257" r:id="rId3"/>
    <p:sldId id="267" r:id="rId4"/>
    <p:sldId id="270" r:id="rId5"/>
    <p:sldId id="271" r:id="rId6"/>
    <p:sldId id="278" r:id="rId7"/>
    <p:sldId id="277" r:id="rId8"/>
    <p:sldId id="272" r:id="rId9"/>
    <p:sldId id="273" r:id="rId10"/>
    <p:sldId id="274" r:id="rId11"/>
    <p:sldId id="276" r:id="rId12"/>
    <p:sldId id="279" r:id="rId13"/>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4FFCFA6-B669-4156-BE76-FFF70EED7AF3}">
          <p14:sldIdLst>
            <p14:sldId id="256"/>
            <p14:sldId id="257"/>
            <p14:sldId id="267"/>
            <p14:sldId id="270"/>
            <p14:sldId id="271"/>
            <p14:sldId id="278"/>
            <p14:sldId id="277"/>
            <p14:sldId id="272"/>
            <p14:sldId id="273"/>
            <p14:sldId id="274"/>
            <p14:sldId id="276"/>
            <p14:sldId id="279"/>
          </p14:sldIdLst>
        </p14:section>
        <p14:section name="Untitled Section" id="{83886488-E108-4385-ABB3-D9A9A5B44AB8}">
          <p14:sldIdLst/>
        </p14:section>
      </p14:sectionLst>
    </p:ex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EC20E35-A176-4012-BC5E-935CFFF8708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485" autoAdjust="0"/>
    <p:restoredTop sz="94599" autoAdjust="0"/>
  </p:normalViewPr>
  <p:slideViewPr>
    <p:cSldViewPr>
      <p:cViewPr varScale="1">
        <p:scale>
          <a:sx n="74" d="100"/>
          <a:sy n="74" d="100"/>
        </p:scale>
        <p:origin x="600" y="72"/>
      </p:cViewPr>
      <p:guideLst>
        <p:guide pos="3839"/>
        <p:guide orient="horz" pos="2160"/>
      </p:guideLst>
    </p:cSldViewPr>
  </p:slideViewPr>
  <p:notesTextViewPr>
    <p:cViewPr>
      <p:scale>
        <a:sx n="1" d="1"/>
        <a:sy n="1" d="1"/>
      </p:scale>
      <p:origin x="0" y="0"/>
    </p:cViewPr>
  </p:notesTextViewPr>
  <p:notesViewPr>
    <p:cSldViewPr showGuides="1">
      <p:cViewPr varScale="1">
        <p:scale>
          <a:sx n="52" d="100"/>
          <a:sy n="52" d="100"/>
        </p:scale>
        <p:origin x="2664" y="3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84AA43A-3F76-4A13-9CD6-36134EB429E3}" type="datetimeFigureOut">
              <a:rPr lang="en-US"/>
              <a:t>3/25/2018</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50423A-8BCE-448E-A97B-03A88B2B12C1}" type="slidenum">
              <a:rPr/>
              <a:t>‹#›</a:t>
            </a:fld>
            <a:endParaRPr/>
          </a:p>
        </p:txBody>
      </p:sp>
    </p:spTree>
    <p:extLst>
      <p:ext uri="{BB962C8B-B14F-4D97-AF65-F5344CB8AC3E}">
        <p14:creationId xmlns:p14="http://schemas.microsoft.com/office/powerpoint/2010/main" val="4051395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674A4F-2B7A-4ECB-A400-260B2FFC03C1}" type="datetimeFigureOut">
              <a:rPr lang="en-US"/>
              <a:t>3/25/2018</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F2A70B-78F2-4DCF-B53B-C990D2FAFB8A}" type="slidenum">
              <a:rPr/>
              <a:t>‹#›</a:t>
            </a:fld>
            <a:endParaRPr/>
          </a:p>
        </p:txBody>
      </p:sp>
    </p:spTree>
    <p:extLst>
      <p:ext uri="{BB962C8B-B14F-4D97-AF65-F5344CB8AC3E}">
        <p14:creationId xmlns:p14="http://schemas.microsoft.com/office/powerpoint/2010/main" val="2411570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88825"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654" y="2099733"/>
            <a:ext cx="8823360" cy="2677648"/>
          </a:xfrm>
        </p:spPr>
        <p:txBody>
          <a:bodyPr anchor="b"/>
          <a:lstStyle>
            <a:lvl1pPr>
              <a:defRPr sz="5398"/>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654" y="4777380"/>
            <a:ext cx="8823360" cy="861420"/>
          </a:xfrm>
        </p:spPr>
        <p:txBody>
          <a:bodyPr anchor="t"/>
          <a:lstStyle>
            <a:lvl1pPr marL="0" indent="0" algn="l">
              <a:buNone/>
              <a:defRPr cap="all">
                <a:solidFill>
                  <a:schemeClr val="accent1">
                    <a:lumMod val="60000"/>
                    <a:lumOff val="40000"/>
                  </a:schemeClr>
                </a:solidFill>
              </a:defRPr>
            </a:lvl1pPr>
            <a:lvl2pPr marL="457063" indent="0" algn="ctr">
              <a:buNone/>
              <a:defRPr>
                <a:solidFill>
                  <a:schemeClr val="tx1">
                    <a:tint val="75000"/>
                  </a:schemeClr>
                </a:solidFill>
              </a:defRPr>
            </a:lvl2pPr>
            <a:lvl3pPr marL="914126" indent="0" algn="ctr">
              <a:buNone/>
              <a:defRPr>
                <a:solidFill>
                  <a:schemeClr val="tx1">
                    <a:tint val="75000"/>
                  </a:schemeClr>
                </a:solidFill>
              </a:defRPr>
            </a:lvl3pPr>
            <a:lvl4pPr marL="1371189" indent="0" algn="ctr">
              <a:buNone/>
              <a:defRPr>
                <a:solidFill>
                  <a:schemeClr val="tx1">
                    <a:tint val="75000"/>
                  </a:schemeClr>
                </a:solidFill>
              </a:defRPr>
            </a:lvl4pPr>
            <a:lvl5pPr marL="1828251" indent="0" algn="ctr">
              <a:buNone/>
              <a:defRPr>
                <a:solidFill>
                  <a:schemeClr val="tx1">
                    <a:tint val="75000"/>
                  </a:schemeClr>
                </a:solidFill>
              </a:defRPr>
            </a:lvl5pPr>
            <a:lvl6pPr marL="2285314" indent="0" algn="ctr">
              <a:buNone/>
              <a:defRPr>
                <a:solidFill>
                  <a:schemeClr val="tx1">
                    <a:tint val="75000"/>
                  </a:schemeClr>
                </a:solidFill>
              </a:defRPr>
            </a:lvl6pPr>
            <a:lvl7pPr marL="2742377" indent="0" algn="ctr">
              <a:buNone/>
              <a:defRPr>
                <a:solidFill>
                  <a:schemeClr val="tx1">
                    <a:tint val="75000"/>
                  </a:schemeClr>
                </a:solidFill>
              </a:defRPr>
            </a:lvl7pPr>
            <a:lvl8pPr marL="3199440" indent="0" algn="ctr">
              <a:buNone/>
              <a:defRPr>
                <a:solidFill>
                  <a:schemeClr val="tx1">
                    <a:tint val="75000"/>
                  </a:schemeClr>
                </a:solidFill>
              </a:defRPr>
            </a:lvl8pPr>
            <a:lvl9pPr marL="3656503"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6210" y="1792264"/>
            <a:ext cx="990599" cy="304720"/>
          </a:xfrm>
        </p:spPr>
        <p:txBody>
          <a:bodyPr anchor="t"/>
          <a:lstStyle>
            <a:lvl1pPr algn="l">
              <a:defRPr b="0" i="0">
                <a:solidFill>
                  <a:schemeClr val="bg1">
                    <a:alpha val="60000"/>
                  </a:schemeClr>
                </a:solidFill>
              </a:defRPr>
            </a:lvl1pPr>
          </a:lstStyle>
          <a:p>
            <a:fld id="{4BDF68E2-58F2-4D09-BE8B-E3BD06533059}" type="datetimeFigureOut">
              <a:rPr lang="en-US" smtClean="0"/>
              <a:t>3/25/2018</a:t>
            </a:fld>
            <a:endParaRPr lang="en-US" dirty="0"/>
          </a:p>
        </p:txBody>
      </p:sp>
      <p:sp>
        <p:nvSpPr>
          <p:cNvPr id="5" name="Footer Placeholder 4"/>
          <p:cNvSpPr>
            <a:spLocks noGrp="1"/>
          </p:cNvSpPr>
          <p:nvPr>
            <p:ph type="ftr" sz="quarter" idx="11"/>
          </p:nvPr>
        </p:nvSpPr>
        <p:spPr bwMode="gray">
          <a:xfrm rot="5400000">
            <a:off x="8949143" y="3227872"/>
            <a:ext cx="3859795" cy="304722"/>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5094" y="0"/>
            <a:ext cx="685621"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49844" y="295730"/>
            <a:ext cx="837981" cy="767687"/>
          </a:xfrm>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508215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88825"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654" y="4969927"/>
            <a:ext cx="8823361" cy="566738"/>
          </a:xfrm>
        </p:spPr>
        <p:txBody>
          <a:bodyPr anchor="b">
            <a:normAutofit/>
          </a:bodyPr>
          <a:lstStyle>
            <a:lvl1pPr algn="l">
              <a:defRPr sz="2399"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654" y="685800"/>
            <a:ext cx="8823361"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653" y="5536665"/>
            <a:ext cx="8823360" cy="493712"/>
          </a:xfrm>
        </p:spPr>
        <p:txBody>
          <a:bodyPr>
            <a:normAutofit/>
          </a:bodyPr>
          <a:lstStyle>
            <a:lvl1pPr marL="0" indent="0">
              <a:buNone/>
              <a:defRPr sz="1200">
                <a:solidFill>
                  <a:schemeClr val="accent1">
                    <a:lumMod val="60000"/>
                    <a:lumOff val="40000"/>
                  </a:schemeClr>
                </a:solidFill>
              </a:defRPr>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AFE8FB1-0A7A-443E-AAF7-31D4FA1AA312}" type="datetimeFigureOut">
              <a:rPr lang="en-US" smtClean="0"/>
              <a:pPr/>
              <a:t>3/25/2018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5094" y="0"/>
            <a:ext cx="685621"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25BA54BD-C84D-46CE-8B72-31BFB26ABA43}" type="slidenum">
              <a:rPr lang="en-US" smtClean="0"/>
              <a:pPr/>
              <a:t>‹#›</a:t>
            </a:fld>
            <a:endParaRPr lang="en-US"/>
          </a:p>
        </p:txBody>
      </p:sp>
    </p:spTree>
    <p:extLst>
      <p:ext uri="{BB962C8B-B14F-4D97-AF65-F5344CB8AC3E}">
        <p14:creationId xmlns:p14="http://schemas.microsoft.com/office/powerpoint/2010/main" val="2832522024"/>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88825"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499" y="1063417"/>
            <a:ext cx="8829516" cy="1372986"/>
          </a:xfrm>
        </p:spPr>
        <p:txBody>
          <a:bodyPr/>
          <a:lstStyle>
            <a:lvl1pPr>
              <a:defRPr sz="3999"/>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654" y="3543300"/>
            <a:ext cx="8823361" cy="2476500"/>
          </a:xfrm>
        </p:spPr>
        <p:txBody>
          <a:bodyPr anchor="ctr">
            <a:normAutofit/>
          </a:bodyPr>
          <a:lstStyle>
            <a:lvl1pPr marL="0" indent="0">
              <a:buNone/>
              <a:defRPr sz="1799"/>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AFE8FB1-0A7A-443E-AAF7-31D4FA1AA312}" type="datetimeFigureOut">
              <a:rPr lang="en-US" smtClean="0"/>
              <a:pPr/>
              <a:t>3/25/2018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5094" y="0"/>
            <a:ext cx="685621"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5BA54BD-C84D-46CE-8B72-31BFB26ABA43}" type="slidenum">
              <a:rPr lang="en-US" smtClean="0"/>
              <a:pPr/>
              <a:t>‹#›</a:t>
            </a:fld>
            <a:endParaRPr lang="en-US"/>
          </a:p>
        </p:txBody>
      </p:sp>
    </p:spTree>
    <p:extLst>
      <p:ext uri="{BB962C8B-B14F-4D97-AF65-F5344CB8AC3E}">
        <p14:creationId xmlns:p14="http://schemas.microsoft.com/office/powerpoint/2010/main" val="485972203"/>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88825"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337" y="607336"/>
            <a:ext cx="801703" cy="1569660"/>
          </a:xfrm>
          <a:prstGeom prst="rect">
            <a:avLst/>
          </a:prstGeom>
          <a:noFill/>
        </p:spPr>
        <p:txBody>
          <a:bodyPr wrap="square" rtlCol="0">
            <a:spAutoFit/>
          </a:bodyPr>
          <a:lstStyle/>
          <a:p>
            <a:pPr algn="r"/>
            <a:r>
              <a:rPr lang="en-US" sz="9597" b="0" i="0" dirty="0">
                <a:solidFill>
                  <a:schemeClr val="accent1">
                    <a:lumMod val="60000"/>
                    <a:lumOff val="40000"/>
                  </a:schemeClr>
                </a:solidFill>
                <a:latin typeface="Arial"/>
                <a:cs typeface="Arial"/>
              </a:rPr>
              <a:t>“</a:t>
            </a:r>
          </a:p>
        </p:txBody>
      </p:sp>
      <p:sp>
        <p:nvSpPr>
          <p:cNvPr id="13" name="TextBox 12"/>
          <p:cNvSpPr txBox="1"/>
          <p:nvPr/>
        </p:nvSpPr>
        <p:spPr bwMode="gray">
          <a:xfrm>
            <a:off x="9881884" y="2613787"/>
            <a:ext cx="652593" cy="1569660"/>
          </a:xfrm>
          <a:prstGeom prst="rect">
            <a:avLst/>
          </a:prstGeom>
          <a:noFill/>
        </p:spPr>
        <p:txBody>
          <a:bodyPr wrap="square" rtlCol="0">
            <a:spAutoFit/>
          </a:bodyPr>
          <a:lstStyle/>
          <a:p>
            <a:pPr algn="r"/>
            <a:r>
              <a:rPr lang="en-US" sz="9597"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466" y="982134"/>
            <a:ext cx="8451704" cy="2696632"/>
          </a:xfrm>
        </p:spPr>
        <p:txBody>
          <a:bodyPr/>
          <a:lstStyle>
            <a:lvl1pPr>
              <a:defRPr sz="3999"/>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439" y="3678766"/>
            <a:ext cx="7729206"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654" y="5029200"/>
            <a:ext cx="9242489" cy="997857"/>
          </a:xfrm>
        </p:spPr>
        <p:txBody>
          <a:bodyPr anchor="ctr">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AFE8FB1-0A7A-443E-AAF7-31D4FA1AA312}" type="datetimeFigureOut">
              <a:rPr lang="en-US" smtClean="0"/>
              <a:pPr/>
              <a:t>3/25/2018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5094" y="0"/>
            <a:ext cx="685621"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5BA54BD-C84D-46CE-8B72-31BFB26ABA43}" type="slidenum">
              <a:rPr lang="en-US" smtClean="0"/>
              <a:pPr/>
              <a:t>‹#›</a:t>
            </a:fld>
            <a:endParaRPr lang="en-US"/>
          </a:p>
        </p:txBody>
      </p:sp>
    </p:spTree>
    <p:extLst>
      <p:ext uri="{BB962C8B-B14F-4D97-AF65-F5344CB8AC3E}">
        <p14:creationId xmlns:p14="http://schemas.microsoft.com/office/powerpoint/2010/main" val="2851830360"/>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88825"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653" y="2370667"/>
            <a:ext cx="8823362" cy="1822514"/>
          </a:xfrm>
        </p:spPr>
        <p:txBody>
          <a:bodyPr anchor="b"/>
          <a:lstStyle>
            <a:lvl1pPr algn="l">
              <a:defRPr sz="3999"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654" y="5024967"/>
            <a:ext cx="8823361" cy="860400"/>
          </a:xfrm>
        </p:spPr>
        <p:txBody>
          <a:bodyPr anchor="t"/>
          <a:lstStyle>
            <a:lvl1pPr marL="0" indent="0" algn="l">
              <a:buNone/>
              <a:defRPr sz="1999" cap="none">
                <a:solidFill>
                  <a:schemeClr val="accent1">
                    <a:lumMod val="60000"/>
                    <a:lumOff val="40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AFE8FB1-0A7A-443E-AAF7-31D4FA1AA312}" type="datetimeFigureOut">
              <a:rPr lang="en-US" smtClean="0"/>
              <a:pPr/>
              <a:t>3/25/2018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5094" y="0"/>
            <a:ext cx="685621"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5BA54BD-C84D-46CE-8B72-31BFB26ABA43}" type="slidenum">
              <a:rPr lang="en-US" smtClean="0"/>
              <a:pPr/>
              <a:t>‹#›</a:t>
            </a:fld>
            <a:endParaRPr lang="en-US"/>
          </a:p>
        </p:txBody>
      </p:sp>
    </p:spTree>
    <p:extLst>
      <p:ext uri="{BB962C8B-B14F-4D97-AF65-F5344CB8AC3E}">
        <p14:creationId xmlns:p14="http://schemas.microsoft.com/office/powerpoint/2010/main" val="3927578818"/>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654" y="973668"/>
            <a:ext cx="8823361" cy="706964"/>
          </a:xfrm>
        </p:spPr>
        <p:txBody>
          <a:bodyPr/>
          <a:lstStyle>
            <a:lvl1pPr>
              <a:defRPr sz="3599"/>
            </a:lvl1pPr>
          </a:lstStyle>
          <a:p>
            <a:r>
              <a:rPr lang="en-US" smtClean="0"/>
              <a:t>Click to edit Master title style</a:t>
            </a:r>
            <a:endParaRPr lang="en-US" dirty="0"/>
          </a:p>
        </p:txBody>
      </p:sp>
      <p:sp>
        <p:nvSpPr>
          <p:cNvPr id="3" name="Text Placeholder 2"/>
          <p:cNvSpPr>
            <a:spLocks noGrp="1"/>
          </p:cNvSpPr>
          <p:nvPr>
            <p:ph type="body" idx="1"/>
          </p:nvPr>
        </p:nvSpPr>
        <p:spPr>
          <a:xfrm>
            <a:off x="1154653" y="2603502"/>
            <a:ext cx="3141060" cy="576262"/>
          </a:xfrm>
        </p:spPr>
        <p:txBody>
          <a:bodyPr anchor="b">
            <a:noAutofit/>
          </a:bodyPr>
          <a:lstStyle>
            <a:lvl1pPr marL="0" indent="0">
              <a:buNone/>
              <a:defRPr sz="2399" b="0">
                <a:solidFill>
                  <a:schemeClr val="accent1">
                    <a:lumMod val="60000"/>
                    <a:lumOff val="40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653" y="3179765"/>
            <a:ext cx="3141061" cy="2847293"/>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1547" y="2603500"/>
            <a:ext cx="3146189" cy="576262"/>
          </a:xfrm>
        </p:spPr>
        <p:txBody>
          <a:bodyPr anchor="b">
            <a:noAutofit/>
          </a:bodyPr>
          <a:lstStyle>
            <a:lvl1pPr marL="0" indent="0">
              <a:buNone/>
              <a:defRPr sz="2399" b="0">
                <a:solidFill>
                  <a:schemeClr val="accent1">
                    <a:lumMod val="60000"/>
                    <a:lumOff val="40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1547" y="3179764"/>
            <a:ext cx="3146189" cy="2847293"/>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6081" y="2603501"/>
            <a:ext cx="3144911" cy="576262"/>
          </a:xfrm>
        </p:spPr>
        <p:txBody>
          <a:bodyPr anchor="b">
            <a:noAutofit/>
          </a:bodyPr>
          <a:lstStyle>
            <a:lvl1pPr marL="0" indent="0">
              <a:buNone/>
              <a:defRPr sz="2399" b="0">
                <a:solidFill>
                  <a:schemeClr val="accent1">
                    <a:lumMod val="60000"/>
                    <a:lumOff val="40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6275" y="3179763"/>
            <a:ext cx="3144717" cy="2847293"/>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smtClean="0"/>
              <a:t>Click to edit Master text styles</a:t>
            </a:r>
          </a:p>
        </p:txBody>
      </p:sp>
      <p:cxnSp>
        <p:nvCxnSpPr>
          <p:cNvPr id="17" name="Straight Connector 16"/>
          <p:cNvCxnSpPr/>
          <p:nvPr/>
        </p:nvCxnSpPr>
        <p:spPr>
          <a:xfrm>
            <a:off x="4402824" y="2569634"/>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0377" y="2569634"/>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AFE8FB1-0A7A-443E-AAF7-31D4FA1AA312}" type="datetimeFigureOut">
              <a:rPr lang="en-US" smtClean="0"/>
              <a:pPr/>
              <a:t>3/25/2018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5BA54BD-C84D-46CE-8B72-31BFB26ABA43}" type="slidenum">
              <a:rPr lang="en-US" smtClean="0"/>
              <a:pPr/>
              <a:t>‹#›</a:t>
            </a:fld>
            <a:endParaRPr lang="en-US"/>
          </a:p>
        </p:txBody>
      </p:sp>
    </p:spTree>
    <p:extLst>
      <p:ext uri="{BB962C8B-B14F-4D97-AF65-F5344CB8AC3E}">
        <p14:creationId xmlns:p14="http://schemas.microsoft.com/office/powerpoint/2010/main" val="33213260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654" y="973668"/>
            <a:ext cx="8823361" cy="706964"/>
          </a:xfrm>
        </p:spPr>
        <p:txBody>
          <a:bodyPr/>
          <a:lstStyle>
            <a:lvl1pPr>
              <a:defRPr sz="3599"/>
            </a:lvl1pPr>
          </a:lstStyle>
          <a:p>
            <a:r>
              <a:rPr lang="en-US" smtClean="0"/>
              <a:t>Click to edit Master title style</a:t>
            </a:r>
            <a:endParaRPr lang="en-US" dirty="0"/>
          </a:p>
        </p:txBody>
      </p:sp>
      <p:sp>
        <p:nvSpPr>
          <p:cNvPr id="3" name="Text Placeholder 2"/>
          <p:cNvSpPr>
            <a:spLocks noGrp="1"/>
          </p:cNvSpPr>
          <p:nvPr>
            <p:ph type="body" idx="1"/>
          </p:nvPr>
        </p:nvSpPr>
        <p:spPr>
          <a:xfrm>
            <a:off x="1154653" y="4532844"/>
            <a:ext cx="3049644" cy="576262"/>
          </a:xfrm>
        </p:spPr>
        <p:txBody>
          <a:bodyPr anchor="b">
            <a:noAutofit/>
          </a:bodyPr>
          <a:lstStyle>
            <a:lvl1pPr marL="0" indent="0">
              <a:buNone/>
              <a:defRPr sz="2399" b="0">
                <a:solidFill>
                  <a:schemeClr val="accent1">
                    <a:lumMod val="60000"/>
                    <a:lumOff val="40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smtClean="0"/>
              <a:t>Click to edit Master text styles</a:t>
            </a:r>
          </a:p>
        </p:txBody>
      </p:sp>
      <p:sp>
        <p:nvSpPr>
          <p:cNvPr id="19" name="Picture Placeholder 2"/>
          <p:cNvSpPr>
            <a:spLocks noGrp="1" noChangeAspect="1"/>
          </p:cNvSpPr>
          <p:nvPr>
            <p:ph type="pic" idx="15"/>
          </p:nvPr>
        </p:nvSpPr>
        <p:spPr>
          <a:xfrm>
            <a:off x="1334206" y="2603500"/>
            <a:ext cx="26905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653" y="5109106"/>
            <a:ext cx="3049644" cy="917952"/>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67675" y="4532845"/>
            <a:ext cx="3049644" cy="576263"/>
          </a:xfrm>
        </p:spPr>
        <p:txBody>
          <a:bodyPr anchor="b">
            <a:noAutofit/>
          </a:bodyPr>
          <a:lstStyle>
            <a:lvl1pPr marL="0" indent="0">
              <a:buNone/>
              <a:defRPr sz="2399" b="0">
                <a:solidFill>
                  <a:schemeClr val="accent1">
                    <a:lumMod val="60000"/>
                    <a:lumOff val="40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smtClean="0"/>
              <a:t>Click to edit Master text styles</a:t>
            </a:r>
          </a:p>
        </p:txBody>
      </p:sp>
      <p:sp>
        <p:nvSpPr>
          <p:cNvPr id="41" name="Picture Placeholder 2"/>
          <p:cNvSpPr>
            <a:spLocks noGrp="1" noChangeAspect="1"/>
          </p:cNvSpPr>
          <p:nvPr>
            <p:ph type="pic" idx="21"/>
          </p:nvPr>
        </p:nvSpPr>
        <p:spPr>
          <a:xfrm>
            <a:off x="4747226" y="2603500"/>
            <a:ext cx="26905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68982" y="5109105"/>
            <a:ext cx="3049644" cy="917952"/>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0697" y="4532845"/>
            <a:ext cx="3050300" cy="576262"/>
          </a:xfrm>
        </p:spPr>
        <p:txBody>
          <a:bodyPr anchor="b">
            <a:noAutofit/>
          </a:bodyPr>
          <a:lstStyle>
            <a:lvl1pPr marL="0" indent="0">
              <a:buNone/>
              <a:defRPr sz="2399" b="0">
                <a:solidFill>
                  <a:schemeClr val="accent1">
                    <a:lumMod val="60000"/>
                    <a:lumOff val="40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smtClean="0"/>
              <a:t>Click to edit Master text styles</a:t>
            </a:r>
          </a:p>
        </p:txBody>
      </p:sp>
      <p:sp>
        <p:nvSpPr>
          <p:cNvPr id="42" name="Picture Placeholder 2"/>
          <p:cNvSpPr>
            <a:spLocks noGrp="1" noChangeAspect="1"/>
          </p:cNvSpPr>
          <p:nvPr>
            <p:ph type="pic" idx="22"/>
          </p:nvPr>
        </p:nvSpPr>
        <p:spPr>
          <a:xfrm>
            <a:off x="8160905" y="2603500"/>
            <a:ext cx="26905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0696" y="5109104"/>
            <a:ext cx="3050301" cy="917952"/>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smtClean="0"/>
              <a:t>Click to edit Master text styles</a:t>
            </a:r>
          </a:p>
        </p:txBody>
      </p:sp>
      <p:cxnSp>
        <p:nvCxnSpPr>
          <p:cNvPr id="43" name="Straight Connector 42"/>
          <p:cNvCxnSpPr/>
          <p:nvPr/>
        </p:nvCxnSpPr>
        <p:spPr>
          <a:xfrm>
            <a:off x="4404684" y="2569634"/>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5771" y="2569634"/>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AFE8FB1-0A7A-443E-AAF7-31D4FA1AA312}" type="datetimeFigureOut">
              <a:rPr lang="en-US" smtClean="0"/>
              <a:pPr/>
              <a:t>3/25/2018</a:t>
            </a:fld>
            <a:endParaRPr lang="en-US" dirty="0"/>
          </a:p>
        </p:txBody>
      </p:sp>
      <p:sp>
        <p:nvSpPr>
          <p:cNvPr id="8" name="Footer Placeholder 7"/>
          <p:cNvSpPr>
            <a:spLocks noGrp="1"/>
          </p:cNvSpPr>
          <p:nvPr>
            <p:ph type="ftr" sz="quarter" idx="11"/>
          </p:nvPr>
        </p:nvSpPr>
        <p:spPr>
          <a:xfrm>
            <a:off x="560965" y="6391839"/>
            <a:ext cx="3643333" cy="304801"/>
          </a:xfrm>
        </p:spPr>
        <p:txBody>
          <a:bodyPr/>
          <a:lstStyle/>
          <a:p>
            <a:endParaRPr lang="en-US" dirty="0"/>
          </a:p>
        </p:txBody>
      </p:sp>
      <p:sp>
        <p:nvSpPr>
          <p:cNvPr id="9" name="Slide Number Placeholder 8"/>
          <p:cNvSpPr>
            <a:spLocks noGrp="1"/>
          </p:cNvSpPr>
          <p:nvPr>
            <p:ph type="sldNum" sz="quarter" idx="12"/>
          </p:nvPr>
        </p:nvSpPr>
        <p:spPr/>
        <p:txBody>
          <a:bodyPr/>
          <a:lstStyle/>
          <a:p>
            <a:fld id="{25BA54BD-C84D-46CE-8B72-31BFB26ABA43}" type="slidenum">
              <a:rPr lang="en-US" smtClean="0"/>
              <a:pPr/>
              <a:t>‹#›</a:t>
            </a:fld>
            <a:endParaRPr lang="en-US"/>
          </a:p>
        </p:txBody>
      </p:sp>
    </p:spTree>
    <p:extLst>
      <p:ext uri="{BB962C8B-B14F-4D97-AF65-F5344CB8AC3E}">
        <p14:creationId xmlns:p14="http://schemas.microsoft.com/office/powerpoint/2010/main" val="438803029"/>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654" y="973668"/>
            <a:ext cx="8823361"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654" y="2603500"/>
            <a:ext cx="8823361" cy="34163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2654" y="6391839"/>
            <a:ext cx="990341" cy="304799"/>
          </a:xfrm>
        </p:spPr>
        <p:txBody>
          <a:bodyPr/>
          <a:lstStyle/>
          <a:p>
            <a:fld id="{9AFE8FB1-0A7A-443E-AAF7-31D4FA1AA312}" type="datetimeFigureOut">
              <a:rPr lang="en-US" smtClean="0"/>
              <a:t>3/25/2018</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5BA54BD-C84D-46CE-8B72-31BFB26ABA43}" type="slidenum">
              <a:rPr lang="en-IN" smtClean="0"/>
              <a:t>‹#›</a:t>
            </a:fld>
            <a:endParaRPr lang="en-IN"/>
          </a:p>
        </p:txBody>
      </p:sp>
    </p:spTree>
    <p:extLst>
      <p:ext uri="{BB962C8B-B14F-4D97-AF65-F5344CB8AC3E}">
        <p14:creationId xmlns:p14="http://schemas.microsoft.com/office/powerpoint/2010/main" val="4020303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88825"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3000" y="1278467"/>
            <a:ext cx="1409598"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654" y="1278467"/>
            <a:ext cx="6254396"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0330" y="6391839"/>
            <a:ext cx="991877" cy="304799"/>
          </a:xfrm>
        </p:spPr>
        <p:txBody>
          <a:bodyPr/>
          <a:lstStyle/>
          <a:p>
            <a:fld id="{9AFE8FB1-0A7A-443E-AAF7-31D4FA1AA312}" type="datetimeFigureOut">
              <a:rPr lang="en-US" smtClean="0"/>
              <a:t>3/25/2018</a:t>
            </a:fld>
            <a:endParaRPr lang="en-US"/>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5094" y="0"/>
            <a:ext cx="685621"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5BA54BD-C84D-46CE-8B72-31BFB26ABA43}" type="slidenum">
              <a:rPr lang="en-IN" smtClean="0"/>
              <a:t>‹#›</a:t>
            </a:fld>
            <a:endParaRPr lang="en-IN"/>
          </a:p>
        </p:txBody>
      </p:sp>
    </p:spTree>
    <p:extLst>
      <p:ext uri="{BB962C8B-B14F-4D97-AF65-F5344CB8AC3E}">
        <p14:creationId xmlns:p14="http://schemas.microsoft.com/office/powerpoint/2010/main" val="1457514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654" y="2603500"/>
            <a:ext cx="8823361" cy="3416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AFE8FB1-0A7A-443E-AAF7-31D4FA1AA312}" type="datetimeFigureOut">
              <a:rPr lang="en-US" smtClean="0"/>
              <a:t>3/25/2018</a:t>
            </a:fld>
            <a:endParaRPr lang="en-US"/>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25BA54BD-C84D-46CE-8B72-31BFB26ABA43}" type="slidenum">
              <a:rPr lang="en-IN" smtClean="0"/>
              <a:t>‹#›</a:t>
            </a:fld>
            <a:endParaRPr lang="en-IN" dirty="0"/>
          </a:p>
        </p:txBody>
      </p:sp>
    </p:spTree>
    <p:extLst>
      <p:ext uri="{BB962C8B-B14F-4D97-AF65-F5344CB8AC3E}">
        <p14:creationId xmlns:p14="http://schemas.microsoft.com/office/powerpoint/2010/main" val="661528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88825"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654" y="2677645"/>
            <a:ext cx="4349892" cy="2283824"/>
          </a:xfrm>
        </p:spPr>
        <p:txBody>
          <a:bodyPr anchor="ctr"/>
          <a:lstStyle>
            <a:lvl1pPr algn="l">
              <a:defRPr sz="3999"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3764" y="2677644"/>
            <a:ext cx="3756566" cy="2283824"/>
          </a:xfrm>
        </p:spPr>
        <p:txBody>
          <a:bodyPr anchor="ctr"/>
          <a:lstStyle>
            <a:lvl1pPr marL="0" indent="0" algn="l">
              <a:buNone/>
              <a:defRPr sz="1999" cap="all">
                <a:solidFill>
                  <a:schemeClr val="accent1">
                    <a:lumMod val="60000"/>
                    <a:lumOff val="40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AFE8FB1-0A7A-443E-AAF7-31D4FA1AA312}" type="datetimeFigureOut">
              <a:rPr lang="en-US" smtClean="0"/>
              <a:t>3/25/2018</a:t>
            </a:fld>
            <a:endParaRPr lang="en-US"/>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5094" y="0"/>
            <a:ext cx="685621"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5BA54BD-C84D-46CE-8B72-31BFB26ABA43}" type="slidenum">
              <a:rPr lang="en-IN" smtClean="0"/>
              <a:t>‹#›</a:t>
            </a:fld>
            <a:endParaRPr lang="en-IN"/>
          </a:p>
        </p:txBody>
      </p:sp>
    </p:spTree>
    <p:extLst>
      <p:ext uri="{BB962C8B-B14F-4D97-AF65-F5344CB8AC3E}">
        <p14:creationId xmlns:p14="http://schemas.microsoft.com/office/powerpoint/2010/main" val="3122911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653" y="2603501"/>
            <a:ext cx="4823901"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7096" y="2603500"/>
            <a:ext cx="4823902"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AFE8FB1-0A7A-443E-AAF7-31D4FA1AA312}" type="datetimeFigureOut">
              <a:rPr lang="en-US" smtClean="0"/>
              <a:t>3/25/2018</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5BA54BD-C84D-46CE-8B72-31BFB26ABA43}" type="slidenum">
              <a:rPr lang="en-IN" smtClean="0"/>
              <a:t>‹#›</a:t>
            </a:fld>
            <a:endParaRPr lang="en-IN"/>
          </a:p>
        </p:txBody>
      </p:sp>
    </p:spTree>
    <p:extLst>
      <p:ext uri="{BB962C8B-B14F-4D97-AF65-F5344CB8AC3E}">
        <p14:creationId xmlns:p14="http://schemas.microsoft.com/office/powerpoint/2010/main" val="42557956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654" y="2603500"/>
            <a:ext cx="4823900" cy="576262"/>
          </a:xfrm>
        </p:spPr>
        <p:txBody>
          <a:bodyPr anchor="b">
            <a:noAutofit/>
          </a:bodyPr>
          <a:lstStyle>
            <a:lvl1pPr marL="0" indent="0">
              <a:buNone/>
              <a:defRPr sz="2399" b="0">
                <a:solidFill>
                  <a:schemeClr val="accent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653" y="3179763"/>
            <a:ext cx="4823901"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7096" y="2603500"/>
            <a:ext cx="4823902" cy="576262"/>
          </a:xfrm>
        </p:spPr>
        <p:txBody>
          <a:bodyPr anchor="b">
            <a:noAutofit/>
          </a:bodyPr>
          <a:lstStyle>
            <a:lvl1pPr marL="0" indent="0">
              <a:buNone/>
              <a:defRPr sz="2399" b="0">
                <a:solidFill>
                  <a:schemeClr val="accent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7096" y="3179763"/>
            <a:ext cx="4823902" cy="2840039"/>
          </a:xfrm>
        </p:spPr>
        <p:txBody>
          <a:bodyPr>
            <a:normAutofit/>
          </a:bodyPr>
          <a:lstStyle>
            <a:lvl1pPr>
              <a:defRPr sz="1799"/>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AFE8FB1-0A7A-443E-AAF7-31D4FA1AA312}" type="datetimeFigureOut">
              <a:rPr lang="en-US" smtClean="0"/>
              <a:t>3/25/2018</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5BA54BD-C84D-46CE-8B72-31BFB26ABA43}" type="slidenum">
              <a:rPr lang="en-IN" smtClean="0"/>
              <a:t>‹#›</a:t>
            </a:fld>
            <a:endParaRPr lang="en-IN"/>
          </a:p>
        </p:txBody>
      </p:sp>
    </p:spTree>
    <p:extLst>
      <p:ext uri="{BB962C8B-B14F-4D97-AF65-F5344CB8AC3E}">
        <p14:creationId xmlns:p14="http://schemas.microsoft.com/office/powerpoint/2010/main" val="39730861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654" y="973668"/>
            <a:ext cx="8759131"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AFE8FB1-0A7A-443E-AAF7-31D4FA1AA312}" type="datetimeFigureOut">
              <a:rPr lang="en-US" smtClean="0"/>
              <a:t>3/25/2018</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5BA54BD-C84D-46CE-8B72-31BFB26ABA43}" type="slidenum">
              <a:rPr lang="en-IN" smtClean="0"/>
              <a:t>‹#›</a:t>
            </a:fld>
            <a:endParaRPr lang="en-IN"/>
          </a:p>
        </p:txBody>
      </p:sp>
    </p:spTree>
    <p:extLst>
      <p:ext uri="{BB962C8B-B14F-4D97-AF65-F5344CB8AC3E}">
        <p14:creationId xmlns:p14="http://schemas.microsoft.com/office/powerpoint/2010/main" val="1189451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FE8FB1-0A7A-443E-AAF7-31D4FA1AA312}" type="datetimeFigureOut">
              <a:rPr lang="en-US" smtClean="0"/>
              <a:t>3/25/2018</a:t>
            </a:fld>
            <a:endParaRPr lang="en-US"/>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5094" y="0"/>
            <a:ext cx="685621"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25BA54BD-C84D-46CE-8B72-31BFB26ABA43}" type="slidenum">
              <a:rPr lang="en-IN" smtClean="0"/>
              <a:t>‹#›</a:t>
            </a:fld>
            <a:endParaRPr lang="en-IN"/>
          </a:p>
        </p:txBody>
      </p:sp>
    </p:spTree>
    <p:extLst>
      <p:ext uri="{BB962C8B-B14F-4D97-AF65-F5344CB8AC3E}">
        <p14:creationId xmlns:p14="http://schemas.microsoft.com/office/powerpoint/2010/main" val="1883047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88825"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654" y="1295400"/>
            <a:ext cx="2792431" cy="1600200"/>
          </a:xfrm>
        </p:spPr>
        <p:txBody>
          <a:bodyPr anchor="b"/>
          <a:lstStyle>
            <a:lvl1pPr algn="l">
              <a:defRPr sz="2399" b="0"/>
            </a:lvl1pPr>
          </a:lstStyle>
          <a:p>
            <a:r>
              <a:rPr lang="en-US" smtClean="0"/>
              <a:t>Click to edit Master title style</a:t>
            </a:r>
            <a:endParaRPr lang="en-US" dirty="0"/>
          </a:p>
        </p:txBody>
      </p:sp>
      <p:sp>
        <p:nvSpPr>
          <p:cNvPr id="3" name="Content Placeholder 2"/>
          <p:cNvSpPr>
            <a:spLocks noGrp="1"/>
          </p:cNvSpPr>
          <p:nvPr>
            <p:ph idx="1"/>
          </p:nvPr>
        </p:nvSpPr>
        <p:spPr>
          <a:xfrm>
            <a:off x="5779641" y="1447800"/>
            <a:ext cx="5188714"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653" y="3129281"/>
            <a:ext cx="2792431" cy="2895599"/>
          </a:xfrm>
        </p:spPr>
        <p:txBody>
          <a:bodyPr/>
          <a:lstStyle>
            <a:lvl1pPr marL="0" indent="0">
              <a:buNone/>
              <a:defRPr sz="1400">
                <a:solidFill>
                  <a:schemeClr val="accent1">
                    <a:lumMod val="60000"/>
                    <a:lumOff val="40000"/>
                  </a:schemeClr>
                </a:solidFill>
              </a:defRPr>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AFE8FB1-0A7A-443E-AAF7-31D4FA1AA312}" type="datetimeFigureOut">
              <a:rPr lang="en-US" smtClean="0"/>
              <a:t>3/25/2018</a:t>
            </a:fld>
            <a:endParaRPr lang="en-US"/>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5094" y="0"/>
            <a:ext cx="685621"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25BA54BD-C84D-46CE-8B72-31BFB26ABA43}" type="slidenum">
              <a:rPr lang="en-IN" smtClean="0"/>
              <a:t>‹#›</a:t>
            </a:fld>
            <a:endParaRPr lang="en-IN"/>
          </a:p>
        </p:txBody>
      </p:sp>
    </p:spTree>
    <p:extLst>
      <p:ext uri="{BB962C8B-B14F-4D97-AF65-F5344CB8AC3E}">
        <p14:creationId xmlns:p14="http://schemas.microsoft.com/office/powerpoint/2010/main" val="3710975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88825"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654" y="1693334"/>
            <a:ext cx="3864127" cy="1735667"/>
          </a:xfrm>
        </p:spPr>
        <p:txBody>
          <a:bodyPr anchor="b">
            <a:normAutofit/>
          </a:bodyPr>
          <a:lstStyle>
            <a:lvl1pPr algn="l">
              <a:defRPr sz="3599"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6165" y="1143000"/>
            <a:ext cx="322635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653" y="3657600"/>
            <a:ext cx="3858207" cy="1371600"/>
          </a:xfrm>
        </p:spPr>
        <p:txBody>
          <a:bodyPr>
            <a:normAutofit/>
          </a:bodyPr>
          <a:lstStyle>
            <a:lvl1pPr marL="0" indent="0">
              <a:buNone/>
              <a:defRPr sz="1400">
                <a:solidFill>
                  <a:schemeClr val="accent1">
                    <a:lumMod val="60000"/>
                    <a:lumOff val="40000"/>
                  </a:schemeClr>
                </a:solidFill>
              </a:defRPr>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AFE8FB1-0A7A-443E-AAF7-31D4FA1AA312}" type="datetimeFigureOut">
              <a:rPr lang="en-US" smtClean="0"/>
              <a:t>3/25/2018</a:t>
            </a:fld>
            <a:endParaRPr lang="en-US"/>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5094" y="0"/>
            <a:ext cx="685621"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25BA54BD-C84D-46CE-8B72-31BFB26ABA43}" type="slidenum">
              <a:rPr lang="en-IN" smtClean="0"/>
              <a:t>‹#›</a:t>
            </a:fld>
            <a:endParaRPr lang="en-IN"/>
          </a:p>
        </p:txBody>
      </p:sp>
    </p:spTree>
    <p:extLst>
      <p:ext uri="{BB962C8B-B14F-4D97-AF65-F5344CB8AC3E}">
        <p14:creationId xmlns:p14="http://schemas.microsoft.com/office/powerpoint/2010/main" val="19401017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88825"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654" y="973668"/>
            <a:ext cx="8759131"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654" y="2603500"/>
            <a:ext cx="8759131"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0330" y="6391839"/>
            <a:ext cx="990341" cy="304799"/>
          </a:xfrm>
          <a:prstGeom prst="rect">
            <a:avLst/>
          </a:prstGeom>
        </p:spPr>
        <p:txBody>
          <a:bodyPr vert="horz" lIns="91440" tIns="45720" rIns="91440" bIns="45720" rtlCol="0" anchor="ctr"/>
          <a:lstStyle>
            <a:lvl1pPr algn="r">
              <a:defRPr sz="1000" b="1" i="0">
                <a:solidFill>
                  <a:schemeClr val="accent1"/>
                </a:solidFill>
              </a:defRPr>
            </a:lvl1pPr>
          </a:lstStyle>
          <a:p>
            <a:fld id="{9AFE8FB1-0A7A-443E-AAF7-31D4FA1AA312}" type="datetimeFigureOut">
              <a:rPr lang="en-US" smtClean="0"/>
              <a:pPr/>
              <a:t>3/25/2018</a:t>
            </a:fld>
            <a:endParaRPr lang="en-US" dirty="0"/>
          </a:p>
        </p:txBody>
      </p:sp>
      <p:sp>
        <p:nvSpPr>
          <p:cNvPr id="5" name="Footer Placeholder 4"/>
          <p:cNvSpPr>
            <a:spLocks noGrp="1"/>
          </p:cNvSpPr>
          <p:nvPr>
            <p:ph type="ftr" sz="quarter" idx="3"/>
          </p:nvPr>
        </p:nvSpPr>
        <p:spPr>
          <a:xfrm>
            <a:off x="560964" y="6391839"/>
            <a:ext cx="3858790"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5094" y="0"/>
            <a:ext cx="685621"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49844" y="295730"/>
            <a:ext cx="837981" cy="767687"/>
          </a:xfrm>
          <a:prstGeom prst="rect">
            <a:avLst/>
          </a:prstGeom>
        </p:spPr>
        <p:txBody>
          <a:bodyPr vert="horz" lIns="91440" tIns="45720" rIns="91440" bIns="45720" rtlCol="0" anchor="b"/>
          <a:lstStyle>
            <a:lvl1pPr algn="ctr">
              <a:defRPr sz="2799" b="0" i="0">
                <a:solidFill>
                  <a:schemeClr val="bg1"/>
                </a:solidFill>
              </a:defRPr>
            </a:lvl1pPr>
          </a:lstStyle>
          <a:p>
            <a:fld id="{25BA54BD-C84D-46CE-8B72-31BFB26ABA43}" type="slidenum">
              <a:rPr lang="en-US" smtClean="0"/>
              <a:pPr/>
              <a:t>‹#›</a:t>
            </a:fld>
            <a:endParaRPr lang="en-US"/>
          </a:p>
        </p:txBody>
      </p:sp>
    </p:spTree>
    <p:extLst>
      <p:ext uri="{BB962C8B-B14F-4D97-AF65-F5344CB8AC3E}">
        <p14:creationId xmlns:p14="http://schemas.microsoft.com/office/powerpoint/2010/main" val="1709139787"/>
      </p:ext>
    </p:extLst>
  </p:cSld>
  <p:clrMap bg1="lt1" tx1="dk1" bg2="lt2" tx2="dk2" accent1="accent1" accent2="accent2" accent3="accent3" accent4="accent4" accent5="accent5" accent6="accent6" hlink="hlink" folHlink="folHlink"/>
  <p:sldLayoutIdLst>
    <p:sldLayoutId id="2147483900" r:id="rId1"/>
    <p:sldLayoutId id="2147483901" r:id="rId2"/>
    <p:sldLayoutId id="2147483902" r:id="rId3"/>
    <p:sldLayoutId id="2147483903" r:id="rId4"/>
    <p:sldLayoutId id="2147483904" r:id="rId5"/>
    <p:sldLayoutId id="2147483905" r:id="rId6"/>
    <p:sldLayoutId id="2147483906" r:id="rId7"/>
    <p:sldLayoutId id="2147483907" r:id="rId8"/>
    <p:sldLayoutId id="2147483908" r:id="rId9"/>
    <p:sldLayoutId id="2147483909" r:id="rId10"/>
    <p:sldLayoutId id="2147483910" r:id="rId11"/>
    <p:sldLayoutId id="2147483911" r:id="rId12"/>
    <p:sldLayoutId id="2147483912" r:id="rId13"/>
    <p:sldLayoutId id="2147483913" r:id="rId14"/>
    <p:sldLayoutId id="2147483914" r:id="rId15"/>
    <p:sldLayoutId id="2147483915" r:id="rId16"/>
    <p:sldLayoutId id="2147483916"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457063" rtl="0" eaLnBrk="1" latinLnBrk="0" hangingPunct="1">
        <a:spcBef>
          <a:spcPct val="0"/>
        </a:spcBef>
        <a:buNone/>
        <a:defRPr sz="3599"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b="0" i="0"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063" rtl="0" eaLnBrk="1" latinLnBrk="0" hangingPunct="1">
        <a:defRPr sz="1799" kern="1200">
          <a:solidFill>
            <a:schemeClr val="tx1"/>
          </a:solidFill>
          <a:latin typeface="+mn-lt"/>
          <a:ea typeface="+mn-ea"/>
          <a:cs typeface="+mn-cs"/>
        </a:defRPr>
      </a:lvl1pPr>
      <a:lvl2pPr marL="457063" algn="l" defTabSz="457063" rtl="0" eaLnBrk="1" latinLnBrk="0" hangingPunct="1">
        <a:defRPr sz="1799" kern="1200">
          <a:solidFill>
            <a:schemeClr val="tx1"/>
          </a:solidFill>
          <a:latin typeface="+mn-lt"/>
          <a:ea typeface="+mn-ea"/>
          <a:cs typeface="+mn-cs"/>
        </a:defRPr>
      </a:lvl2pPr>
      <a:lvl3pPr marL="914126" algn="l" defTabSz="457063" rtl="0" eaLnBrk="1" latinLnBrk="0" hangingPunct="1">
        <a:defRPr sz="1799" kern="1200">
          <a:solidFill>
            <a:schemeClr val="tx1"/>
          </a:solidFill>
          <a:latin typeface="+mn-lt"/>
          <a:ea typeface="+mn-ea"/>
          <a:cs typeface="+mn-cs"/>
        </a:defRPr>
      </a:lvl3pPr>
      <a:lvl4pPr marL="1371189" algn="l" defTabSz="457063" rtl="0" eaLnBrk="1" latinLnBrk="0" hangingPunct="1">
        <a:defRPr sz="1799" kern="1200">
          <a:solidFill>
            <a:schemeClr val="tx1"/>
          </a:solidFill>
          <a:latin typeface="+mn-lt"/>
          <a:ea typeface="+mn-ea"/>
          <a:cs typeface="+mn-cs"/>
        </a:defRPr>
      </a:lvl4pPr>
      <a:lvl5pPr marL="1828251" algn="l" defTabSz="457063" rtl="0" eaLnBrk="1" latinLnBrk="0" hangingPunct="1">
        <a:defRPr sz="1799" kern="1200">
          <a:solidFill>
            <a:schemeClr val="tx1"/>
          </a:solidFill>
          <a:latin typeface="+mn-lt"/>
          <a:ea typeface="+mn-ea"/>
          <a:cs typeface="+mn-cs"/>
        </a:defRPr>
      </a:lvl5pPr>
      <a:lvl6pPr marL="2285314" algn="l" defTabSz="457063" rtl="0" eaLnBrk="1" latinLnBrk="0" hangingPunct="1">
        <a:defRPr sz="1799" kern="1200">
          <a:solidFill>
            <a:schemeClr val="tx1"/>
          </a:solidFill>
          <a:latin typeface="+mn-lt"/>
          <a:ea typeface="+mn-ea"/>
          <a:cs typeface="+mn-cs"/>
        </a:defRPr>
      </a:lvl6pPr>
      <a:lvl7pPr marL="2742377" algn="l" defTabSz="457063" rtl="0" eaLnBrk="1" latinLnBrk="0" hangingPunct="1">
        <a:defRPr sz="1799" kern="1200">
          <a:solidFill>
            <a:schemeClr val="tx1"/>
          </a:solidFill>
          <a:latin typeface="+mn-lt"/>
          <a:ea typeface="+mn-ea"/>
          <a:cs typeface="+mn-cs"/>
        </a:defRPr>
      </a:lvl7pPr>
      <a:lvl8pPr marL="3199440" algn="l" defTabSz="457063" rtl="0" eaLnBrk="1" latinLnBrk="0" hangingPunct="1">
        <a:defRPr sz="1799" kern="1200">
          <a:solidFill>
            <a:schemeClr val="tx1"/>
          </a:solidFill>
          <a:latin typeface="+mn-lt"/>
          <a:ea typeface="+mn-ea"/>
          <a:cs typeface="+mn-cs"/>
        </a:defRPr>
      </a:lvl8pPr>
      <a:lvl9pPr marL="3656503" algn="l" defTabSz="457063"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654" y="908720"/>
            <a:ext cx="9289032" cy="2232248"/>
          </a:xfrm>
        </p:spPr>
        <p:txBody>
          <a:bodyPr/>
          <a:lstStyle/>
          <a:p>
            <a:pPr algn="ctr"/>
            <a:r>
              <a:rPr lang="en-US" b="1" dirty="0" smtClean="0"/>
              <a:t>Student Dropout Analysis for School Education</a:t>
            </a:r>
            <a:endParaRPr lang="en-US" b="1" dirty="0"/>
          </a:p>
        </p:txBody>
      </p:sp>
      <p:sp>
        <p:nvSpPr>
          <p:cNvPr id="3" name="Subtitle 2"/>
          <p:cNvSpPr>
            <a:spLocks noGrp="1"/>
          </p:cNvSpPr>
          <p:nvPr>
            <p:ph type="subTitle" idx="1"/>
          </p:nvPr>
        </p:nvSpPr>
        <p:spPr>
          <a:xfrm>
            <a:off x="1617123" y="3573016"/>
            <a:ext cx="8823360" cy="2088232"/>
          </a:xfrm>
        </p:spPr>
        <p:txBody>
          <a:bodyPr>
            <a:normAutofit/>
          </a:bodyPr>
          <a:lstStyle/>
          <a:p>
            <a:pPr algn="ctr"/>
            <a:r>
              <a:rPr lang="en-US" sz="3200" dirty="0" smtClean="0">
                <a:solidFill>
                  <a:schemeClr val="bg1"/>
                </a:solidFill>
              </a:rPr>
              <a:t>Team ID: 653    	PROBLEM ID : gh04</a:t>
            </a:r>
          </a:p>
          <a:p>
            <a:pPr algn="ctr"/>
            <a:r>
              <a:rPr lang="en-US" sz="3200" dirty="0" smtClean="0">
                <a:solidFill>
                  <a:schemeClr val="bg1"/>
                </a:solidFill>
              </a:rPr>
              <a:t>HACKATHON 2018(GRAND FINALE)</a:t>
            </a:r>
            <a:endParaRPr lang="en-US" sz="3200" dirty="0">
              <a:solidFill>
                <a:schemeClr val="bg1"/>
              </a:solidFill>
            </a:endParaRPr>
          </a:p>
        </p:txBody>
      </p:sp>
    </p:spTree>
    <p:extLst>
      <p:ext uri="{BB962C8B-B14F-4D97-AF65-F5344CB8AC3E}">
        <p14:creationId xmlns:p14="http://schemas.microsoft.com/office/powerpoint/2010/main" val="1920111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3772" y="404664"/>
            <a:ext cx="11449272" cy="6069150"/>
          </a:xfrm>
        </p:spPr>
      </p:pic>
    </p:spTree>
    <p:extLst>
      <p:ext uri="{BB962C8B-B14F-4D97-AF65-F5344CB8AC3E}">
        <p14:creationId xmlns:p14="http://schemas.microsoft.com/office/powerpoint/2010/main" val="107207137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3772" y="404664"/>
            <a:ext cx="11521280" cy="6120680"/>
          </a:xfrm>
        </p:spPr>
      </p:pic>
    </p:spTree>
    <p:extLst>
      <p:ext uri="{BB962C8B-B14F-4D97-AF65-F5344CB8AC3E}">
        <p14:creationId xmlns:p14="http://schemas.microsoft.com/office/powerpoint/2010/main" val="224810326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smtClean="0"/>
              <a:t>The end </a:t>
            </a:r>
            <a:endParaRPr lang="en-IN" dirty="0"/>
          </a:p>
        </p:txBody>
      </p:sp>
    </p:spTree>
    <p:extLst>
      <p:ext uri="{BB962C8B-B14F-4D97-AF65-F5344CB8AC3E}">
        <p14:creationId xmlns:p14="http://schemas.microsoft.com/office/powerpoint/2010/main" val="119981043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smtClean="0"/>
              <a:t>LOGO OF OUR WEB PORTAL</a:t>
            </a:r>
            <a:endParaRPr lang="en-US" dirty="0"/>
          </a:p>
        </p:txBody>
      </p:sp>
      <p:pic>
        <p:nvPicPr>
          <p:cNvPr id="2" name="Content Placeholder 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90156" y="3284984"/>
            <a:ext cx="4608512" cy="2759900"/>
          </a:xfrm>
        </p:spPr>
      </p:pic>
    </p:spTree>
    <p:extLst>
      <p:ext uri="{BB962C8B-B14F-4D97-AF65-F5344CB8AC3E}">
        <p14:creationId xmlns:p14="http://schemas.microsoft.com/office/powerpoint/2010/main" val="2128536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SOLUTION</a:t>
            </a:r>
            <a:endParaRPr lang="en-US" dirty="0"/>
          </a:p>
        </p:txBody>
      </p:sp>
      <p:sp>
        <p:nvSpPr>
          <p:cNvPr id="3" name="Content Placeholder 2"/>
          <p:cNvSpPr>
            <a:spLocks noGrp="1"/>
          </p:cNvSpPr>
          <p:nvPr>
            <p:ph idx="1"/>
          </p:nvPr>
        </p:nvSpPr>
        <p:spPr>
          <a:xfrm>
            <a:off x="1154654" y="2676996"/>
            <a:ext cx="8823361" cy="3416300"/>
          </a:xfrm>
        </p:spPr>
        <p:txBody>
          <a:bodyPr>
            <a:normAutofit lnSpcReduction="10000"/>
          </a:bodyPr>
          <a:lstStyle/>
          <a:p>
            <a:r>
              <a:rPr lang="en-IN" dirty="0" smtClean="0"/>
              <a:t>First of all student will be enrolled using his/her unique </a:t>
            </a:r>
            <a:r>
              <a:rPr lang="en-IN" b="1" dirty="0" err="1" smtClean="0"/>
              <a:t>Adhar</a:t>
            </a:r>
            <a:r>
              <a:rPr lang="en-IN" b="1" dirty="0"/>
              <a:t>-</a:t>
            </a:r>
            <a:r>
              <a:rPr lang="en-IN" b="1" dirty="0" smtClean="0"/>
              <a:t>number</a:t>
            </a:r>
            <a:r>
              <a:rPr lang="en-IN" dirty="0" smtClean="0"/>
              <a:t>.</a:t>
            </a:r>
          </a:p>
          <a:p>
            <a:r>
              <a:rPr lang="en-IN" dirty="0" smtClean="0"/>
              <a:t>After that the school will get all the related information regarding each student including unique </a:t>
            </a:r>
            <a:r>
              <a:rPr lang="en-IN" b="1" dirty="0" err="1"/>
              <a:t>Adhar</a:t>
            </a:r>
            <a:r>
              <a:rPr lang="en-IN" b="1" dirty="0"/>
              <a:t>-number</a:t>
            </a:r>
            <a:r>
              <a:rPr lang="en-IN" dirty="0" smtClean="0"/>
              <a:t> which will be the primary key.</a:t>
            </a:r>
          </a:p>
          <a:p>
            <a:r>
              <a:rPr lang="en-IN" dirty="0" smtClean="0"/>
              <a:t>Through this </a:t>
            </a:r>
            <a:r>
              <a:rPr lang="en-IN" b="1" dirty="0" err="1"/>
              <a:t>Adhar</a:t>
            </a:r>
            <a:r>
              <a:rPr lang="en-IN" b="1" dirty="0"/>
              <a:t>-number</a:t>
            </a:r>
            <a:r>
              <a:rPr lang="en-IN" dirty="0" smtClean="0"/>
              <a:t>,  registered school , Government and any other stack-holder who interact with the system will be able to get all the information of the student according to there importance and role .</a:t>
            </a:r>
          </a:p>
          <a:p>
            <a:r>
              <a:rPr lang="en-IN" dirty="0" smtClean="0"/>
              <a:t>In our web-portal , we have inserted dummy data for study purpose to find feasible solutions of the problem.</a:t>
            </a:r>
          </a:p>
          <a:p>
            <a:r>
              <a:rPr lang="en-IN" dirty="0" smtClean="0"/>
              <a:t>Now whenever the student want to quit studies , he/she will be simply removed from the school database and this entry will be simply added into the </a:t>
            </a:r>
            <a:r>
              <a:rPr lang="en-IN" b="1" dirty="0"/>
              <a:t>master dropout table</a:t>
            </a:r>
            <a:r>
              <a:rPr lang="en-IN" dirty="0" smtClean="0"/>
              <a:t> of government . </a:t>
            </a:r>
            <a:endParaRPr lang="en-IN" dirty="0"/>
          </a:p>
        </p:txBody>
      </p:sp>
    </p:spTree>
    <p:extLst>
      <p:ext uri="{BB962C8B-B14F-4D97-AF65-F5344CB8AC3E}">
        <p14:creationId xmlns:p14="http://schemas.microsoft.com/office/powerpoint/2010/main" val="3965807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SOLUTION</a:t>
            </a:r>
            <a:endParaRPr lang="en-IN" dirty="0"/>
          </a:p>
        </p:txBody>
      </p:sp>
      <p:sp>
        <p:nvSpPr>
          <p:cNvPr id="3" name="Content Placeholder 2"/>
          <p:cNvSpPr>
            <a:spLocks noGrp="1"/>
          </p:cNvSpPr>
          <p:nvPr>
            <p:ph idx="1"/>
          </p:nvPr>
        </p:nvSpPr>
        <p:spPr>
          <a:xfrm>
            <a:off x="1154654" y="2603500"/>
            <a:ext cx="8823361" cy="3849836"/>
          </a:xfrm>
        </p:spPr>
        <p:txBody>
          <a:bodyPr>
            <a:normAutofit fontScale="92500" lnSpcReduction="20000"/>
          </a:bodyPr>
          <a:lstStyle/>
          <a:p>
            <a:r>
              <a:rPr lang="en-IN" dirty="0" smtClean="0"/>
              <a:t>The reason for dropout will be asked from the student who wish to quit studies , which will be helping government , to know that due to which reason major students are dropping out from there school .</a:t>
            </a:r>
          </a:p>
          <a:p>
            <a:endParaRPr lang="en-IN" dirty="0" smtClean="0"/>
          </a:p>
          <a:p>
            <a:r>
              <a:rPr lang="en-IN" dirty="0" smtClean="0"/>
              <a:t>Now there can be two major factors identifiable  :A :- student will not get enrolled in any other school due to any reason . B : - Student will be migrated into another school after specific time period .</a:t>
            </a:r>
          </a:p>
          <a:p>
            <a:endParaRPr lang="en-IN" dirty="0"/>
          </a:p>
          <a:p>
            <a:r>
              <a:rPr lang="en-IN" dirty="0" smtClean="0"/>
              <a:t>Now considering the first factor , after some time if a student want to continue his/her studies then in that school also </a:t>
            </a:r>
            <a:r>
              <a:rPr lang="en-IN" b="1" dirty="0" err="1"/>
              <a:t>Adhar</a:t>
            </a:r>
            <a:r>
              <a:rPr lang="en-IN" b="1" dirty="0"/>
              <a:t>-number</a:t>
            </a:r>
            <a:r>
              <a:rPr lang="en-IN" dirty="0" smtClean="0"/>
              <a:t> of student will be asked  and  details of that student will be added into that specific school’s database in which the student is getting migrated and after that this entry of the migrating student will be removed from the </a:t>
            </a:r>
            <a:r>
              <a:rPr lang="en-IN" b="1" dirty="0" smtClean="0"/>
              <a:t>master dropout table</a:t>
            </a:r>
            <a:r>
              <a:rPr lang="en-IN" dirty="0" smtClean="0"/>
              <a:t> of government.</a:t>
            </a:r>
            <a:endParaRPr lang="en-IN" dirty="0"/>
          </a:p>
        </p:txBody>
      </p:sp>
    </p:spTree>
    <p:extLst>
      <p:ext uri="{BB962C8B-B14F-4D97-AF65-F5344CB8AC3E}">
        <p14:creationId xmlns:p14="http://schemas.microsoft.com/office/powerpoint/2010/main" val="41869606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SOLUTION</a:t>
            </a:r>
            <a:endParaRPr lang="en-IN" dirty="0"/>
          </a:p>
        </p:txBody>
      </p:sp>
      <p:sp>
        <p:nvSpPr>
          <p:cNvPr id="3" name="Content Placeholder 2"/>
          <p:cNvSpPr>
            <a:spLocks noGrp="1"/>
          </p:cNvSpPr>
          <p:nvPr>
            <p:ph idx="1"/>
          </p:nvPr>
        </p:nvSpPr>
        <p:spPr/>
        <p:txBody>
          <a:bodyPr/>
          <a:lstStyle/>
          <a:p>
            <a:r>
              <a:rPr lang="en-IN" dirty="0" smtClean="0"/>
              <a:t>In this way the government related to education department and other stakeholders associated with this system  , will be kept updated with data of the student ( dropping out or migrating ) using </a:t>
            </a:r>
            <a:r>
              <a:rPr lang="en-IN" b="1" dirty="0"/>
              <a:t>Adhar-number</a:t>
            </a:r>
            <a:r>
              <a:rPr lang="en-IN" dirty="0" smtClean="0"/>
              <a:t> as primary key .  </a:t>
            </a:r>
            <a:endParaRPr lang="en-IN" dirty="0"/>
          </a:p>
        </p:txBody>
      </p:sp>
    </p:spTree>
    <p:extLst>
      <p:ext uri="{BB962C8B-B14F-4D97-AF65-F5344CB8AC3E}">
        <p14:creationId xmlns:p14="http://schemas.microsoft.com/office/powerpoint/2010/main" val="89107506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r>
              <a:rPr lang="en-IN" dirty="0" smtClean="0"/>
              <a:t>Below given slide is including snapshots of admin side system .</a:t>
            </a:r>
            <a:endParaRPr lang="en-IN" dirty="0"/>
          </a:p>
        </p:txBody>
      </p:sp>
    </p:spTree>
    <p:extLst>
      <p:ext uri="{BB962C8B-B14F-4D97-AF65-F5344CB8AC3E}">
        <p14:creationId xmlns:p14="http://schemas.microsoft.com/office/powerpoint/2010/main" val="98738904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3772" y="404664"/>
            <a:ext cx="11521280" cy="6257862"/>
          </a:xfrm>
        </p:spPr>
      </p:pic>
    </p:spTree>
    <p:extLst>
      <p:ext uri="{BB962C8B-B14F-4D97-AF65-F5344CB8AC3E}">
        <p14:creationId xmlns:p14="http://schemas.microsoft.com/office/powerpoint/2010/main" val="343839580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Analysis : - </a:t>
            </a:r>
            <a:endParaRPr lang="en-IN"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5780" y="404664"/>
            <a:ext cx="11377264" cy="6458904"/>
          </a:xfrm>
        </p:spPr>
      </p:pic>
    </p:spTree>
    <p:extLst>
      <p:ext uri="{BB962C8B-B14F-4D97-AF65-F5344CB8AC3E}">
        <p14:creationId xmlns:p14="http://schemas.microsoft.com/office/powerpoint/2010/main" val="154394860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5780" y="332656"/>
            <a:ext cx="11396127" cy="6336704"/>
          </a:xfrm>
        </p:spPr>
      </p:pic>
    </p:spTree>
    <p:extLst>
      <p:ext uri="{BB962C8B-B14F-4D97-AF65-F5344CB8AC3E}">
        <p14:creationId xmlns:p14="http://schemas.microsoft.com/office/powerpoint/2010/main" val="199456215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 Boardroom</Template>
  <TotalTime>133</TotalTime>
  <Words>344</Words>
  <Application>Microsoft Office PowerPoint</Application>
  <PresentationFormat>Custom</PresentationFormat>
  <Paragraphs>21</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Century Gothic</vt:lpstr>
      <vt:lpstr>Corbel</vt:lpstr>
      <vt:lpstr>Wingdings 3</vt:lpstr>
      <vt:lpstr>Ion Boardroom</vt:lpstr>
      <vt:lpstr>Student Dropout Analysis for School Education</vt:lpstr>
      <vt:lpstr>LOGO OF OUR WEB PORTAL</vt:lpstr>
      <vt:lpstr>PROBLEM SOLUTION</vt:lpstr>
      <vt:lpstr>PROBLEM SOLUTION</vt:lpstr>
      <vt:lpstr>PROBLEM SOLUTION</vt:lpstr>
      <vt:lpstr>PowerPoint Presentation</vt:lpstr>
      <vt:lpstr>PowerPoint Presentation</vt:lpstr>
      <vt:lpstr>Analysis : - </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Dropout Analysis for School Education</dc:title>
  <dc:creator>Admin</dc:creator>
  <cp:lastModifiedBy>Admin</cp:lastModifiedBy>
  <cp:revision>26</cp:revision>
  <dcterms:created xsi:type="dcterms:W3CDTF">2018-03-25T00:02:10Z</dcterms:created>
  <dcterms:modified xsi:type="dcterms:W3CDTF">2018-03-25T02:15:14Z</dcterms:modified>
</cp:coreProperties>
</file>