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0" r:id="rId2"/>
  </p:sldMasterIdLst>
  <p:notesMasterIdLst>
    <p:notesMasterId r:id="rId58"/>
  </p:notesMasterIdLst>
  <p:sldIdLst>
    <p:sldId id="714" r:id="rId3"/>
    <p:sldId id="616" r:id="rId4"/>
    <p:sldId id="617" r:id="rId5"/>
    <p:sldId id="618" r:id="rId6"/>
    <p:sldId id="703" r:id="rId7"/>
    <p:sldId id="619" r:id="rId8"/>
    <p:sldId id="620" r:id="rId9"/>
    <p:sldId id="621" r:id="rId10"/>
    <p:sldId id="624" r:id="rId11"/>
    <p:sldId id="622" r:id="rId12"/>
    <p:sldId id="623" r:id="rId13"/>
    <p:sldId id="642" r:id="rId14"/>
    <p:sldId id="643" r:id="rId15"/>
    <p:sldId id="644" r:id="rId16"/>
    <p:sldId id="645" r:id="rId17"/>
    <p:sldId id="646" r:id="rId18"/>
    <p:sldId id="667" r:id="rId19"/>
    <p:sldId id="670" r:id="rId20"/>
    <p:sldId id="671" r:id="rId21"/>
    <p:sldId id="672" r:id="rId22"/>
    <p:sldId id="673" r:id="rId23"/>
    <p:sldId id="674" r:id="rId24"/>
    <p:sldId id="675" r:id="rId25"/>
    <p:sldId id="676" r:id="rId26"/>
    <p:sldId id="677" r:id="rId27"/>
    <p:sldId id="678" r:id="rId28"/>
    <p:sldId id="679" r:id="rId29"/>
    <p:sldId id="680" r:id="rId30"/>
    <p:sldId id="682" r:id="rId31"/>
    <p:sldId id="683" r:id="rId32"/>
    <p:sldId id="684" r:id="rId33"/>
    <p:sldId id="685" r:id="rId34"/>
    <p:sldId id="686" r:id="rId35"/>
    <p:sldId id="687" r:id="rId36"/>
    <p:sldId id="688" r:id="rId37"/>
    <p:sldId id="689" r:id="rId38"/>
    <p:sldId id="691" r:id="rId39"/>
    <p:sldId id="705" r:id="rId40"/>
    <p:sldId id="706" r:id="rId41"/>
    <p:sldId id="707" r:id="rId42"/>
    <p:sldId id="708" r:id="rId43"/>
    <p:sldId id="713" r:id="rId44"/>
    <p:sldId id="709" r:id="rId45"/>
    <p:sldId id="710" r:id="rId46"/>
    <p:sldId id="711" r:id="rId47"/>
    <p:sldId id="712" r:id="rId48"/>
    <p:sldId id="692" r:id="rId49"/>
    <p:sldId id="693" r:id="rId50"/>
    <p:sldId id="694" r:id="rId51"/>
    <p:sldId id="695" r:id="rId52"/>
    <p:sldId id="696" r:id="rId53"/>
    <p:sldId id="699" r:id="rId54"/>
    <p:sldId id="700" r:id="rId55"/>
    <p:sldId id="701" r:id="rId56"/>
    <p:sldId id="702" r:id="rId57"/>
  </p:sldIdLst>
  <p:sldSz cx="10080625" cy="567055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CFE6"/>
    <a:srgbClr val="E8ED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31" autoAdjust="0"/>
    <p:restoredTop sz="94660"/>
  </p:normalViewPr>
  <p:slideViewPr>
    <p:cSldViewPr snapToGrid="0" snapToObjects="1">
      <p:cViewPr varScale="1">
        <p:scale>
          <a:sx n="61" d="100"/>
          <a:sy n="61" d="100"/>
        </p:scale>
        <p:origin x="318" y="33"/>
      </p:cViewPr>
      <p:guideLst>
        <p:guide orient="horz" pos="1786"/>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32:51.781"/>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FF0000"/>
    </inkml:brush>
  </inkml:definitions>
  <inkml:trace contextRef="#ctx0" brushRef="#br0">20073 9792 260 0,'-8'4'96'0,"12"-4"-52"0,-4 4-38 16,0-4 22-16,9 0-8 0,3-8 0 16,8-6-7-16,13-11 0 15,8-5-8-15,8-2-5 0,4 3-1 16,4-4-4 0,0 0 1-16,0 1 2 0,5 6 1 15,-5 1 1-15,-4 3 0 16,-4 4 0-16,-8 7 0 15,-8 4 4-15,-9-1 2 16,-4 5 2-16,-7 3 2 0,-13 0-3 16,-13 7 1-16,-15 4-5 15,-13 3 0-15,-12 1-1 16,-8 0 1-16,-17-1-4 16,-8 4 0-16,-8 4 7 15,9 7 4-15,7 0-5 0,9 0-1 16,19-7 0-16,18-8 0 15,7-3 11-15,17-11 5 32,24-11-6-32,25-10-1 0,29-5-5 15,11 1 0-15,9-8-5 16,25-3 0-16,7-4-1 16,1 7-2-16,-5 1 3 15,1 2 2-15,-1 1 0 16,-8 11 0-16,-12 4-3 15,-16 6-2-15,-16 5 1 0,-17 3-1 16,-13-4 2-16,-11 4 1 16,-9 7-4-16,-16 4-1 15,-20 4-2-15,-25 3 0 0,-12 11 0 16,-21-3 3-16,-20-1 0 16,-4 0 1-16,-8 4 0 15,3 4 0-15,13-4 0 16,9-7 2-16,11-8-1 15,13-3 2-15,16-3-4 0,8-5 0 32,13-6-1-32,15-1-2 15,18-3 3-15,11-4 2 16,13-4-2-16,24-3 0 16,16-4-4-16,13 4 1 15,12-4 2-15,4 1 1 0,17-8 1 16,-1 3 2-16,1 1-3 15,-9 3 0-15,-12 4 1 16,-12-8 2-16,-17 8-1 16,-11 11-1-16,-22 3-2 15,-15 8 1-15,-17 7-17 16,-33 7-5-16,-32 7 0 16,-41 15 3-16,-25 4 7 0,-32 7 4 15,-21 14 2-15,0 22 5 16,1-7 1-16,3-3 1 0,29-19 2 15,24-8 1-15,38-10 1 32,19-14 2-32,17-12 10 15,25-3 5-15,24-14-7 16,32-12-1-16,34-14-3 16,15-15-1-16,26-10-5 15,27-8-3-15,5 4 0 16,8 11-1-16,13-8 0 0,-9 8 0 15,-4 4 2-15,-20 6 1 16,-21 5 3-16,-25 6 1 0,-19 4-1 16,-17 8-1-16,-21 3-6 15,-28 11-1-15,-33 7-8 16,-40 11-2-16,-30 8-2 16,-31 7 1-16,-38 21 5 15,-4 30 4-15,-12 3 3 0,-8 4 1 16,16-12 0-16,21-13 2 15,12-12-1-15,32-10 2 16,29-11 4-16,25-12 4 31,24-10 5-31,29-11 4 16,28-18-10-16,25-15-6 0,37-32-5 16,32-11 0-16,25-1-1 15,16 5-2-15,16-1 3 16,1 11 0-16,-9 4 1 15,5 4 2-15,-17 7-1 16,-21 7-1-16,-19 3 5 0,-22 16 1 16,-23 2 2-16,-17 5 0 15,-21 3-2-15,-20 4 1 16,-24 7-11-16,-33 11-4 0,-21 7-1 16,-16 4 3-16,-20 3 1 15,-17 4 0-15,1-4 4 16,11-3 0-16,9-4-2 15,12-3 2-15,12-1-10 16,17-6-5-16,12-1-32 16,37-7-80-1,24-4 3 1,24-14-6 0</inkml:trace>
  <inkml:trace contextRef="#ctx0" brushRef="#br0" timeOffset="3333.2331">19988 9556 392 0,'-13'4'148'0,"18"-4"-80"0,7-4-68 16,0 1 27-16,13-5-17 15,11-10-3-15,17 0-7 0,-8 4 0 16,37-23 0-16,4-17-3 0,16 3 2 15,12-3-1-15,-3 10 0 16,-1 8 4-16,-12 7 1 16,-8 3-1-16,-4 8-2 15,-9 0-2-15,-11 11 1 0,-13 3 1 16,-17 4 0-16,-3 0 2 16,-25 7 1-16,-20 8-4 15,-8 6-1-15,-21 9-2 0,-16-1 3 16,-13 0-2-16,-16 3-1 15,-8 5 3-15,0 3 0 32,0-4-2-32,5-3 0 15,-1-1 2-15,12-3 0 0,13-3 1 16,12-4 2-16,12-4 1 16,12-4 1-16,17-6 4 15,20-8 5-15,17-4-7 16,16-3-1-16,20-12-3 15,33-10-2-15,20-3-2 16,17-5 1-16,12-17 1 0,12 3 0 16,0 8-3-16,-16 6 2 15,-12 5 1-15,-5 6 0 0,-20 8 0 16,-16 7 0-16,-16 7 0 16,-21 4 2-16,-17 8-8 15,-19 10-1-15,-26 11-3 31,-15 7 1-31,-25 4 0 16,-29 4 1-16,-32 3-4 0,-21 0 0 16,-20 4 4-16,-33 14 2 15,4 8 1-15,-4 3 1 16,4-3 3-16,25-15 2 16,32-7 2-16,25-11 3 15,33-11-1-15,16-11 2 16,28-11-6-16,37-10-1 15,41-19 0-15,25-14 2 16,32-19 1-16,41-10 1 0,21 3-2 16,32-11 1-16,21-3-4 15,16-18 0-15,-4 6 5 16,-13 5 2-16,1 3 6 0,-21 11 3 16,-20 11-4-16,-29 14-1 15,-28 4-2-15,-21 4 0 16,-24 3-2-16,-25 12-1 15,-20 6-10-15,-25 4-4 0,-28 8-4 32,-37 6 0-32,-45 8 0 15,-33 7 3-15,-37 11 4 16,-28 29 3-16,-24 19 2 16,-13 10 3-16,4-7-3 15,0-4-2-15,13 0 10 0,32-7 8 16,29-11-6-16,24-10-2 15,25-12 0-15,24-7 0 16,25-7 8-16,24-4 2 16,21-11-2-16,24-10 1 0,25-16-5 15,49-10-1-15,28-3-4 16,29-12 1-16,33-10-6 16,28-12-1-16,25-6 0 15,12-1 2-15,16-3-3 16,-12 7 0-16,-12 7 3 15,0 15 1-15,-25 7-1 0,-20 7 1 16,-32 0 0-16,-30 12 3 31,-20 2-5-31,-32 9-3 16,-29 2 1-16,-25 8 0 0,-32 4-6 16,-41 7 0-16,-45 11 1 15,-49 7 3-15,-41 18 0 16,-24 25-1-16,-29 5 3 15,-5-1 2-15,-7-3 0 16,4-12-1-16,20-6-4 0,9-1-2 16,24 1 7-16,32-4 4 15,38-11 0-15,28-8 0 16,32-10-1-16,21-4 0 16,25-10 0-16,40-19 0 15,33-11-2-15,33 0-2 0,41-7 1 16,24-7-1-16,20-12 0 15,30-17 0-15,11-4 0 32,17-11 2-32,0-3-1 15,-13 10 2-15,-12 8-2 0,-20 7-1 16,-21 7 1-16,-24 7-1 16,-28 8 0-16,-26 7 0 15,-19 11-5-15,-21 3-1 16,-29 4-13-16,-28 11-3 0,-49 15 1 15,-25 3 0-15,-33 4 9 16,-32 14 7-16,-12 11 2 16,-9 0 1-16,-20 15 2 15,0 3 2-15,12-14-1 16,9-3 2-16,16-12-2 16,24-7 2-16,29-7 0 0,20-8 1 15,25-10 0-15,16-8 2 16,25-14-3-16,36-11 0 15,29-7-1-15,25-4 1 0,24-7-4 16,33-8 0-16,16 4 1 16,8 8 2-16,20-5 1 31,1 8 1-31,-17 1-2 16,-16 2 1-16,-8 5-2 15,-16 6 2-15,-25 8-2 0,-29 7 2 16,-24 4 0-16,-29 10 3 15,-24 8-8-15,-33 7 0 16,-37 8-7-16,-40 7 1 16,-34-1-1-16,-23 15 3 15,-13 8 4-15,-4 3 3 0,4 0-2 16,12 4-2-16,29-15 4 16,32-11 1-16,25-14 0 15,25-4-2-15,24-10-10 16,29-8-4-16,3 0 5 0,83-40 2 15,36-7 2-15,45-8 1 16,33-3 3-16,32 7 2 16,21 0 0-16,8-7-1 31,9-7 5-31,-17 3 1 16,-5-3 0-16,-11 3 1 0,-33 11-2 15,-29 11 0-15,-36 7-3 16,-25 8 1-16,-29 3-2 15,-28 11-1-15,-29 4-6 16,-40 11-1-16,-50 10-4 16,-40 30 2-16,-54 7-2 0,-32 10 2 15,-53 1 5-15,-9-11 4 16,-24 11 1-16,12-4-1 16,9 0 1-16,36-11 1 15,33-7-1-15,40 0 2 0,38-7-2 16,32-12 2-16,45-17 9 15,33-11-4 1,44-11 0-16,34-15 0 16,36 0 2-16,53-3-3 31,33 0 1-31,41-8-5 0,20 1 0 16,25-5-1-16,3 8 1 15,13-18-2-15,0 11-1 16,5 0 1-16,-14 3 1 0,-11 4 1 15,-9 4 1-15,-20 14-2 16,-20 4 1-16,-17 0-2 16,-32 7-1-16,-25 11 1 15,-29 4-1-15,-24 3 0 16,-20 4 0-16,-21-4-3 16,-16 0 0-16,-21 4 2 15,-20 0 0-15,-16 0 1 0,-29 7 0 16,-21 11-3-16,-20 0 2 15,-16-7 1-15,-29 3 2 16,4 5-3-16,-3-5-2 16,7 0 2-16,17-6 0 15,20-1 3 1,25-4 1-16,24-3 3 16,24-4 3-16,26-3 0 15,27-11 2-15,34-8-6 16,36-10-3-16,29-12 1 0,40-2 2 15,13-1-4-15,21 0-1 16,7-4 2-16,1 11 1 16,-13 1-4-16,-8-1 1 15,-29 8 2-15,-32 6 1 0,-29 8-1 16,-28 4-2-16,-29 0-2 16,-29 3-1-16,-36 4-5 15,-45 11-2-15,-41 0-6 16,-54 11-1-16,-40 3 8 15,-40 30 2-15,-30-8 2 0,-20 4 1 16,0-4 3-16,8-3 2 31,29-1 0-31,45-6-1 16,32-8 1-16,38-8-1 16,36-10 4-16,36 0 2 0,34-11-2 15,36-3-3-15,45-16 0 16,57-10 1-16,41-11 5 15,54-7 4-15,36-4-13 16,24 4-3-16,17 0 2 16,-12 3 3-16,-21 12 3 15,-12-1 3-15,-37 11 3 0,-41 4 5 16,-40 7-2-16,-34 4 3 16,-27 3-6-16,-42 4-3 15,-41 7-8-15,-52-3-1 0,-58 7-6 16,-49 4 1-16,-40 3-1 15,-26 7 3-15,-19-3 6 32,3 14 4-32,-7 1-3 15,23-1-1-15,18-3-2 16,31-8 0-16,22-10 2 0,40-1 0 16,37-3-5-16,61-11 1 15,37-11 4 1,49-3 2-16,61-16 4 15,53 1-3-15,54-11-2 16,36 0-3-16,41 1 1 0,28 2 1 16,5 8 2-16,4 4-1 15,-25 7-1-15,-12 3 9 16,-24 4 4-16,-29 4-2 16,-37 7 1-16,-45 0-7 0,-28 0-1 15,-38 4 0-15,-31-1 0 16,-34-3-7-16,-28-3-2 15,-29-1-5-15,-40 4 1 16,-25 4 5-16,-12-4 4 16,-9 0-1-1,-12 7 0-15,5 0-1 16,7-3 0-16,21-4 2 16,17 0 2-16,19-4-8 15,17 0-1-15,13-3-7 16,15 0-4-16,17 0-17 0,17-1-5 15,3 5-54-15,1-1-24 16,-9 8-42 0</inkml:trace>
  <inkml:trace contextRef="#ctx0" brushRef="#br0" timeOffset="3949.9037">20176 9985 268 0,'4'11'101'0,"12"-8"-54"0,9-3-20 15,-1-3 32-15,21-4-16 16,16-4-2-16,25-22-15 31,28-11-7-31,17-6-10 16,20-9-4-16,17-2-1 0,3 10 0 15,1 0 2-15,4-3-3 16,-21 3-2-16,-16 3 0 0,-21 9-1 16,-24 6 6-16,-25 7 6 15,-20-3 3-15,-24 8 0 16,-25 2-7-16,-25 5-5 0,-40 18-5 15,-29 10-1-15,-24 8-3 16,-37 11 1-16,-17 6 3 16,-16 5 1-16,-8 14 1 15,8 8 0-15,8 13-3 16,13-2 2-16,24-5 1 16,29-14 2-16,28-10-1 15,20-12 2-15,21-11-18 0,29-10-6 16,24-8-28-16,33-14-11 15,20-26-43-15,25-25-17 16,8 0-5 0</inkml:trace>
  <inkml:trace contextRef="#ctx0" brushRef="#br0" timeOffset="6382.9061">19579 6676 316 0,'-37'-14'118'0,"29"10"-64"0,4-3-43 16,8 7 26-16,4-4-11 16,9 1-3-16,11-5-13 0,13 5-6 15,12-1-3-15,13 4 1 0,28-4 3 16,16 1-2-16,12 6-2 16,17 5 0-16,21-5 1 15,7 5 5-15,9 2 6 0,16-6-1 16,4 3 3-16,4-7 3 31,4-3 3-31,-16 3-11 16,-20 0-3-16,-21 0-3 15,-21 0 0-15,-24 0-2 16,-20 0 1-16,-29 3 4 16,-28 5 4-16,-25-1-4 0,-29 0-2 15,-24 0-2-15,-49 4 0 16,-17 0-2-16,-15-7 2 15,-30-1-2-15,-7 1-1 0,-5-4 1 16,-20 0 1-16,4 0-1 16,8-7-1-16,0 3-2 15,13 4 1-15,20 0 1 16,16-3 0-16,16-1 0 16,25 0 2-16,21 1-1 15,16 3-1-15,20 0 1 0,21 7-1 16,24 4 2-16,20 0 3 15,42-4-2-15,28 8 0 16,29 3-1-16,40-4 1 31,25 8 0-31,41-4 3 0,16 4-3 16,41-8 0-16,8 1-1 16,33-4 1-16,29-4 2 15,-5 0 2-15,8-10-3 16,1-1-1-16,0-7 3 15,-29-3 1-15,-17-4-3 16,-20-1-3-16,-28 1 0 0,-41-4-1 16,-5 1 0-16,-56 6 2 15,-58 1-3-15,-36-1 0 16,-42-7-6-16,-48 1 0 0,-58-1-4 16,-44 0 2-16,-66 7 3 15,-32-3 1-15,-62 11 0 16,-28 3 4-16,-38 8 0 15,-19 14 3-15,-9-3-1 16,-28 10-1-16,4 1 1 16,24-5 1-1,4 12-3-15,37-8 0 16,17 4 1-16,44-7 2 16,50-22-1-16,44 0-1 15,41-11 1-15,41 4 1 0,49-7 3 16,41 3-2-1,45 3-2-15,61-2 0 16,37 2-1-16,41 5-3 16,45-1 2-16,48 0 1 15,25 8 2-15,41-8-3 0,17 4 0 16,24 4 1-16,16-8 0 16,4 8 0-16,13 3 2 15,-9-7-1-15,-28 8-1 16,-17-8 1-16,-24 7-1 0,-8-7 0 15,-45 7 0-15,-45-3 0 16,-25-4 2-16,-36-4-1 31,-45 0-1-31,-41 1 1 16,-33-1 1-16,-37-3-1 16,-44-4 2-16,-38 0-7 0,-36-7-1 15,-53 3-1-15,-37-3 4 16,-28 0 1-16,-29 4 1 15,-33-1-3-15,-12 4 2 16,-33 8 1-16,-8-8 2 16,-32 11-1-16,-9-4-1 0,9 0-2 15,-5 4 1-15,25-3-1 16,0 3 0-16,24-8 4 16,21 5 3-16,37 3-4 15,36-7-3-15,41-1 1 0,29 5 2 16,36-1-2-16,34 0 0 15,56 4-19 1,29 0 9-16,37 11 2 31,36 4 3-31,54-4 5 16,28 11 0-16,37-4 1 0,29 0 0 16,24 7 0-16,33-3 0 15,24 0 2-15,8 7-1 16,21-7-1-16,0 10 1 15,8-6-1-15,-20-1 0 16,7-7 2-16,-27-3-3 0,-26-1 0 16,-28 1 3-16,-24-1 1 15,-37 1-1-15,-29-4-2 16,-20-4 1-16,-29 0-1 16,-24 1-3-16,-29-5 2 15,-16-3 1-15,-21 0 2 16,-24-3-3-16,-17-1 0 0,-24-3-1 15,-20-4-2-15,-17 0 0 16,-32 0 3-16,-17 0-2 16,-16 0 1-16,-33-3-3 0,-8 3-1 15,-25-22 0-15,-28 19 4 32,-12-8 1-32,-25 29 3 15,8-10-3-15,-3 21 0 0,15-4 1 16,17 1 2-16,20 3-1 15,37-4-1-15,41 1-4 16,33-4 0-16,28 0-7 16,33-8-1-16,29 5 5 15,36-5 1-15,29-3 6 16,45-3 2-16,36-1 2 0,33-7 2 16,37-3-1-16,17 3 0 15,36-4-1-15,4 8 0 16,25 0-2-16,-5 7 1 15,5 0 0-15,-17 3 1 16,-16 5-2-16,8-5-2 0,-24 1 3 31,-13-1 0-31,-3-3-1 16,-25-3 1-16,-25 6-4 16,-24-6 0-16,-25 3 3 15,-24 0 3-15,-17 0-9 0,-24-4-4 16,-16 4 6-16,-13-3 3 15,-20-5-5-15,-16 5-1 16,-21-5-1-16,-16-6 2 16,-21 3 2-16,-12 4 1 0,-12 7 1 15,-8-15 0-15,-9-3 0 16,-16 3 0-16,-3 15-3 16,-1 0 2-16,0-10 1 15,-8 6 0-15,20 11 0 16,25 0 2-16,16-3-1 0,21 0-1 15,20-1 3-15,16 1 0 16,13-4 5-16,16-7 3 31,20-1-2-31,42 1 0 16,11 0-3-16,25 3-1 16,21 1-6-16,32-8 1 0,12 7 2 15,-4 1 1-15,21-8-1 16,-12 0-2-16,-9 7 1 15,-24 0-1-15,-21 1 0 16,-12-1 0-16,-24-3-3 0,-25-4 2 16,-24 0-12-16,-21 0-5 15,-29 0-50-15,-36-3-22 16,-61 7-86 0,-54 3-45-16,-32-3 108 0</inkml:trace>
  <inkml:trace contextRef="#ctx0" brushRef="#br0" timeOffset="9413.8567">9077 8405 312 0,'0'4'115'0,"8"-1"-62"0,-8 1-35 15,0-4 31-15,0 0-12 16,-8 0-1-16,-8 0-9 15,-9-4-5-15,-16 1-12 0,-12-1-2 0,-12-3-1 16,-17-4-3-16,-28 4-1 16,-25 7-3-16,-12-4-1 15,-37 4 1-15,-4 11 2 16,-20-4-3-16,-25 8 0 0,5-1 7 16,-22 1 4-16,9 7-1 15,-4-8 2-15,-4 1-4 16,20 3-2-16,-4-7 0 15,5 3-1-15,19 1-5 32,5-1 1-32,-4 8 0 0,28 11 0 15,13-4-7-15,11-7 0 16,18-1 7-16,15-2 7 16,17-1-3-16,24-7 0 15,25-4-11-15,24-4-3 16,33-3-4-16,21 0-1 0,36 0 3 15,25-7 5-15,44-4 2 16,25 4 3-16,37-7 1 16,33 3 1-16,28 0 0 15,12 0 2-15,17-7-1 0,8 3-1 16,4 1-2-16,-8 3-1 16,-25-4 4-16,-3-3 1 15,-22 3 0-15,-40 5-2 16,-32-1 1-16,-34 0-1 15,-32 4 2-15,-28-1 3 16,-30 1 15-16,-32-4 7 16,-40-11-9-1,-58 11-3-15,-41-7-7 16,-61 7-3-16,-41 0-5 16,-49 11 0-16,-53 0 0 0,-20 0 2 15,-38 11-1-15,-15 8 2 16,3-9-4-16,9 5 0 15,0-4 1-15,32 3 0 16,17-3 0-16,57-3 2 16,36-8-1-16,-3 0 2 0,65-4-2 15,57 0-1-15,90-3-32 16,61 3 10 0,53-3 3-16,74-11 9 15,61 0 7-15,74 0 2 0,57-8 1 16,53 4 0-16,33 4 0 15,32 4 0-15,37-4 0 32,8 3 0-32,1 8 0 15,-26 0 2-15,-3-1 3 0,-33 8 0 16,-53-3 0-16,-45-1 3 16,-61 0 5-16,-58 1-9 15,-53 3-2-15,-48 0 0 16,-70 0 8-1,-57-4 1-15,-70 4-12 16,-61 0-4-16,-70 7 0 16,-64-3 0-16,-30-4 3 0,-52 7 1 15,-33 1 1-15,-5 2 2 16,-7 9-3-16,-21 2 0 16,33 1 1-16,16 11 2 15,41-8-1-15,25-3 2 0,53 7-4 16,52-11 0-16,42-3 1 15,40-4 2-15,42 0-12 16,36-1-3-16,41 20-3 31,32-1 2-31,62 0 8 0,49 0 5 0,53-4 8 32,37 1 4-32,40-5 0 0,17-2 3 15,37-9-1-15,8-6 0 16,8-8-1-16,8-6 0 15,-24-9-2-15,-17-17-1 16,-20 0-3-16,-33 7-1 0,-61-4-1 16,-41 0 2-16,-44 4-1 15,-42 0 2-15,-45-7-6 16,-60 3-3-16,-79 8-8 16,-77-1-2-16,-78 12 2 0,-77 10 4 15,-57 4 1-15,-42 4 3 16,-24 10 1-16,-16 15 1 15,-12 8 0-15,12 14 0 16,40 3-3-16,50-10 2 0,61-8-1 16,41-7-2-16,69-4-4 31,66 1-2-31,52-12-13 16,91 15-9-1,61-3 12-15,57-1 17 16,69-7 9-16,70 1 1 0,70-1-2 15,44-7 0-15,61 0 1 16,38-4 3-16,11-4 5 16,30 1-8-16,-5-8-3 15,0 4-2-15,-33-7 1 0,-16-7 1 16,-32-1 1-16,-66-3-2 16,-58-4-2-16,-44-3 1 15,-53-1 1-15,-53 1-1 16,-49-8 2-16,-46-10 2 15,-44 3 2-15,-53-8-8 0,-74 1-1 16,-49 4-7-16,-77 14 1 16,-50 7 4-16,-44 11 4 31,-49 22-1-31,-21 7-2 16,4 7 2-16,-8 15 0 15,8 15 3-15,29-12 1 0,33 1-4 16,53-8 1-16,32-10 0 15,41-4 0-15,61-8 0 16,50-3 2-16,69-7 5 16,53-4-5-16,61 0-1 15,37-8 1-15,74 1 1 16,44-4-4-16,58 0 1 16,44-3 0-16,17-1 0 15,41-14 0-15,20-11 2 0,-12 7 3 16,17-6 2-16,-9-5-3 15,-33 8-1-15,-20-4 1 16,-45 7 0-16,-40 8-2 16,-50 6 1-16,-32 1-4 15,-42 4 0-15,-44 3 1 32,-37 4 2-32,-37-1-1 0,-36-3-1 15,-50-7-2-15,-61 0-1 16,-48 7 2-16,-58 4 0 15,-33 11-2-15,-45-1 0 0,-36 4 2 16,-4-3 2-16,-17 3 0 16,-25 1-1-16,13-5 1 15,0 5-1-15,8-1 2 16,17 0 1-16,3-3-1 16,25 3-2-16,29-3-2 15,16 3 1-15,25-7 1 16,15 0 0-16,26 3 2 0,24 1 1 15,32-8-1-15,21 4-2 16,12 0-2-16,37 4 1 16,16 0-1-1,29-4 0-15,33 7-14 16,20 4-6-16,41 7 4 16,32 7 5-16,50-6 8 15,44 2 3-15,29-6-1 16,37 3 0-16,33-7 8 15,24 0 6-15,8-4-5 0,4 0-1 16,-8-3-1-16,-4 0 2 16,-28 3-3-16,-13-7 0 15,-37 0-1-15,-40 4-2 0,-33-1 5 16,-45-3 1-16,-49-11 17 16,-45-10-10-1,-53-1-4-15,-41 0-8 16,-49 0-3-16,-41 8-4 15,-33-1 1-15,-28 8 3 0,-16-4 1 16,-21 15 1-16,-12-4 2 31,-4 14-1-31,16 1-1 16,-4 3-2-16,33 7 1 16,24-3 1-16,21-7 2 0,20-1-1 15,45 1-1-15,45 6 1 16,28-13-1-16,33-5-9 15,58 1-2-15,48 3 1 16,29-3 1-16,62-8 6 16,44 8 3-16,45-4-1 0,41 3 0 15,45 8-1-15,29-11 0 16,-1 11 2-16,17-4 2 16,0-3-17-16,-16 11-4 15,-17-1-75-15,-20 1-30 0,-33-4-52 16</inkml:trace>
  <inkml:trace contextRef="#ctx0" brushRef="#br1" timeOffset="143597.126">2149 2786 360 0,'-16'-10'134'0,"16"-1"-72"0,0 3-72 0,0 8 20 0,4 8-13 31,8 3 0-31,-8 7-1 16,5 18 3-16,-9 26 0 0,0 29 1 0,0 7 0 15,0 3-3-15,-13 16 2 16,1 10 1-16,0-11 0 15,0-18 0-15,7-18 2 0,5-18 1 16,5-19 1-16,3-10 9 16,4-19 3-16,-4-14-1 15,13-21-1-15,-5-23-8 16,8-10-2-16,-7-8-2 16,7 4-2-16,5 0 1 0,3 3-1 15,5 12-5-15,4 6 1 16,16 19-3-16,5 14 2 15,-5 8 1-15,-8 7 2 16,-8 11-1-16,-9 10 1 16,-3-3 2-16,-9 1 2 0,-3-5 1 31,-13-3 3-31,-8 0 6 16,-21-4 2-16,-16-4-7 15,-4-3-2-15,-12 0-5 16,-4-4-1-16,0-3 1 15,3-4 0-15,18-4-3 0,-5 1 2 16,12-5-41-16,17 1-19 16,16 0-64-1</inkml:trace>
  <inkml:trace contextRef="#ctx0" brushRef="#br1" timeOffset="144045.8749">2688 3629 460 0,'-81'47'170'0,"40"-36"-92"0,4 7-93 16,29-7 26-16,4 15-13 0,8 10 0 31,12 0-7-31,-3 1-2 16,-5-5 6-16,4 1-18 0,-4-8-6 0,0-3 8 15,1-11 6-15,3-7 12 16,-8-8 4-16,8-10 3 16,4-12 0-16,5-25-2 15,3-3 1-15,1-8-4 16,-5 4 0-16,1 3 1 16,-5 8 0-16,4 7-3 15,-7 11 2-15,3 4-1 0,0 10 0 16,1 4 0-16,7 8-2 0,-7 6 0 15,7 8 3-15,-8 4 0 16,9-1 3-16,-9 1-1 16,9-4-1-16,-9-8 1 31,5-3 1-31,-1-7-1 16,0 0-1-16,1-4-17 0,-1 0-6 15,1 0-60-15,-17 11-97 31</inkml:trace>
  <inkml:trace contextRef="#ctx0" brushRef="#br1" timeOffset="144314.9776">3334 3429 472 0,'-25'-18'178'0,"17"18"-96"0,0 0-95 16,8 0 26-16,0 0-16 0,8 7 0 16,-8 4-1-1,0 11 3-15,-8 14 0 16,4 8 1-16,-12 10 0 0,3 8-11 16,-7 4-3-16,12-8-22 15,-5-4-9-15,13-10-7 16,0-12-1-16,5-17-26 15,15-15-10-15,9-15-27 16</inkml:trace>
  <inkml:trace contextRef="#ctx0" brushRef="#br1" timeOffset="144425.9305">3383 3131 312 0,'-12'-69'115'0,"3"48"-62"0,18-16-106 16,-1 23 0-16,16-4-66 15,13 3-25-15</inkml:trace>
  <inkml:trace contextRef="#ctx0" brushRef="#br1" timeOffset="145664.456">4085 2717 440 0,'-32'15'165'0,"36"-11"-90"0,-4-4-87 0,0 0 24 16,12 18-15 0,0 18 2-16,1 29 1 15,-9 23 0 1,-4 10-3-16,-4 0 2 0,-5 18 1 16,-3 15 2-16,0-8-1 15,4-17-1-15,-4-23 1 16,7-14-1-16,1-22 2 0,0-10 1 0,4-23 3 15,-4-10-3 1,4-15 0-16,-12-15-1 16,0-3 1-16,-5 0-2 15,-11 0-1-15,-13 4-2 32,12 7-1-32,-7 7 2 0,7 11 0 0,0 7-4 0,5 22 1 31,8 0 2-31,3 4 1 15,5 0 1-15,4-4 0 16,8-4-3-16,12-3 2 16,13-8 1-16,16-3 2 0,0-7-1 15,4-8 2-15,8-3-2 16,0-8 2-16,-4 1-2 16,-4-1 2-16,-4-14-2 15,0 4-1-15,-4-1 1 16,0-3 1-16,-8 0-1 0,-5-3 2 15,-11-1-2-15,-9 4 2 16,-8 0-2-16,-4 3-1 16,-9 8-2-16,1 4 1 15,0 7 1-15,-4 10 0 0,-1 15-3 32,5 11 0-32,-4 4-1 15,3 11 3-15,5-1-2 16,4 1 1-16,4-8 2 15,4-3 2-15,4-8-1 16,1-7 2-16,3-10 0 0,8-12 1 16,9-7 0-16,3-14 2 15,1-4-1-15,0-4 0 16,-5-3-3-16,-11-1 1 16,-5 1-2-16,-8 0-1 15,-8 3 1-15,-8 4 1 0,-5 4-3 16,-3 6 0-16,4 5 1 15,3 3 0-15,5 4-5 16,8 7 1-16,13 11-3 16,11 10 2-16,9 16 3 0,3 10 1 15,1 11 1-15,-4 4 0 16,0-1-3-16,-5-6 0 16,1-1 2-16,-17 5 2 31,-4 10 0-31,-8 7 2 15,-4 0-4-15,-8-3 0 0,-4-8 1 16,-13-7 2-16,-8-7-1 16,-4-11-1-16,5-15 1 15,3-3 1-15,4-11 1 16,9-11 1-16,-5-11-5 0,9-18 1 16,8-11 0-16,8-7 2 15,8-7-6-15,17-1 1 16,11 8-6-16,13 3 1 15,-4-3 2-15,8 3 1 0,0-3 0 16,5-4 1-16,-5-14 3 16,-4 3 2-16,-4 4 0 15,-9 4 2-15,-11-1-2 32,-5 8 2-32,-11 3-2 15,-9 4-1-15,0 11 1 16,-13 4 1-16,1 3-1 0,-8 11-1 15,-5 11-2-15,-3 18 1 16,-1 22-1-16,0 15-2 16,5 3 0-16,7 4 0 0,9-11 0 15,8-4 3-15,8-7 0 16,9-11 3-16,7-11-30 16,21-18-13-16,17-15-48 15,11-32-18-15,21-7-30 16</inkml:trace>
  <inkml:trace contextRef="#ctx0" brushRef="#br1" timeOffset="145964.4173">5666 3335 364 0,'-49'7'134'0,"25"0"-72"0,-21 8-59 0,20-8 26 16,-11 4-4-16,-5 4 2 0,-12 3-12 15,-5 4-4-15,1 7-7 31,12-4-5-31,13 0 0 0,15-3-6 16,17 0 0-16,17-4-4 16,11-3 0-16,9-1 3 0,12 1 3 15,0-1 0-15,-4 1 4 16,-4-1 0-16,-4 1 1 16,-13 3 0-16,-8 7 0 0,-7 5 2 15,-13-5 1-15,-9 4-1 16,-11 0 1-16,-9-7-2 15,0 0 2-15,1-8-2 16,-1-3-1-16,4-7-50 16,5-4-24-16,3 3-77 15</inkml:trace>
  <inkml:trace contextRef="#ctx0" brushRef="#br1" timeOffset="146291.8494">6107 3306 472 0,'-16'-11'176'0,"8"15"-96"0,4-1-95 0,4-3 24 16,4 4-35-16,0 3-7 0,-4-7-63 15,0 0-28-15,8 0-30 31,-4-7-12-31</inkml:trace>
  <inkml:trace contextRef="#ctx0" brushRef="#br1" timeOffset="146474.9951">6259 3604 492 0,'-41'40'184'0,"37"-33"-100"0,0 4-102 0,8-4 27 16,4 0-53-16,4-7-18 0,9 0-96 0,3-3-41 16,-4-12 66-16,1-21 35 15</inkml:trace>
  <inkml:trace contextRef="#ctx0" brushRef="#br1" timeOffset="146961.1886">6585 3578 476 0,'-28'-11'178'0,"28"11"-96"0,8 0-98 16,0 0 26-16,8 0-31 15,5 0-7 1,3 0-3-16,5-7 1 16,8-4 17-16,0-3-11 0,3-5 0 15,-3-2 12-15,-4-5 6 16,-9-3 9-16,-7 4 3 0,-9 3 15 15,-8 4 9-15,-8 0-10 16,-5 3-1-16,-7 11-13 16,-9 12-4-16,-7 6-7 15,-1 4 1-15,0 8 2 16,4 10 1-16,5 15-2 16,3-4 2-16,9 11 1 0,4-3 2 15,8-8-1-15,12-3-1 16,12-8 1-16,9-11 1 15,16-10-23-15,16-15-11 0,8-26-87 16,9-10-39-16,0-7 30 16</inkml:trace>
  <inkml:trace contextRef="#ctx0" brushRef="#br1" timeOffset="148112.3647">7419 2877 432 0,'-17'-25'162'0,"9"21"-88"0,4 4-86 16,4 0 24-16,4 11-15 0,4 18 0 15,1 18-1-15,-1 26 3 16,-4 14 0-16,-4 0 1 0,0 22 0 31,-8 15 0-31,4 7 0 0,-1-26-3 16,-3-18 2-16,4-18 1 15,0-15 0-15,0-10 4 0,0-15 2 16,-4-11 0-16,0-14-1 16,-1-19-3-16,-7-21 1 15,-4-11-2 1,-9-11-1-16,5-4 1 16,-1 8-1-16,-4 10-3 15,-7 11 0-15,-5 19-1 16,-8 25 3-16,0 14-2 15,4 19 1-15,12 6 0 16,13 1-2-16,8-3 3 16,20-9 2-16,16-2-5 0,17-8-1 15,0-15 2-15,12-6 1 16,16-12-5-16,9-10-3 16,12-19 3-16,4-7 4 15,-12 0 2-15,-9 0 3 0,-8 0 1 16,-11 0 1-16,-10 0 2 15,-15 4 3-15,-13-1 2 16,-7 8 1-16,-14 4-4 0,-7 3-3 16,-20 8-2-16,-13 3-3 15,-4 11-2-15,0 14-1 32,4 12 2-32,8 3 0 15,8 0 1-15,13 0 0 16,8-7 0-16,8-8 2 15,16-7 5-15,17-10 4 0,12-15-4 16,4-8-2-16,-8-3-5 16,-1-3 0-16,-3 2 2 15,-8 5 1-15,-5 3 1 16,-7-3 0-16,-5 7 0 16,-4 3 0-16,0 8-5 0,-4 3 1 15,-4 4-5-15,0 18 1 16,4 22 0-16,-4 22-1 0,0 18 4 15,-4 11 0-15,0-4 1 16,-4 22 2-16,-4 18-3 16,-13 4 0-16,-7-19-1 15,-5-14 0-15,-8-3 2 16,0-8 2-16,8-14 1 31,0-19 1-31,1-18 0 16,3-21 2-16,4-19-3 15,9-10-2-15,4-15 0 0,-1-11-1 16,9-22 0-16,8-3 2 16,8-8 1-16,9 4 1 15,11 11-5-15,17 7 1 16,12 8-2-16,1 10-2 0,7 4 3 16,8 3 2-16,1 1-2 15,8-8-2-15,3-3 4 16,1 0 3-16,-12-12-1 15,-13-2 0-15,-12-1 1 16,-8 0 0-16,-12-4-5 0,-9 1-1 16,-12 3 1-16,-12 11 0 15,-12 7 3-15,-13 8 3 16,-8 14-7-16,-4 18 0 16,5 22-2-1,3 19-1-15,0 10 4 16,9 7 0-16,3-7 1 15,13-7 0-15,8-7 0 16,13-8 0-16,15-7-36 16,21-14-13-16,12-15-52 0,17-15-21 15,4-14-26 1</inkml:trace>
  <inkml:trace contextRef="#ctx0" brushRef="#br1" timeOffset="148364.0979">8975 3473 272 0,'29'-33'101'0,"-25"15"-54"0,-4 7-28 0,0 8 26 15,-13-1-14-15,-15 4-6 0,-21 4 1 16,-4 6 3-16,-9 9-16 16,-3 13 8-16,4 5 3 0,12-5-8 15,8 1-4-15,12-4-7 0,17-7-2 32,12-4-3-32,16 0-1 15,13-3 1-15,16-1 0 16,12 4-3-16,4 8 2 15,-7-1-1-15,-10 4 0 16,-11 0 2-16,-17 0 0 16,-16-3-7-16,-20-1-3 0,-17-3-52 15,-24 0-21-15,-29 10-81 16</inkml:trace>
  <inkml:trace contextRef="#ctx0" brushRef="#br1" timeOffset="148997.4282">1369 4544 412 0,'-20'-11'154'0,"20"8"-84"0,0 10-84 0,8 0 22 16,-8 4-12-16,12 7 3 15,-8 4 0-15,8 18 1 0,-8 18 0 16,9 22-3-16,-1 4 0 0,0 3-1 15,1-11 3-15,3 4-24 16,-4-4-11-16,-8-7-28 31,8-11-9-31,13 4-48 16,-9-36-33-16,9-19 70 16</inkml:trace>
  <inkml:trace contextRef="#ctx0" brushRef="#br1" timeOffset="149697.6941">1675 4697 328 0,'0'-4'123'0,"13"4"-66"0,3 7-66 16,-4-3 20-16,9 3-10 16,7 1 2-16,21 6-4 15,8 1 0-15,-3 6 1 0,-9 5-3 0,-5 3 2 16,-7 0-1-16,-8 7 0 15,-9 1 4-15,-8-5 1 0,-8-3 1 16,-8-7 0-16,-4-7 6 16,-9-4 4-16,-7-8-3 15,-1 1-1-15,-8 0-6 16,5-4-3-16,3 3-3 31,4 4 1-31,9 4-4 16,4 7 1-16,0 4 0 15,8 0 2-15,4 0 1 16,16-4 1-16,4-7-5 0,13-11-1 16,12-7-13-16,-4-8-3 15,0-10-12-15,4-8-7 16,-5-7 9-16,1 0 4 0,-16 4 19 16,-5 7 7-16,-3 3 14 15,-5 4 7-15,0 4 10 16,-4 0 6-16,-4 4-1 15,0 3 2-15,-4 3-18 16,0 8-6-16,9 8-12 0,-5 3-2 31,4 7 0-31,-4 0 3 16,0 11-2-16,4-4 0 16,-8 5 3-16,0-5 1 0,4-3-1 15,4-8-2-15,-4-6 12 16,9-12 4-16,3-14-6 15,9-11-3-15,-5-11-2 16,5-8-1-16,3 5-2 16,9 3-2-16,-9 7-2 15,5 11 1-15,4 8-1 0,-8 10 0 16,-1 15 2-16,1 7 0 16,-5 11-3-16,-3 0 2 0,-1 11-4 15,-12-3 1-15,0-5-27 16,5-2-9-16,-9-9-48 15,12-6-19-15,4-15-8 16</inkml:trace>
  <inkml:trace contextRef="#ctx0" brushRef="#br1" timeOffset="150095.1889">3138 4243 348 0,'-12'3'129'0,"12"1"-70"0,0 3-64 0,0 1 23 15,0 6-16-15,0 22-1 32,-5 8-1-32,5 11 0 0,-8-5 0 15,4 1-3-15,0 11 2 0,0 0-1 16,0-4 0-16,0-4 2 16,4-10 2-16,-8-11 1 15,4-8 1-15,4-3 0 0,-13-8 0 16,9-3 0-16,-8-4 0 15,0-7-5-15,0-3 1 16,-5-4 2-16,1-1 1 16,4 1 5-16,-5 0 3 0,5 7-9 15,4 3-2-15,4 5-4 32,4 3 3-32,-8-1 0 15,8 5 3-15,8-4-3 16,-4-7 0-16,8-4-8 15,13-4-4-15,-5-7-29 0,13-4-10 16,12-6-44-16,-5 3-16 16,1-1 10-1</inkml:trace>
  <inkml:trace contextRef="#ctx0" brushRef="#br1" timeOffset="151294.052">3571 4646 200 0,'-4'-4'74'0,"4"1"-40"0,4-1-29 0,-4 4 17 15,0 0 12-15,8 0 8 0,0-4-2 16,-4 1-1-16,4-1-22 31,1 1-1-31,-9-1-2 0,4 0-10 16,0 1-1-16,0-1-3 16,0 4 2-16,8-4-1 15,-12 4 2-15,4 0-2 0,4 0-1 16,-8 4 1-16,4 0 1 15,5 7-6-15,-1 3 1 16,0 8-1-16,-8 14 2 0,0 15-1 16,0 11 1-16,0-4 2 15,0-7 2-15,0-8-1 16,0-3 2-16,0-11 18 16,0-7 10-16,0-15-4 15,4-10-1-15,0-19-15 16,4-7-7-16,5-11-2 0,-1-7 0 15,4 0-3-15,5 3 0 16,-1 8 1-16,5 7 0 16,-9 7-5-16,12 4 1 15,-7 10 2-15,-1 8 1 0,1 15-2 32,-5 7 0-32,-4 7 4 15,1 3 1-15,-5-3-3 16,-8-3 1-16,4-8 2 15,0-3 1-15,0-5 10 0,4-10 3 16,4-7-5-16,1-11-4 16,-1-7-4-16,0-1-3 15,5 1-2-15,-1 3 1 16,0 4 1-16,5 7 0 16,-9 4-3-16,4 7 2 0,-4 11-1 15,1 10-2-15,3 5 3 16,-8 3 0-16,0 7 1 15,5 0 0-15,-9 1-29 16,0-1-10-16,0 0-16 16,0-6-4-16,0-9-1 0,4-13-3 15,5-16 33 17,-9-13 30-32,4-12 17 15,8-3 16-15,-8-4 4 16,5 3-6-16,-1 5-4 0,0 2-9 15,0 5-3-15,5 7-9 16,3 3-2-16,5 4 0 16,-1 4 0-16,1 4-2 15,-5 3-2-15,0 3 1 16,-3 1 1-16,-9-1 10 16,-4 5 7-16,-8-1-4 0,-8 0 2 15,-1 4-10-15,-11 4-4 16,-1-1-2-16,5 4 1 15,-9 4-3-15,13 0 0 0,0 3 1 16,8 1 0-16,-5-4 0 16,9 3 0-16,4-3-5 15,8-8 1-15,5-6-16 32,11-8-4-32,17-26-39 15,0-3-16-15,20-7-30 16,0-4-42-16,-3 0 50 15</inkml:trace>
  <inkml:trace contextRef="#ctx0" brushRef="#br1" timeOffset="151613.6671">5000 4624 276 0,'-12'4'104'0,"0"7"-56"0,-8-11-34 16,3 0 26-16,-3 7-2 16,-9 4 4-16,-8 3-14 15,1 8-7-15,3 0-12 16,0 3-6-16,5-3 0 0,7 0-4 0,5-4-2 15,8 0 2-15,8-3 2 16,8-4-7-16,8-4-3 16,9 0 2-16,-1-3 4 15,1 0 2-15,-1 3 1 0,1 0 0 16,-5 4 0 0,-12 3 0-16,1 8 0 0,-9 4 0 15,-4-1 0-15,-5 4-3 31,-3-3 2-31,-4-1 1 16,-1-3 2-16,1-4-1 0,0-3-1 16,-1-8-24-16,1 0-11 15,0-7-40-15,3-11-14 16,5-3-38 0</inkml:trace>
  <inkml:trace contextRef="#ctx0" brushRef="#br1" timeOffset="152596.8736">5274 4631 384 0,'12'4'143'0,"-8"-11"-78"0,-4 7-71 16,0 0 22-16,-4 3-15 16,-4 1 0-1,-12 0-1-15,-17 3 0 16,-8 8 0-16,0 6-3 0,8 5 2 0,-3 3 1 15,11-4 2-15,4 1-3 16,13-5 0-16,8-2 1 16,12-1 0-16,13-4 0 15,20 1 0-15,4-4 0 0,-5 0 0 16,-3-1 0-16,-8 1 0 16,-5 4-3-16,-7-1 2 15,-5 5 1-15,-4-1 2 16,-8 0-1-16,-8-4-1 15,-9 1 1-15,-3 0-1 16,-9-5 2-16,1 1 1 0,3-3-1 16,1-1 1-16,3-4-13 15,5 1-3-15,4-4-12 32,4 0-2-32,8 0 8 15,12-4 4-15,12 1 9 16,1-4 3-16,8-1 0 15,7-17 2-15,5-4-1 0,0-4-2 16,-4 0 3-16,0-7 2 16,-4 4 2-16,-5 3 1 15,-11 4 9-15,-5 0 3 0,-8 4 4 16,-8 7 0-16,-4 0-9 16,-4 7-2-16,-4 7-7 15,-4 4-2-15,-1 11-2 16,-3 14 0-16,3 8 0 15,1 3 0-15,4 12 0 0,8-5 0 16,4 1 2-16,8-4 2 16,8-8-8-16,9-10-3 15,7-7-22-15,5-8-7 16,8-21-14-16,4-16-3 0,0-2 6 31,0-8 2-31,-8 3 31 16,-4 1 14-16,-9 3 25 15,-7 4 10-15,-5 4 8 16,-4 3 4-16,-7 0-11 16,-10 8-3-16,-11-4-12 15,-12 10-4-15,-9 8 3 0,0 11 2 16,0 11 3-16,0 4 3 16,5 3-8-16,7-4-3 15,9-3-8-15,8 0-3 0,4-1-2 16,12-6 1-16,8-4 0 15,9-4 1-15,11 0-5 16,5-3 1-16,-8 0 0 16,0-1 2-16,-9 1-3 15,-7 3 0-15,-13 4 1 0,-13 11 0 16,1-8 2-16,-29 15 1 31,1 1-1-31,-5-1 1 16,-4 0-2-16,4-8-1 15,0-2-8-15,4-9-5 16,9-2-22-16,-1-8-8 0,9-4-37 16,8-3-14-16,16 0-36 15</inkml:trace>
  <inkml:trace contextRef="#ctx0" brushRef="#br1" timeOffset="152794.4485">6287 4581 516 0,'-16'0'192'0,"8"0"-104"0,4 14-105 16,4-14 28-16,-4 7-41 31,-1 1-10-31,1 3-59 0,0-8-24 0,-4-3-46 16,-12-7-19-16</inkml:trace>
  <inkml:trace contextRef="#ctx0" brushRef="#br1" timeOffset="152991.8753">6181 4962 508 0,'-12'18'189'0,"12"-11"-102"0,0 12-101 15,0-12 30-15,4 0-26 16,0 0-3-16,0 1-38 16,-4-1-17-16,0-7 36 15,0 0-61-15,0-4-21 0</inkml:trace>
  <inkml:trace contextRef="#ctx0" brushRef="#br1" timeOffset="154196.6592">6532 4868 420 0,'0'3'159'0,"0"-3"-86"0,0 0-85 15,0 0 26-15,0 0-18 16,4 7 1-16,5 8 1 31,-1 3 1-31,4 4 1 0,0 3 0 16,0 1 0-16,1-4-3 0,-1-1 0 15,0-2 4-15,-4-5 3 0,1-3 1 16,3-7 2-16,0-8 2 16,0-11 5-16,1-3-8 15,-1 0-3-15,0-4-2 16,-4 1 1-16,0-5-3 15,1 4 0-15,-5 0 1 0,4 8 0 16,0 3-5-16,4 7 1 16,1 12 2-16,7 3 3 15,9 3-2-15,7 4 0 16,1 4-1-16,4-11 0 16,-4-4 2-16,-1 1 2 0,-3-12-1 15,-8-3 2-15,-5-1 0 31,-4-6 1-31,1-4-2 16,-5-8 1-16,-4 1-2 16,-4-1-1-16,-4-3 1 0,-4 4 1 15,-4 3-1-15,-4 4-1 16,-9 7-4-16,-3 11 0 16,-5 15 0-16,1 10 2 15,-1 8-1-15,9 7 1 0,7 3 0 16,5 1 0-16,8-4 2 15,12-8 0-15,9-2-14 16,3-9-3-16,5-3-15 16,4-7-8-16,-5-3 2 15,5-1 2-15,0 0 19 16,-1-7 9-16,-7 4 10 0,-5-4 7 16,1 0 12-16,-9-7 7 31,0 3 1-31,-4-7 2 15,-4-4 0-15,-4 1 1 16,0-4-2-16,-4-4 1 0,-4 0-6 16,4-3-3-16,4-4-10 15,0 0-3-15,4 3-7 16,4 4-2-16,5 4-2 16,3 7-2-16,4 4-22 15,1 3-7-15,3 4-17 0,9 0-6 16,4 0-10-16,4-7-4 15,3-4-12-15,1 0-4 16,-4-3-21 0</inkml:trace>
  <inkml:trace contextRef="#ctx0" brushRef="#br1" timeOffset="154446.5697">7958 4523 348 0,'-16'10'129'0,"11"-13"-70"0,-3 10-47 15,4-3 32-15,-4 7-27 16,0 3-6-16,0 1-8 16,-5 3-3-16,1 11 1 31,0 11-1-31,-4 11 2 0,-1 10-3 0,1 1 0 16,0 3-1-16,-1-6 0 0,1-1-38 15,0-18-15-15,3-8-13 16,1-13-1-16,0-12-13 15,0-14-47 1,-1-8 28-16</inkml:trace>
  <inkml:trace contextRef="#ctx0" brushRef="#br1" timeOffset="154695.626">7541 4780 308 0,'-20'-43'115'0,"16"25"-62"0,0-4-38 0,8 15 29 16,0-1-15-16,8 1-2 0,4 3-7 15,9 1-3-15,8-1-9 16,3 4-3-16,1 0 1 0,8 4-5 31,0 3-1-31,-4 0 0 16,-4 4 0-16,-5 4-3 15,-3 7 0-15,-9 3 2 0,-3 8 2 16,-9-1 0-16,-4 5 2 16,-8 3-2-16,0 0 2 15,-4 0-4-15,-1-4 0 16,-3 0-21-16,4-7-8 15,0-3-49-15,4-12-21 0,4-14-41 16</inkml:trace>
  <inkml:trace contextRef="#ctx0" brushRef="#br1" timeOffset="154842.4411">8142 4559 304 0,'-8'-29'115'0,"8"18"-62"0,0-7-55 0,4 7 20 16,4 4-51-16,0-1-17 15,4 1-57-15,5 7-24 16,-1 4 51-16,-4 3 25 16</inkml:trace>
  <inkml:trace contextRef="#ctx0" brushRef="#br1" timeOffset="155565.0796">8317 4653 248 0,'-12'18'93'0,"0"-14"-50"0,-13 7-24 16,5 0 29-16,-5 3-13 0,-3 8-2 15,-1 4-8-15,1 6-4 16,-1 5-11-16,5 3 0 0,3-1 1 16,5-6 2-16,8 0 3 15,8-4-3-15,4-4 0 16,4 1-5-16,8-12 0 16,5-3-5-16,7-7-2 0,9-4 0 15,0-7-1-15,-1-4-3 31,1-4 2-31,-4-7 1 16,-4 1 2-16,-5-5-3 16,5 1 0-16,-5-1 1 15,1 1 0-15,-1-1 0 0,-3 5 0 16,-5-1 0-16,-4 4 2 16,-4 0-1-16,-4-1-1 15,-4 5 1-15,-8 3 1 16,-4 4-1-16,0 7 2 15,-1 11-4-15,1 7 0 0,-4 11-1 16,0 0 0-16,3 4 2 16,5 3 2-16,4 0-3 15,4-7-2-15,4-3-1 16,0-8 0-16,8-7-24 16,9-8-11-16,12-14-31 15,3-14-11-15,13-4-14 16,0-4-6-16,0 1 35 15,0-1 49-15,-8 4 46 16,-4 3 25-16,-8 5 13 16,-9 2-8-16,-4 5-1 15,-7-1-32-15,-14 5 2 0,-7-1 1 16,-8 7-12-16,-5 4-2 0,1 11 4 16,-1 3 5-16,1 5-15 15,7 2-5-15,9 1-3 16,4-4-1-16,8 0-3 15,8 1 2-15,9-1-1 16,12-4-2-16,3 1 0 16,5 3 3-1,-4 7 0-15,-4-3 3 16,-9 0 3-16,-7 0 2 16,-9 0-3-16,-8-4-1 15,-13 0-1-15,-11 0-2 16,-13 4-6-16,-4-4-1 0,-12 0-61 15,-4-3-27-15,0-12-50 16</inkml:trace>
  <inkml:trace contextRef="#ctx0" brushRef="#br1" timeOffset="161910.5297">9302 2928 456 0,'-8'-33'170'0,"12"30"-92"0,-4-4-93 15,4 3 26-15,8 4-13 16,0 0-2-16,9 4-44 16,-1-1-17-16,1 8 32 0,-1 4-67 0,0 3-23 15,-7-4 1 1</inkml:trace>
  <inkml:trace contextRef="#ctx0" brushRef="#br1" timeOffset="162095.504">9473 3437 388 0,'-28'7'145'0,"16"-7"-78"0,3 0-71 15,9 0 26-15,0 0-18 16,0 0-2-16,9 0-2 15,3 0 2-15,4 3-1 16,5 1-42-16,-1 3-20 16,13 4-60-1,7-11-65-15,-3-25 59 0</inkml:trace>
  <inkml:trace contextRef="#ctx0" brushRef="#br1" timeOffset="162592.168">9972 2489 372 0,'-17'-37'140'0,"5"37"-76"0,8 4-64 31,4-4 29-31,0 0-20 16,8 0-5-16,0 0-2 15,9-4 0-15,7 1-1 0,13-8-1 0,16-4 1 0,8 1-1 16,1 3 2-16,-1 0-1 15,0 0-1-15,-4 0-2 16,1 0 1-16,-14 4-1 16,-3 3 0-16,-4 4 0 15,-8 11-2-15,-5 7 3 0,-7 30 0 32,-9-1 1-32,-4 4 2 15,-8 0-3-15,-4 10 0 16,-9-3 1-16,1 4 0 0,-5 0-3 15,5 7 2-15,0 0-26 16,3-11-9-16,5-11-42 16,4-10-15-16</inkml:trace>
  <inkml:trace contextRef="#ctx0" brushRef="#br1" timeOffset="162776.9023">10266 2736 464 0,'0'-19'173'0,"8"16"-94"0,41-1-94 0,-16 4 24 15,20 0-10-15,33-3 0 0,24 3-4 16,8-4-1-16,21 0 3 16,12-3-63-16,5 3-25 0,-1-3-82 31</inkml:trace>
  <inkml:trace contextRef="#ctx0" brushRef="#br1" timeOffset="163211.449">9665 4134 520 0,'-49'-36'195'0,"41"32"-106"15,0-3-106-15,8 7 30 0,0 0-18 16,0 0 1-16,4 7-18 15,0 0-8-15,8 0 16 16,1 4-44-16,7 4-18 0,1-1-70 16</inkml:trace>
  <inkml:trace contextRef="#ctx0" brushRef="#br1" timeOffset="163328.1086">9665 4588 536 0,'-49'-11'200'0,"37"15"-108"0,0-4-107 0,12 0 32 15</inkml:trace>
  <inkml:trace contextRef="#ctx0" brushRef="#br1" timeOffset="163412.827">9596 4595 754 0,'12'15'-85'0,"13"-1"-102"15,7 8-40-15</inkml:trace>
  <inkml:trace contextRef="#ctx0" brushRef="#br1" timeOffset="166443.0321">19326 3818 432 0,'-25'-7'162'0,"21"3"-88"0,0-25-66 0,-4 14 34 15,-4 1-20-15,-4-4-2 16,-5-4-14-16,-7-3-7 16,-13-1 1-16,-12 1-3 0,-25 3 1 15,-16 4 0-15,0 3 0 16,-12 1 0-16,-13-1 0 0,-24 1 2 16,5 6 2-16,-5-3-8 15,-13 1-3-15,-23-1 11 16,7 3 5-16,-8 1-2 15,-12 0-3-15,8 3-4 16,-3 1 1-16,-18-8 1 16,9 3 2-16,8 1-1 15,-16 4-1-15,16-5-2 16,0 1 1-16,0 3 1 16,1-6 2-16,3-1-3 15,-4 3 0-15,-8 5 1 16,4-1 2-16,-4 4-1 15,-4 7-1-15,12-3 1 16,-4 7-1-16,-9-4 0 16,9 4 2-16,13 0-8 15,3 3-3-15,0 5 13 16,21 2 7-16,12 5-5 0,8 3-1 16,-28 14-3-16,4 16-2 15,16 2-2-15,12 5 1 16,4 6 1-16,-11 5 0 0,-9 24-3 15,-5 30 2-15,13 3-1 16,1-3 0-16,-5 29 2 16,0 14 2-16,16-10-1 15,-4 14-1-15,-12 14 1 0,4-3-1 16,9 14 0-16,11 1 0 16,9-19 0-16,8-7 2 31,12 7 1-31,16-29 1 15,21-10-2-15,17-30-2 0,11-11 5 16,13-7 1-16,12-14 2 16,16-8 0-16,9 0-2 15,20-25-1-15,4-14-1 16,12-8 0-16,-16-8 0 16,41-24 2-16,16-15-3 15,20-11 0-15,5-11-1 16,4-8 1-16,20-2-4 15,0-5 0-15,-4 4 1 0,-4-3 0 16,0-1 2-16,8-6 1 16,-16-5 1-16,-4-3 2 0,-1-3-1 15,1 3 0-15,8-8-3 32,-12 8-2-32,-1 0-2 15,-11-14 1-15,-1 6 1 16,-4-2 2-16,0-1-3 0,-7 11 0 15,-18 0 1-15,-11 0 2 16,-5 14-1-16,-7 4-1 16,-9 4 1-16,0 0-1 15,-4 0 0-15,4 3 0 16,0 4-3-16,8 4 2 16,5 3 1-16,-1 4 0 0,4 4 0 15,13-1 0-15,20 1-3 16,21-1 0-16,3 8 2 15,5 4 0-15,20-1 1 16,17 4 0-16,-1 4 0 16,13 0 0-16,20 3-3 0,0 0 2 15,9 1 1-15,7-1 2 16,-12 4-3-16,9 0 0 16,-5 7 1-16,-8 8 0 15,5 10-3-15,-5 1 0 0,-4 3 2 16,-4 4 2-16,0 14 0 15,-13-7 2-15,1 3-4 16,4-10 0-16,0-4 1 31,-17-4 0-31,-11 1 0 16,-5-8 0-16,-4 0 0 16,-21-3 0-16,-19-4 0 0,-9-4 2 15,-9-7-1-15,-15 0 2 16,-13-4-2-16,-8 1-1 15,-4-8 1-15,0-7-1 0,0-4 0 16,-4-25 2-16,0-4-3 16,4-15-2-16,-4 1 2 15,-8-8 2-15,0-3 0 16,-5 3 2-16,-3-10 0 16,-9-4 1-16,-7 3 0 15,-5 8 0-15,-12 0-2 16,-4 3-2-1,-9-3-4-15,-11 7 0 16,-13-8 2-16,-4-6 3 16,-8-8 2-16,-4 4 1 15,-9-4-2-15,-3 4 1 16,8-4-2-16,3-10-1 16,5 2 1-16,4 9 1 15,-4 6-3-15,0 8-2 0,-12 10-25 16,-5 8-9-16,-24 11-78 0,-4 14-35 15,17 1-41 1</inkml:trace>
  <inkml:trace contextRef="#ctx0" brushRef="#br1" timeOffset="167710.1959">15695 7355 420 0,'-5'4'156'0,"1"-4"-84"0,0-4-75 15,4 4 27-15,-4-3-17 16,-4-4-2-1,-4-4-5-15,-9 0-1 16,-11-4 1-16,-1 1-3 0,-4 3 0 0,-8 0 2 16,-8 0 0-16,-8 4 3 15,-9-1 1-15,-7-2-1 16,-5 2-2-16,0 1 5 16,-3 0 4-16,-5-4-1 15,-8 0 3-15,-12 0-6 16,3 0-1-16,5 0 0 0,-8 4 2 15,-4 0-3-15,-13 0-2 16,0 3 0-16,9 4 1 16,-1 4-1-16,-7 3-1 15,7 4-2-15,-7 7 1 16,11 4 1 0,5 3 2-16,8 8-3 15,4 3 0-15,8 8 1 16,12-4 2-16,13-8 1 15,12 1 1-15,12-4-2 16,8 0-2-16,9 0 1 16,3 4 1-16,13-1-6 0,8 1-1 15,8 7 2-15,13 4 1 16,3 7 6-16,13 7 2 16,16 3-5-16,8-6 0 0,21-8-1 15,16-11 0-15,21-7 0 16,7-7 2-16,17-11 1 15,21 0 1-15,3-7-5 16,5-4-1-16,-1-11 3 16,5 0 1-16,-13-7 0 15,-3 0-2-15,3-1 1 0,9 1 1 16,-17-4-3-16,0 1-2 16,0-5 2-16,0-3 2 31,-16 4 0-31,-20-4 2 0,-1 7-2 15,-24 0-1-15,-12-3 3 16,-9-4 2-16,-15 0 4 16,-13 0 5-16,-13-4-2 15,-15-3 3-15,-17-19-4 16,-21 1-1-16,-16-5-11 16,-16-2-1-16,-20 3-5 0,-21-8 0 15,-29 5-1-15,-16 6 2 16,-12 11-18-16,-12 12-9 15,-5 6-25-15,-7 8-9 16,-17 11-74-16,20 3-34 0,13-3 43 16</inkml:trace>
  <inkml:trace contextRef="#ctx0" brushRef="#br1" timeOffset="169611.2818">15086 9411 364 0,'-4'7'137'0,"4"-10"-74"0,-4-1-32 0,4 0 42 0,-4-3-26 32,0 0-9-32,-5 0-18 0,-3-4-8 15,-8 0-7-15,-9 0-4 0,-4 0 0 16,-3 4 3-16,-5-4 2 15,-8-4 0-15,-8-6-1 16,-13 2-1-16,-3-2 0 0,-13-1-2 16,4 0 1-16,0 0-2 15,-3 0-1-15,-5-3 1 32,-4-4 1-32,-16 4-1 15,3 6 2-15,-3 1-2 0,0 0-1 16,-13 4 1-16,-3 3 1 15,-1 0-1-15,0 4 2 16,1-1-4-16,-1-3 0 16,-8 0 1-16,9-3 2 0,-5-1-3 15,0 1 0-15,-4 7 1 16,1-1 2-16,3 1-1 16,0 0-1-16,-4 3-2 15,-8 8 1-15,0 3 1 16,9 0 0-16,-1 4 0 15,-4 0 0-15,8 0-3 0,5 4 2 16,-25 3 1-16,12 0 2 16,4 4-3-16,4 3 0 15,13 1 1-15,11-1 2 0,-3 4-3 16,0 11 0-16,0 7 1 16,-1-7 0-16,17-4 0 31,13 4 2-31,3-3-3 15,17-1-2-15,16-11 2 16,-4 19 2-16,4 0 0 16,8 6-1-16,4 9-4 0,5 10 0 15,7 7 2-15,1 0 1 16,4-10-2-16,8 6 2 16,3-6 1-16,10-5 0 15,7 5 0-15,8-1 2 0,5 0-3 16,3 4 0-16,5 0 1 15,8-10 0-15,0-9 0 16,12 5 2-16,4-1-3 16,4-3 0-16,13 4 1 15,-1 6 0-15,9-2 0 16,0 10 0-16,8-8 0 16,12-6 2-16,12-8-3 0,13-3 0 15,7-12 1-15,5 1 2 16,12 3-1-16,5-3 2 31,3 0-4-31,8-4-2 16,13-4 2-16,0-3 2 0,8-8 0 15,12-3 2-15,0-3-2 16,4-8-1-16,9-4 1 16,-13 0-1-16,-53 1 2 0,74-1 1 15,-25 4-4-15,-12 0-1 16,-5 4 1-16,5 3 2 15,-12 0 0-15,-13 0-1 16,4 1-2-16,1 3 1 16,-9 0 1-16,-8-4 2 0,4 0-1 15,-8 0-1-15,-8 1 1 16,-13-1-1-16,-3-4 0 16,-9 1 2-16,-4 0-3 15,-12-4 0-15,0-4 3 16,-16-7 1-16,-5 0 1 0,-15-3 2 31,-9-4-3-31,-13-8 0 16,-3-10 5-16,-8-4 3 15,-5-4-4-15,-8-3 1 16,-12-18-5-16,-4-4 0 16,-8-8-3-16,-13-10-3 15,-3 0-1-15,-13 7 3 0,-12-3-2 16,-8-1-1-16,-5 1 5 15,-11-1 3-15,7 1 1 16,5 6 0-16,4 8-6 0,3 0 1 16,5 8 2-16,8-19 1 15,9 0 1-15,3 0 0 16,4 4 0-16,9-12 0 16,4 16-2-16,3 6-2 15,5 8 1-15,4 11 1 0,4-7-8 31,0 3-1-31,4 7-9 16,0 11-3-16,-4 4-52 16,0 4-23-16,-8-4-99 15,20-22-68-15,29-25 111 16</inkml:trace>
  <inkml:trace contextRef="#ctx0" brushRef="#br1" timeOffset="171210.9591">20457 7181 284 0,'-12'-18'107'0,"8"11"-58"0,-4-1-40 0,4 5 25 16,-8-8-17-16,-5 0-4 15,-15 0-6-15,-9-3 0 0,-12-1-4 0,-17 4-2 0,-11 7 0 16,-5 1 3-16,-8 6 2 0,-8-3-2 16,-5 4-1-16,-11-4 8 15,4 4 2-15,-1-4-2 16,1 0-1-16,-1-8-4 31,-11 5-1-31,7-4 3 16,13 3 3-16,0 0-2 0,4-3 0 15,0 3-5-15,4 4-3 16,8 0 4-16,12 0 1 16,9 0 2-16,12 0 0 15,8 0-4-15,8 4-1 16,8 7 1-16,0 0 0 15,9 0-5-15,3 3-1 0,5 4 1 16,-4 12 0-16,12 6 1 16,-1 11 2-16,1 15-1 15,4-4-1-15,4 0 3 16,4 4 2-16,4-4 2 16,5 0 1-1,-5 4-2-15,0-1 1 16,0-2-4-16,0 10-2 15,-4 0 0-15,-4-8 1 16,-4-3-3-16,-4-3 0 0,-4-1 1 16,-9-3 2-16,-3-4-1 15,-1 1-1-15,-7-1 1 16,-5 0 1-16,-4-3-1 16,0-4-1-16,5 18 1 0,-14-15 1 15,10-3 1-15,3-3 1 16,4-1-7-16,5-3 0 15,7-4 3-15,5-4 4 16,8-3 1-16,8 3 2 16,12-3 2-16,8 4 2 0,13-1-3 15,4-3 0-15,8 3-5 16,4 1-2-16,4 3 0 31,0 3-1-31,0 1 0 16,0 7 0-16,13 0 0 0,3 7 2 15,13-7-3-15,3-7 0 16,1-4 1-16,-4-7 0 16,0 3 4-16,7-10 2 15,10 3-2-15,-1-7-3 16,4 0 0-16,0-4 1 0,12-4-1 16,17-3 2-16,8-7-2 15,-13-4-1-15,1-3 3 16,-9-19 0-16,1-3 1 15,-5-8 2-15,5-3 1 16,-13 0 1-16,-4-15-7 16,-4 4 0-16,-12 0-1 0,0-11 2 15,-5-11 1-15,-3-4 1 16,-4 4-5-16,-1-7-1 16,-8 4 1-16,-7 6 0 15,-5-6-2-15,-8 3 2 0,-9 0 1 31,-7 0 0-31,-4 8-3 16,-9 3 2-16,-8 0-4 16,-12 10 1-16,-8 1 0 15,-9 4-1-15,-16-4-1 16,-16-4 1-16,-16 0 1 16,-25 0-1-16,-8-3 4 15,-4 7 2-15,-17-7 0 0,-20-1-1 16,0 8 1-16,-12 4 1 15,-33 3-6-15,-12 14-1 0,-41 8-60 16,-33 19-26-16,-44 10-100 16</inkml:trace>
  <inkml:trace contextRef="#ctx0" brushRef="#br1" timeOffset="177774.2615">22692 2394 172 0,'4'-29'66'0,"4"15"-36"0,-4-8-15 0,0 15 18 16,0-4 1-16,-4 0 5 16,0 3-9-1,-4 1-1-15,-4 0-16 16,-4 3-3-16,-4 4 0 0,-9 4-6 16,-4 3-2-16,-3 8-1 0,-1 7-1 15,0 3 0-15,-3 8 0 16,3 7 2-16,0 7 1 15,1 4 3-15,3 0 1 16,9-4-1-16,7-4 1 0,9-3 2 16,12-7 2-16,9-4 6 15,3-7 3-15,9-8-6 16,12-6-3-16,12-8-2 16,4-11-1-16,-4-11-4 15,-4-7-1-15,-8-4 5 0,-8-3 5 16,-9 0 6-16,-8-4 3 31,-7 0-5-31,-9 3-2 16,-5 5-7-16,-7 6-3 15,-8 12 2-15,-13 10 0 0,-4 15-8 16,1 18-1-16,3 7 0 16,4 8 1-16,9-1 1 15,8-3 0-15,8-7 0 16,8-7 0-16,12-5 0 15,8-3 2-15,9-7-1 0,0-3-1 16,4-12 3-16,-1-7 0 16,1-11-1-16,0-3 1 15,-9-8 0-15,-3-3 3 16,-9 0 3-16,-3 3 2 0,-9 0-8 16,-4 8-1-16,-8 7-2 15,-9 10 0-15,-11 16-3 16,-13 13 2-16,-12 16-1 15,0 6-2-15,4 1 5 32,8-4 1-32,8-4-3 0,4-3 1 15,9-4 2-15,12-7 1 16,8-4-4-16,12-7 1 16,17-8 0-16,7-6 2 0,5-5-1 15,-4-2 2-15,0-5-2 16,-5-7-1-16,-3-7 3 15,-9 0 2-15,-7-4-4 16,-9 1-1-16,-4-1 4 16,-4 4 2-16,-13 4-2 15,-11 3-1-15,-17 7-3 0,-8 8-1 16,4 7 1-16,-4 18 0 16,0 8-3-16,4 10 2 15,12 4-1-15,8-4 0 16,13 1 2-16,12-1 0 0,16-3 0 31,4-8 2-31,9-7-1 16,20-11-1-16,12-7 1 15,0-3 1-15,-4-5-1 16,0-6 2-16,-4-11-2 16,-4-8 2-16,-8-3-4 15,-8-8 0-15,-9 4 3 0,-8 0 1 16,-12 0-4-16,-12 4 1 15,-4 7 0-15,-17 14 0 16,-16 12 0-16,-8 13 0 16,0 9-3-16,8 13 2 0,12-3-4 15,8 0 1-15,9 0-42 16,8 1-19-16,12-5-55 16,12-7-24-16,4-7-15 15</inkml:trace>
  <inkml:trace contextRef="#ctx0" brushRef="#br1" timeOffset="178753.6424">22622 4138 428 0,'-20'-11'159'0,"8"3"-86"0,-9 1-76 15,13 3 27-15,-8 4-17 16,-1 0-2-16,-3 4-5 0,0 7-3 16,3 7 2-1,-3 11 0-15,4 4 1 0,3 3-3 0,5 4 2 16,4 0 1-16,4-4 2 16,4-3 8-16,8-11 3 15,5-8 5-15,7-6 1 16,9-12-8-1,4-14-2-15,3-4-5 16,-3-7-1-16,-4-4 1 16,-9-3 2-16,-7 0-1 15,-5 3 2-15,-12 0-2 16,-8 4 2-16,-8 8-2 16,-13 2 0-16,-8 8-3 0,0 11-2 15,1 11 1-15,-1 15-1 16,4 10-3-16,5 8 2 0,7 3-1 15,9-4 0-15,8 1 2 16,4-8 0-16,8-10 2 16,4-4 1-16,5-11-1 15,11-11-2-15,5-4 1 16,4-18-1-16,-5-3 2 16,-3-8 1-16,-5-11 1 15,-7 1 2-15,-9-1-1 16,-12 4 2-16,-8 8-4 0,-13 3 0 31,-4 7-1-31,1 7 1 16,-1 1-2-16,5 14-1 15,-5 14-2-15,9 15-1 0,3 8 2 16,5-1 0-16,8 0 1 16,8 1 2-16,8-8-3 15,9-8 0-15,12-13 1 16,11-5 0-16,1-6 0 15,0-8 2-15,0-7-8 16,-8-4-3-16,-8-4-17 0,-5 1-9 16,-3 3-52-16,-9 4-21 15,-16 14-74 1,-17 12-38-16,-7 21 109 0</inkml:trace>
  <inkml:trace contextRef="#ctx0" brushRef="#br1" timeOffset="179628.0888">22696 5496 436 0,'-8'-26'162'0,"4"19"-88"0,-4-4-69 0,-1 11 35 16,-3 0-13-16,-4 0 1 0,-5 4-15 31,1 3-6-31,-1 8-4 16,1 3-5-16,0 18-1 0,7 4-1 0,5 4 0 15,4-4 3-15,12 0 0 16,5-8 1-16,11-6 2 15,5-8 3-15,7-7 2 16,1-15-1-16,0-7-1 16,-4-14-3-16,-1-4 1 0,-3-8-2 15,-9-2-1-15,-7-1 3 16,-9-4 2-16,-8 4 0 16,-5 7 2-16,-3 8-2 0,-8 10 2 15,-9 12-4-15,-12 17-2 16,0 12 0-16,1 17-1 31,7 8-3-31,8 0 2 16,5 0 1-16,12-11 2 15,8-8-1-15,12-6 2 0,8-8 0 16,13-7 1-16,4-7-2 16,0-15 1-16,-1-15-2 15,1-14 2-15,-4-7-2 16,-9-11 2-16,-11-4-2 15,-5 1 2-15,-8 6-2 0,-8 11 2 16,-5 12 2-16,-7 3 2 16,-13 14-3-16,-12 12-3 15,-4 17 0-15,4 22-1 16,5 4 0-16,3 11 0 16,8-4-3-16,9 1 2 15,3-8 1 1,9-4 0-16,4-7 0 15,8-7 0-15,13-8 0 16,7-6 2-16,9-8-1 16,-1-8-1-16,1-3-8 0,-4-3-5 15,-9-4-24-15,-3-4-9 16,-9 0-53-16,-4 4-24 16,-8 0-65-1</inkml:trace>
  <inkml:trace contextRef="#ctx0" brushRef="#br1" timeOffset="180659.8193">25735 4021 488 0,'8'0'184'0,"-4"-7"-100"0,4 3-82 0,-3 1 36 15,-5-4-17-15,0-1 0 0,-5 1-8 16,-3 0-3-16,-4-1-5 15,-4 1-6-15,-5 4 0 0,-3 3 1 16,-1 10 2-16,1 5-3 0,3 3-2 16,1 8 2-16,8 10 0 15,3 4 1-15,5-4 0 16,4-7 0-16,9-7 2 16,11-7-1-16,13-12-1 0,8-14 1 15,3-7 1-15,-7-4-1 16,-4 1-1-16,-5-5 1 31,-7-3 1-31,-5 0 1 16,-3 0 1-16,-9 0 0 15,-8 0 2-15,-13 3-1 0,-7 5 2 16,-9 10-4-16,-4 7-2 16,0 8-3-16,5 10 1 15,3 8-1-15,5 0-2 16,3 7 3-16,9 7 0 0,4 4 1 15,8 0 0-15,8-7 0 16,8-8 2-16,9-10-3 16,8-12 0-16,3-10 3 15,1-7 1-15,-4-8 1 16,-5 0 0-16,-7-7-2 16,-5-11 1-16,-4 4-2 0,-8-1 2 15,-8 5-2-15,-4-1 2 16,-12 8-2-16,-5 14 2 31,-7 7-4-31,-1 11 0 0,0 15-1 16,5 4 0-16,7-1 0 15,5 0 0-15,8 1 2 16,8-1 2-16,12-3-10 16,12-7-4-16,5-8-34 15,0-7-15-15,-5-7-81 0,5-15-33 16</inkml:trace>
  <inkml:trace contextRef="#ctx0" brushRef="#br1" timeOffset="181858.3755">22639 4272 300 0,'-12'0'112'0,"3"0"-60"0,1-11-30 16,8 7 33-16,-4-3-14 15,4-4-3-15,0 0-7 0,0 0-2 0,4 4-16 16,0 0-3-16,4 0 0 0,5 3-6 31,7 4-2-31,1 4-1 0,3 3-1 16,5 0 0-16,7 4 0 15,9-4 0-15,4-3 0 16,4-4 2-16,21-4 1 16,12 1 1-16,-5-1 0 0,5 0-2 15,8 1-2-15,8-4 5 16,17-4 4-16,-9 0-5 15,9 0 0-15,-5-4-2 16,8-3-2-16,17 0 1 16,-4 3 1-16,0 1-3 15,-8-4 0-15,7 7 1 0,1 4 0 16,-16-1 0-16,-1 1 2 16,-8 0-3-16,-3-4 0 15,3 0-1-15,-4 0 0 0,-12 0 2 16,-16 0 2-16,-5 0-14 31,-8-3-5-31,-3-1-37 16,-9 1-18-16,-8-1-61 15,-21 8-28-15,-11 0 34 16</inkml:trace>
  <inkml:trace contextRef="#ctx0" brushRef="#br1" timeOffset="182807.7597">22769 2496 200 0,'-4'-22'74'0,"8"26"-40"0,1-8-7 0,-5 4 29 16,0 0-7-16,0 0-1 15,0 0-21-15,0 0-8 0,8 4-12 16,0 7-1-16,8 7 1 0,13 7-3 15,8 4-3-15,3 8 0 16,9 3-1-16,21-4 11 0,8 0 5 16,-1 0-6-16,5 8-1 15,4 3 4-15,-1 1 1 16,18-5-1-16,3-7 2 16,-8 1-6-16,4-1-1 0,-4 4-4 15,-8-7-1-15,4 3-3 16,4 0-1-16,-8 4 1 15,-13 0 0-15,1-7 0 32,-5 0 0-32,-3-4 2 15,-5 0 1-15,-4 0-6 16,9 3 0-16,7 8 1 16,1 0 3-16,-8 0-2 0,-13 4 0 15,0 7 3-15,4 3 1 16,0-3-4-16,-3-4 1 15,-5-3 0-15,4-8 0 0,4-7 0 16,9-3 2-16,-5-5-1 16,-4-2 2-16,-4-5-2 15,-8-3-1-15,-4 0 1 16,0-4-1-16,-8 0-3 16,-8 1 2-16,-9-1-43 15,-8 0-20-15,-8 4-56 16,-12 11-24-16,-20-8 18 31</inkml:trace>
  <inkml:trace contextRef="#ctx0" brushRef="#br1" timeOffset="183513.4575">25935 4054 296 0,'-32'-7'112'0,"23"14"-60"0,-11-3-61 16,4-1 20-16,-17 8-12 16,-12 4-2-16,-4 10-1 15,-8 4 3-15,-9 7 0 0,-3 1 1 0,-9 10 0 16,-16 7 0-16,-4 5 2 16,-4-1-1-16,-8-4 2 15,-4-3 7-15,-17 11 3 16,-4 7-4-16,4 3-1 15,5 1 2-15,-9-8 4 16,0 1 7 0,9-1 5-16,3-10-6 15,13-4-1-15,-1-4-5 16,-3 0-1-16,4 0-7 16,8 4-2-16,12 3-4 0,8-6-1 15,4 3 1-15,13-4 2 16,4-7-1-16,8-8-1 15,0-3 1-15,-1 1 1 16,1-1-3-16,4-4 0 0,4 0 3 16,9-3 1-16,7-7-4 15,9-1-1-15,3-6-39 16,5-5-17-16,8-6-57 16,8-8-22-16</inkml:trace>
  <inkml:trace contextRef="#ctx0" brushRef="#br1" timeOffset="184309.1388">22557 2634 176 0,'-8'-15'66'0,"8"8"-36"0,0 3-13 0,0 1 22 16,0-1 0-16,-4-3 4 16,0 0-11-16,0-1-2 15,0 5-17-15,-5 10-6 0,-3 8-2 16,-4 6-6-1,-1 5 1-15,-3 3 0 16,-4 7 0-16,-1 15 11 16,-4 18 7-16,1 25 2 15,-9 8 0-15,0-7-8 16,9 3-5-16,-1 7-4 16,1 4 0-16,7-4 9 0,5-14 7 15,8-11 1-15,8-11 0 16,4-11-6-16,4-7-1 15,4-4-8-15,9 4-1 16,3-4-2-16,9 4 1 16,-1 0-2-16,5-11 2 0,-4-4-4 15,-1 0 0-15,1-6 3 16,4 2 1-16,-4-6-17 16,-5-8-5-16,-3-15-40 0,-5-17-14 31,-4-12-81-16,-7-6-49-15,-5-30 91 16</inkml:trace>
  <inkml:trace contextRef="#ctx0" brushRef="#br1" timeOffset="184807.7425">22696 2750 280 0,'12'-7'107'0,"-4"7"-58"0,5 7-57 0,-5 0 16 0,0 4-8 16,0 0 2-16,0 7-3 15,0 11 0 1,1 19 1-16,-5 2 0 0,4 19 0 15,0 8-3-15,0-5 2 0,0 1 1 16,1 11 0-16,-5 6 8 16,-8 12 7-16,-1-4-5 15,1-7-3-15,-4-15-4 16,-4-10 0-16,0-8-2 0,-5-4 2 16,-3-3-2-16,0-7-1 15,-5-8-15-15,-4 0-5 16,1-7-67-1,-1 0-72-15,-24 8 43 0</inkml:trace>
  <inkml:trace contextRef="#ctx0" brushRef="#br1" timeOffset="185509.176">22447 4544 188 0,'-25'-7'71'0,"25"3"-38"0,-4 4-14 0,4 0 21 15,-4 0 6-15,0-3 7 16,0 3-9-16,0 0-2 15,-4 14-22-15,-9 4-9 0,1 4-7 32,0 15-4-32,-5 13-2 15,1 12-1-15,-9 14 4 16,9 4 3-16,3-3 1 0,1-5 0 16,4 5 10-16,4 10 7 15,0 0-9-15,8 4-4 16,4-11 2-16,8-4 3 15,4-14-3-15,5-8-1 0,7-10-4 16,5-4-1-16,-5-8-3 16,5-6-2-16,0-5-21 15,-5-2-11-15,-3-8-31 16,-1-4-12-16,-3-14-31 16,-5-1-11-16</inkml:trace>
  <inkml:trace contextRef="#ctx0" brushRef="#br1" timeOffset="185891.4947">22618 4254 420 0,'-12'0'156'0,"12"0"-84"0,0 3-84 16,4 5 26-16,4 6-15 31,5 8 0-31,7 18 1 0,5 3 0 16,-1 8 0-16,1-3-3 0,-1 10 2 15,-4 18 1-15,-3 15 0 16,-9 14-3-16,-8-7 2 16,-4-11 3-16,-12 4 3 15,-13 4-4-15,-12-1-3 16,-4 11-2-16,0-10 0 16,-12-1-63-16,0 1-30 15,-8-1-59-15</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56:42.494"/>
    </inkml:context>
    <inkml:brush xml:id="br0">
      <inkml:brushProperty name="width" value="0.05292" units="cm"/>
      <inkml:brushProperty name="height" value="0.05292" units="cm"/>
      <inkml:brushProperty name="color" value="#FF0000"/>
    </inkml:brush>
  </inkml:definitions>
  <inkml:trace contextRef="#ctx0" brushRef="#br0">4363 11779 548 0,'8'11'0'0,"1"11"2"16,-1-8 1-1,4 5-1 1,0 2 1-16,1 8-2 0,3-3-1 0,-12-1 1 16,4 4-1-16,8 4 0 0,-7 7 15 15,7 3 7-15,8 16-4 16,17 2 0-16,8 1-7 16,9 3-1-16,7-3-4 0,4-11-1 15,17 0-6-15,12 3 1 31,12 8 0-31,1-4 2 0,3 0-1 0,21 4 2 16,8-4 0-16,0-7 1 16,12 0 0-16,8-8 0 0,13-3 0 15,-8-7 0-15,11-7-2 16,1-5-2-16,-4-6-2 16,7-15 1-16,9 0 3 15,-8-15 1-15,-4-10 1 16,4-15 0-1,-9-15 2-15,-7-10 1 16,-1-11 3-16,-15 7 1 16,-9 0-5-16,-17 0-4 0,-11 3-1 15,-21-13-1-15,-17 10 2 16,-16 7 1-16,-12 7-1 16,0-6-2-16,-12 17-2 15,-12 11 1-15,-5 4-26 16,-4 7-9-16,1 4-50 0,-5 7-20 15,-4 0-29 1,4 4-41-16,-3 7 66 16</inkml:trace>
  <inkml:trace contextRef="#ctx0" brushRef="#br0" timeOffset="98.5633">9106 12033 244 0,'-45'-14'90'0,"20"14"-48"0,-3 0-18 15,24 0 29-15,-5 0-14 16,5-4-5-16</inkml:trace>
  <inkml:trace contextRef="#ctx0" brushRef="#br0" timeOffset="358.0229">9008 12008 576 0,'24'-7'30'0,"9"-4"-6"16,8-4-12-16,8-7-6 16,4 1-3-16,4-5-3 15,4 4 1-15,1 1-1 16,-13 6-3-16,-9 1 2 15,-7 6 1-15,0 5 0 16,-5 3 8-16,5 7 5 16,-4 8-2-16,-5 6-1 0,1 1-9 15,-1 4 0-15,-3 3 1 16,-1 3 1-16,0 1-4 16,1 3 1-16,-5-3 0 15,1 0 0-15,-1 3-42 16,0 8-17-16,5-5-43 15,11-2-16-15,5-5-16 16</inkml:trace>
  <inkml:trace contextRef="#ctx0" brushRef="#br0" timeOffset="1379.6696">9866 11845 344 0,'-5'3'129'0,"1"1"-70"0,0-4-53 0,4 0 25 0,0 0-24 16,4 7-5-16,5 4-5 15,7 0 1-15,4 7 1 16,9 4-2-16,12 3 0 0,12 4-1 16,20 11 0-16,9 7 3 15,12 22 2-15,12-3 0 0,25-1-1 16,12 8 1 0,8-8 1-16,21-7 5 0,15 11 4 31,18-7-6-31,19 3-1 0,1 12 0 15,24-12 0-15,4-3-2 16,5-4-2-16,-1-11 1 0,9-7-1 16,7-4 0-16,-7-7 0 15,20-7 0-15,-21-7 0 16,5-4 2 0,-5-8 3-16,-3-6 2 15,-5-8 1-15,-8-11-4 0,1-7-1 16,-5-18-1-16,-17 0 1 15,-3-1-2-15,-8 5-1 16,-13-1 1-16,-8 1-1 16,-8 3 0-16,-21 3 2 0,-12-6 3 15,-7 3 2-15,-5 3 3 16,-1-3 1-16,6-10-5 16,-22 10-2-16,-20-18-2 15,-16 7 1-15,-16 7-18 16,-9 4-6-16,-8 7-15 15,-12 8-2-15,-4 3-18 0,-4 8-4 32,-4 3-30-32,-1 7-12 15</inkml:trace>
  <inkml:trace contextRef="#ctx0" brushRef="#br0" timeOffset="1498.3785">18713 11950 364 0,'-45'-18'134'0,"25"25"-72"0,4-3-55 16,11-4 31-16,1 0-22 0,4 0-4 15</inkml:trace>
  <inkml:trace contextRef="#ctx0" brushRef="#br0" timeOffset="1823.9168">18644 11950 633 0,'24'11'0'0,"9"-4"1"16,8 0-2-16,8 1 0 15,8-1 1 1,-4 0 0-16,0 4 0 15,0 0 2-15,0 0 1 16,5 0 3-16,-13-4-3 16,4 0 0-16,0 0-1 15,-9 1 1-15,-3-1-4 16,-8 0 0-16,-9 0 3 0,-3 1 1 16,-5-5 3-16,-4 5 3 15,-8-1 0-15,-8 4 2 16,-4 3-6-16,-9 15-1 15,-7 15-2-15,-9 7-2 16,0 7-2-16,-4 0-1 0,4-3 2 16,1-1 0-16,7 0 1 15,9-6 2-15,7-8-19 16,13-11-8-16,9-15-25 16,7-14-8-16,8-18-69 15,30-22-68 1,-1-3 64-16</inkml:trace>
  <inkml:trace contextRef="#ctx0" brushRef="#br0" timeOffset="2362.0065">18734 12088 384 0,'0'-15'145'0,"4"15"-78"0,8 4-80 16,0 0 20-16,9 3-15 15,7 7 0 1,5 12-9-16,12 21-4 16,8 4 11-16,0 11-4 0,17-8 2 15,3 8 7-15,13-8 2 16,12-3 3-16,8 4 0 0,13-1 4 16,11-7 2-16,9 8-2 15,4-12-1-15,0 5-8 16,0-23-4-16,-8-7 2 15,4 4 4-15,-13-15 2 16,1-14 3-16,-4-4 5 16,-1-3 6-16,-8-8-3 0,-3 0 0 15,-21-7 0-15,-13 0 4 16,-11-7 3-16,-9-4 4 16,-12 0-5-16,-13 0 1 15,-3 0-8-15,-9 3-3 0,-3 8-19 16,-1-11-8-16,-4 8-61 31,1 3-26-31</inkml:trace>
  <inkml:trace contextRef="#ctx0" brushRef="#br0" timeOffset="2731.3277">21205 12487 308 0,'-29'-7'115'0,"25"3"-62"0,4-3-51 0,0 4 23 16,13-8 0-16,-1-4 7 15,16-14-4-15,9-11-2 16,8 0-14-16,8 0-3 0,4 4 1 15,5 7-8-15,3 7-3 0,-4 4 0 16,1 3 0-16,-5 8-2 16,-4 7 2-1,-8 7-1-15,0 8-2 16,-9 10 0-16,-3 15 3 16,-4 4 0-16,-5-4 3 0,5 0-3 15,-9 3 0-15,5-3 1 16,3-3 2-16,1-5-19 0,0 1-6 15,3-4-76-15,1-4-33 16</inkml:trace>
  <inkml:trace contextRef="#ctx0" brushRef="#br0" timeOffset="3578.447">21985 11627 332 0,'4'3'123'0,"-4"-3"-66"0,0 0-60 0,0 0 24 16,0-3-17-16,-4-5-2 16,-4-3-2-16,-8-7 0 15,-5-7 0-15,-11-1 0 0,-13-3 0 0,-4-3-3 31,-13-12 0-31,-7 1 2 16,-9-1 2-16,-16-3 0 16,-8-19 2-16,-4-3-2 15,-21-3-1-15,-7 3 1 16,-13-11-1-16,-17 4-3 0,-16-4 2 16,-12-18 3-16,-20-4 1 15,-29 11-1-15,0 4-2 16,-25 0-2-16,1 10 1 15,-33 8 1-15,0 4 2 0,-25-18-3 16,-20 3 0-16,-4 3 1 16,-25 12 2-16,-4 0-3 15,-4 14-2-15,-24 7 2 16,-5 1 0-16,9 10 3 16,-13 7 1-16,21 5-1 0,8 13 1 15,8 8-4-15,17 11 0 16,0 4 1-16,-1 3 2 31,17 7-6-31,12 12 1 16,4 21 1-16,5 11 3 15,7 4 0-15,-44 14-1 0,15-7 1 16,38-1-1-16,24 1 0 16,21 29 2-16,12-11-3 15,16 0 0-15,16-3 3 16,21-15 3-16,12-11-2 0,17-4 0 15,12-7-1-15,24-7 1 16,25-11 4-16,16 0 4 16,20-7-4-16,21-1-2 15,17-3-5-15,7-18-2 0,13 8-26 16,12-5-9-16,16-18-12 16,9-17-5-16,12-5-21 15,12-14-8-15,24 0-8 16</inkml:trace>
  <inkml:trace contextRef="#ctx0" brushRef="#br0" timeOffset="3898.06">8007 10573 220 0,'-4'-25'82'0,"-4"14"-44"0,-13 7-16 0,13 4 26 16,-4 0-14-16,-9 8-5 0,-15 3-16 15,-9 7-9-15,-13 3-2 16,-7 12 2-16,-8 7 5 0,-1 4 4 15,-4 7 2-15,-3 3-2 16,3 19 0-16,9-8 1 16,12-7 2-16,3-3-7 15,18-12-1-15,15-6-4 0,21-5-1 16,17 1 5-16,23 3 5 16,-3-10-5-16,37-1-2 15,16-3-3-15,4-8 0 16,4 1-4-16,-9-4 0 15,-7 0 3-15,-8 0 1 16,-17-4-28 0,-12 0-10-16,-29 0-137 15,-20-10 14 1</inkml:trace>
  <inkml:trace contextRef="#ctx0" brushRef="#br0" timeOffset="4914.5917">7562 11438 224 0,'-9'-11'85'0,"14"7"-46"0,-1-3-19 0,4 3 24 16,0-7-11-16,8-7-2 0,5-4-14 0,11-7-5 16,17-3-7-16,5-8-4 0,11-15 2 15,4 1-2-15,13-1 2 16,16-3 2-16,12 4 2 16,9 10 3-16,3-3 4 15,9-8 1-15,20 5 3 16,9-1-4-16,11-11 0 0,21-3-6 31,8 7-3-31,21-1-5 16,8 12-2-16,-1 0 1 15,13 7 2-15,0 7-2 0,13 4-2 16,-5 11 2-16,-4 0 2 16,8 11-2-16,-8 3 0 15,13 4 1-15,-9 11 2 16,-4 0-1-16,0 11-1 0,-16-1 1 15,-5 12-1-15,1 7 2 16,-13 4 1-16,-7-4-4 16,-1 0-1-16,-12-4 1 15,-16-3 0-15,-9 3 1 16,0 4 2-16,-19-4-3 16,-5 0 0-16,16 8 1 15,-16-4 2-15,-13 4-1 0,-11-1 2 31,-17 4-4-31,-8 4-2 16,-8 0 2-16,-13-11 0 16,-11-7 1-16,-5-4 0 15,-8-7-3-15,-8-4 2 16,-5-4-26-16,-11-3-9 0,-5-4-44 16,-11-7-16-16</inkml:trace>
  <inkml:trace contextRef="#ctx0" brushRef="#br0" timeOffset="5297.7936">16234 10911 132 0,'0'-36'52'0,"0"18"-28"0,0-1-11 0,-8 12 19 16,8 0 17-1,0-8 9-15,0 5-4 16,0-1-3-16,4 3-28 15,4 8-9-15,8 0-6 0,13 4-7 16,8 3 0-16,7 4-3 16,10 7 0-16,3 11 2 15,0 4 0-15,12 11 0 0,5 6 2 16,4 1-1-16,-5-7 2 16,-4-4 0-16,-15-7 1 15,-9-1-2-15,-13-3-2 0,-15 0 7 16,-22 4 3-16,-15-4 6 15,-13-3 2-15,-16-5-5 16,-4 5 0-16,4-8-10 16,0-4-2-16,-4 1-23 15,-4-4-8-15,4 0-60 0,8-4-26 16,4 0-11 0</inkml:trace>
  <inkml:trace contextRef="#ctx0" brushRef="#br0" timeOffset="5766.9121">16744 11529 304 0,'-8'-22'112'0,"4"11"-60"0,-4-11-58 16,4 11 17-16,-4-3-3 16,-5-12 3-16,-3-3 0 15,-4 0 1-15,-9-4-6 0,-4-3 7 16,-3-8 6-16,-5-10-4 0,-4 3 2 16,-4 4-10-16,-4 0-2 0,-4 0-5 0,-5 10-1 15,1 1-1-15,-13 7-2 16,-7 3 3 15,-5 8 0-31,-12 4 1 0,4 3 0 16,8 4 0-16,0 3 0 15,-3 8-9-15,-9 6-4 0,4 9 11 16,0 6 7-16,4 4 1 16,8 7-1-16,9 4-2 15,-1 4-3-15,9-8 1 16,12-3-1-16,4-8 0 15,16 1 0-15,4-8-16 0,9-4-4 16,8-6-32-16,3-5-12 16,13-6-17-16,1-5-5 15,15-2-8 1</inkml:trace>
  <inkml:trace contextRef="#ctx0" brushRef="#br0" timeOffset="6095.9832">14718 10980 188 0,'-8'-22'71'0,"8"15"-38"0,-4-7-25 16,4 6 16-16,0 1-8 16,0 0-1-16,0-1 8 15,0 5 5-15,0-1-14 16,0 4 5-16,0 4 2 0,-8 7-9 0,0 7-4 16,0 11-5-16,-1 7-3 15,-3 4 3-15,4-3 0 16,0-1 3-16,0-3 1 0,3-4 10 15,1-4 4-15,8 4 0 16,1-4-1-16,7 1-6 16,4-4-4-16,9-4-1 15,3 0 1-15,9-3-3 16,8-1-2-16,-4-3-2 0,8-4 0 16,0-3-15-16,0-4-7 15,0-4-41-15,0-3-18 16,0-8-73-1</inkml:trace>
  <inkml:trace contextRef="#ctx0" brushRef="#br0" timeOffset="6664.0433">14526 11481 408 0,'-8'-14'154'0,"4"7"-84"0,0-1-82 0,4 5 26 32,0-1-15-32,-4-3 0 0,0-4 1 15,-4-7 2-15,-9-4-1 16,-7-4-5-16,-5-3 0 0,-8-3 2 16,-3-5 3-16,-5-17 0 15,0-4 2-15,-12-4 4 16,-1 4 4-16,-3 3-6 15,-4 12-3-15,-9 3-4 16,-12 7 1-16,1 4-4 0,-18 11 1 16,-11 11 0-16,-4 10 2 15,-1 12-1-15,-7 7 1 16,-9 10 0-16,0 27 0 16,-4-5 2-16,0 4 0 0,-8-7 0 31,4-4 2-31,8 0-1 15,21-3 2-15,16-8-2 16,16-7-1-16,17-7 3 16,16-4 0-16,8-3-48 15,12-4-19-15,9-4-45 0,16-25-72 32</inkml:trace>
  <inkml:trace contextRef="#ctx0" brushRef="#br0" timeOffset="6963.9258">11998 10780 392 0,'-4'0'145'0,"4"4"-78"0,4 11-82 16,0-5 21-16,0 12-8 16,-4 7 3-16,-4 15 0 15,-4 14-1-15,-9 4 1 16,1-4-1-16,-4 0 2 0,-1 0-3 0,5-4 0 31,4-3 3-31,3-3 3 0,9-5 13 16,9-7 6-16,11-3-1 15,17-7 0-15,20-8 1 16,16-11 2-16,13-11-14 16,8-7-7-16,12-3-8 15,13-4-1-15,-1 3-47 16,5-7-18-16,-1-17-124 15</inkml:trace>
  <inkml:trace contextRef="#ctx0" brushRef="#br0" timeOffset="13244.345">5903 13889 312 0,'8'-47'115'0,"-4"36"-62"0,5-7-31 15,-1 11 31-15,0-1-28 16,4-2-9-16,5 2-12 15,3 1-4-15,0 3 0 16,5 8-3-16,4 7 2 0,-1 7-1 16,5 11 0-16,-1 18 2 15,1 12 0-15,0 6 0 16,-5 4 0-16,1 0 0 16,-4-7 0-16,-1-8 0 15,1 1 2-15,-1 3-1 0,1-4-1 16,-5-7-4-16,-4-7 0 15,-3-11-49-15,-5-7-21 0,-4-7-40 16,-4-4-50 0,-8-11 58-16</inkml:trace>
  <inkml:trace contextRef="#ctx0" brushRef="#br0" timeOffset="13713.6043">6071 13878 280 0,'0'-11'104'0,"0"11"-56"0,0-3-12 0,0 3 38 15,0 0-32-15,0 0-13 16,0 3-18-16,-4 8-8 0,-5 8-2 15,-7 13-4-15,-4 8 0 16,-9 18 2-16,-8 8 0 16,-16 3 1-16,-8 7 0 15,4 0 0-15,8-3 0 16,8-4 0-16,8-11 0 16,9-7 0-16,3-11 2 15,5-15-25-15,8-14-10 0,12-11-49 16,4-14-22-16,12-5-28 15</inkml:trace>
  <inkml:trace contextRef="#ctx0" brushRef="#br0" timeOffset="14112.6749">5907 14340 356 0,'-8'3'132'0,"16"5"-72"0,9-5-57 0,-5-3 26 16,16-7-19-16,9 0-6 16,4-4-9-16,8-4-5 15,12 1 6-15,1-1-23 0,-1 4-7 16,-4-3-26-16,0-1-10 15,1 4-53 17</inkml:trace>
  <inkml:trace contextRef="#ctx0" brushRef="#br0" timeOffset="14347.4026">7035 13849 376 0,'-13'-3'143'0,"13"6"-78"0,5 8-78 0,-1 0 22 15,0 11-11-15,0 11 0 0,0 3 0 16,-4 15-2-16,-8 11 3 16,-5-1-5-16,-3 8 2 0,0-14-5 15,4-8-1-15,3-3-15 31,1-8-4-31,0-11-23 16,4-7-9-16</inkml:trace>
  <inkml:trace contextRef="#ctx0" brushRef="#br0" timeOffset="14591.7352">6688 13900 448 0,'0'-22'167'0,"12"15"-90"0,12-4-87 0,-7 11 25 16,11-3-13-16,13-1-2 16,16 4 1-16,5 0-1 15,-5-4 0-15,4 4-3 0,4-3 0 16,1-1-18-16,3 0-9 16,-4 1-26-16,5-4-10 15,-9-1-18-15,-4-6-7 16,-8 3-28-1</inkml:trace>
  <inkml:trace contextRef="#ctx0" brushRef="#br0" timeOffset="15435.5433">8452 13860 316 0,'-8'-7'118'0,"0"7"-64"0,4-4-50 16,4 4 26-16,-4-3-17 15,0-1-2-15,-9 0-9 16,-7-3-2-16,-13 4 0 15,-12-1-3-15,-4 4 2 0,-4 7 1 16,0 11 2-16,-4 15-1 16,4 14-1-16,0 11 3 15,8 8 0-15,8 3-1 16,8 0-2-16,13-11 1 16,4-4-1-16,8 1 2 15,8-8 1-15,8-7-1 16,4-7-2-16,9-15 1 0,3-11 1 15,1-11 3-15,-4-3 4 16,-1-4-6-16,-4 0-2 16,-3-3 1-16,-9-4 3 15,-4-4 7-15,-4 4 2 16,-4 0-3-16,-4-1 1 16,4 1-3-16,0 4 2 15,4 3-6-15,8 4-3 16,8 3 1-16,17 4 2 15,16 0 0-15,4 0 0 16,0 4-3-16,4 3-2 0,-4 0-2 16,-4 0 1-16,-4-3-10 15,0-4-5-15,-4-4-30 16,-4 1-10-16,-4-5-33 16,-5 1-11-16,1 0-26 15</inkml:trace>
  <inkml:trace contextRef="#ctx0" brushRef="#br0" timeOffset="16379.7402">9800 13904 324 0,'-12'-11'121'0,"8"4"-66"0,-4-1-58 15,4 5 24-15,-9-5-13 16,-3 1-2-16,-4 0-6 0,-9 0-2 15,-12-1 1-15,-12 5 6 0,-4 3 5 16,-9 0 8-16,1 11 6 16,0 10-4-16,-1 12-2 0,13 7-2 15,12 15 0-15,5 3-4 16,7 3-2-16,9 1-6 16,7-11-1-16,13-4 10 15,17 0 6-15,11-3-10 16,17 0-2-16,25-4-1 0,15-8 1 15,5-6-14-15,0-4-8 16,4-15-34-16,0-7-16 31,12-4-92-15</inkml:trace>
  <inkml:trace contextRef="#ctx0" brushRef="#br0" timeOffset="18696.3534">10703 13817 352 0,'-12'-8'132'0,"12"12"-72"0,-4 0-72 0,-1 3 20 0,-3 7-10 15,-8 15 0-15,-4 19 0 16,-9 21 0-16,-12 11 2 15,-8-4 0-15,4 7 0 0,0 5 0 16,0-5 0 0,9-3 0-16,7-7 2 15,4-12-1-15,9-6-1 16,4-12-2-16,4-10 1 16,-1-11-34-16,5-11-15 15,4-22-56-15,9-18-55 16,3-11 56-16</inkml:trace>
  <inkml:trace contextRef="#ctx0" brushRef="#br0" timeOffset="18926.0793">10511 13893 228 0,'41'-62'88'0,"-17"59"-48"0,5-5-27 0,-13 5 22 16,9-1-7-16,7 4-2 0,1 4-14 16,4 7-5-16,-4 10-5 15,-5 16 1-15,1 10 0 0,-5 11 1 16,-3 11 0-16,-1 4-2 15,-4-4-2-15,1-4 1 32,-5 8 1-32,0-1-1 15,0-6-1-15,1-12 1 16,-5-10-1-16,-4-12-31 16,-4-17-12-16,-8-4-86 15</inkml:trace>
  <inkml:trace contextRef="#ctx0" brushRef="#br0" timeOffset="19126.2777">10409 14340 428 0,'-4'3'162'0,"12"-10"-88"0,33 3-77 0,-17-3 27 15,17-4-20-15,20-3-4 0,9-1-20 0,-1 1-10 16,13-1 16-16,8-10-38 0,8-8-13 15,8 0-36-15,12 12-12 16,1-1 4 15</inkml:trace>
  <inkml:trace contextRef="#ctx0" brushRef="#br0" timeOffset="21511.4706">12647 13882 332 0,'-12'-7'126'0,"8"7"-68"0,-4-8-57 16,0 8 25-16,-5-3-21 16,-3-1-4-16,-13 1-1 15,-11-1-1-15,-5 4 1 16,-8 4-3-16,-1 6 2 0,1 9 1 16,-12 13 0-16,-9 12-3 0,1 18 2 15,8 7 1-15,-1 0 0 16,13 0 0-16,16-4 0 15,9-3 0-15,15 0 0 16,13-8 0-16,13-7 2 16,19-10-1-16,13-8 2 15,8-4-7-15,5-7 1 0,-1-3-1 16,0-8-1-16,0-7 4 16,0-7 0-16,-8-4 3 15,-4-4 1-15,-8 1-1 0,-12-1 1 16,-9-3-4-16,-8 0 0 15,-12 0 3-15,-12 0 1 16,-9-4-4-16,1 4 1 31,-1 3 11-31,5 1 7 0,3 3-3 0,5 3 0 16,16 1 6 0,13 4-5-1,11-1-2-15,17 0-10 16,25 1-2-16,-1-5-7 15,9 5 1-15,-1-5-27 16,5-2-9-16,12-5-46 0,4 1-18 16,-8-1-29-1</inkml:trace>
  <inkml:trace contextRef="#ctx0" brushRef="#br0" timeOffset="23931.2628">14008 13915 324 0,'-17'-15'123'0,"17"12"-66"0,-4-5-53 0,0 8 24 16,-4-3-21-16,-9-1-3 16,-11 4-3-16,-9 0-1 0,-8 4 0 15,-4 3-3-15,0 11 0 0,-4 11 2 0,-4 11 0 16,12 11 5-16,8 3 2 15,9 5-5-15,7 2 0 16,5-6 1-16,8-4 1 31,8-1 3-31,8 5 1 0,4-4-1 0,4-4-1 32,5-7-3-32,7-11 1 15,1-11 0-15,4-7 1 0,8-11 0 16,-5-11 2-16,-3-3 3 15,-4-5 5-15,-5 1 3 16,-8 0 2-16,-7 0-2 16,-9 0 2-16,-4 0-6 15,-9 0-3-15,-3-1-8 0,0 5-1 16,-1 7-1-16,5 3 0 16,0 4-3-16,4 7 0 0,8 0 2 15,8 4 2-15,12 4 2 16,17-1 3-16,12 1 1 15,4-1 1-15,4 1-2 16,9-4 1-16,-1-7-13 31,4-4-3-31,5-4-1 16,-1-3 1-16,-7-1-34 16,-9 5-16-16,-8-1-69 0,0 4-29 15,-8-25 23 1</inkml:trace>
  <inkml:trace contextRef="#ctx0" brushRef="#br0" timeOffset="27259.5979">15319 13907 272 0,'-8'-14'101'0,"8"10"-54"0,4 1-22 0,0 3 31 0,4 0-17 15,0 0-5-15,0 0-19 16,0 3-10-16,1 5-3 16,-5 2-5-16,0 9 2 0,0 2 1 15,-4 16 2 1,0 14-3-16,0 7 0 0,0 0 1 16,0 4 2-16,0-12-3 15,0-2 0-15,0-5 3 16,0-3 1-16,0-4 1 15,0-3 0-15,0-4-24 16,0-7-9-16,0-4-41 16,0-7-15-16,0-4-49 15</inkml:trace>
  <inkml:trace contextRef="#ctx0" brushRef="#br0" timeOffset="27512.8729">14849 13973 468 0,'4'-7'176'0,"4"7"-96"0,17 3-87 16,-13-3 32-16,8 0-19 16,13-3-3-1,16-1-5-15,4-3 1 16,4-1 1-16,9 5 0 0,3-1 2 15,9 1-6-15,-1-5-1 0,5 1-16 16,-4 3-6-16,-1-3-26 16,1 3-9-16,-13 1-51 15,1-1-22-15</inkml:trace>
  <inkml:trace contextRef="#ctx0" brushRef="#br0" timeOffset="28789.8442">17043 13846 328 0,'0'-15'123'0,"0"12"-66"0,-5-16-66 0,1 16 20 0,-4-8-12 16,-8 0-2-16,-9 4-1 16,-11 3 3-1,-13 11 0-15,-9 4 12 0,1 0 5 16,-8 7 9-16,-5 11 7 16,1 15-11-16,8 25-4 0,12 4-2 15,20-4 1-15,21 3-3 16,20-10 0-16,21 0-5 15,16 3 0-15,20-3-5 16,13-8 0-16,12-10-1 0,8-1 1 16,8-6-15-16,-3-19-7 15,-9-7-54-15,-4-11-23 16,-17-4-69 0</inkml:trace>
  <inkml:trace contextRef="#ctx0" brushRef="#br0" timeOffset="30574.8527">18509 13969 452 0,'8'-14'167'0,"-4"6"-90"0,-4 1-85 0,0 4 29 0,0-5-19 31,-8-3-1-31,-4 0-6 16,-17 1 1-16,-3-1 2 0,-9 0-1 0,-12 7-1 15,-9 4 0-15,-3 11 0 16,-4 11 0-16,7 11 3 15,5 21 6-15,12 8 7 16,12 7 3-16,25 0 0 16,21-8-3-16,31 1 0 0,34 0-7 15,20 0-1-15,21-8 0 16,19-7 0-16,14-3-27 16,11 3-11-16,4-10-85 15,17-8-34-15,-33-11-10 16</inkml:trace>
  <inkml:trace contextRef="#ctx0" brushRef="#br0" timeOffset="34492.9147">8493 14725 400 0,'4'-4'151'0,"0"8"-82"0,0-8-63 15,-4 4 31-15,0 0-18 32,0 0-3-32,0 0-3 15,0 0-1-15,4 11-6 0,-4 0-6 0,-4 3-1 0,-8 4 3 16,-8 8 1-16,-9-4 1 16,-16 3 0-16,-12-3 6 15,-29 7 4-15,-4 0-3 16,-8 0 1-16,-12-11-5 15,-25 0-2-15,0 1 0 16,5-1-1-16,3-4 4 0,0-3 5 16,33 0-9-16,-45 4-2 31,17-5 0-31,16 1 1 16,8 0-1-16,4 0-2 15,12 0 1-15,13 0-1 0,3-4 2 16,5 0 1-16,20 1-6 15,13-1 0-15,7-3-21 16,17-8-91 0,8 0-17-16</inkml:trace>
  <inkml:trace contextRef="#ctx0" brushRef="#br0" timeOffset="37294.4364">9772 14924 296 0,'-5'4'110'0,"5"0"-60"0,0-1-52 0,0-3 22 0,0 0-14 0,0 0-3 31,0 0-5-31,-4 4 1 16,-4-4 1-16,-12 0-3 0,-17-4 2 0,-20-3 7 0,-21 3 4 0,-12 4 10 16,-4 0 5-1,-4-3 2 1,-12-1 3-16,-17 4-16 16,-3 0-6-16,-1 0 4 15,-12 0 1-15,-8 0 7 16,4 7 2-16,8 1 4 15,21-1 1-15,7 0-14 16,17 0-6-16,17 1-4 16,15-5-3-16,17 1-8 0,13 0-5 15,11-1-18-15,13-3-7 16,16 0-82-16,17-3-33 16,16-8 3-1</inkml:trace>
  <inkml:trace contextRef="#ctx0" brushRef="#br0" timeOffset="38360.5464">10915 15015 296 0,'-16'11'110'0,"4"-11"-60"0,16 0-41 0,-8 0 27 0</inkml:trace>
  <inkml:trace contextRef="#ctx0" brushRef="#br0" timeOffset="38626.6283">10879 15026 513 0,'-9'-7'6'0,"-3"7"-5"16,-12 0-1-16,-9 0 0 0,-12 0 0 16,-12 3 2-16,-9 1 5 31,1 0 6-31,-8 7-3 0,-13-4 2 0,-12 0 2 31,-13 0 1-31,-7 4-2 0,4-3 0 0,-13-5-5 16,-20-3-3-16,0 4-2 15,12-4 0-15,-8-4 0 0,0-3 3 16,17 3 6-16,19 1 2 31,17 3-5-31,17 0-3 16,16 0-3-16,12 3-3 15,8 1-24-15,13 0-9 16,7-1-49-16,9 4-20 16,12 4-48-1</inkml:trace>
  <inkml:trace contextRef="#ctx0" brushRef="#br0" timeOffset="39959.95">12880 14903 216 0,'8'7'82'0,"-8"0"-44"0,-4-7-29 16,4 0 19-16,-4 4-1 15,-4-4 1-15,-8 3-2 16,-13 1 1-16,-16 3-15 16,-24-3 9-16,-29 0 5 0,-21-1 8 0,-16 1 4 15,-32-1-12-15,-9-3-5 16,-32 0-6-16,4-3-2 15,-5-1-3-15,-7-3 1 16,12 0-2-16,16-1 0 16,8 1 1-16,8 0 4 0,17 0-8 15,29-1-3-15,19 1-2 16,26 3 1-16,32-3-47 16,20 0-57-1,29 3-29-15,45 1-38 16</inkml:trace>
  <inkml:trace contextRef="#ctx0" brushRef="#br0" timeOffset="40543.2047">14298 14805 332 0,'-70'-4'123'0,"37"-3"-66"0,-24 7-69 16,25 7 18-16,-30-3-7 15,-44-8 0-15,-25 4-2 16,-32 0 2-16,-41 0 1 31,-13 4 6-31,-28 3 4 0,0 4-3 0,-25 3 1 16,21 4-1-16,0 1 1 15,4 2-2-15,29-6-1 16,15 3 3-16,13 4 3 16,29-4-4-16,28 0-2 0,33 0-20 15,21-7-10-15,24 0-73 16,24-4-33-16,37-18 7 16</inkml:trace>
  <inkml:trace contextRef="#ctx0" brushRef="#br0" timeOffset="41109.7957">16021 14692 272 0,'-73'25'104'0,"16"-36"-56"0,-62 11-43 0,42 8 24 16,-30-1-18-16,-40 0-6 15,-32-3-3-15,-18 0-2 16,-23-1 0 0,-1-3 6-16,-7 0 4 0,3-7-5 15,17 0-1-15,20 3-2 0,4 4 1 0,41 4 0 16,37-4 3-16,40 0-80 15,54 0-63 1</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0:20.962"/>
    </inkml:context>
    <inkml:brush xml:id="br0">
      <inkml:brushProperty name="width" value="0.05292" units="cm"/>
      <inkml:brushProperty name="height" value="0.05292" units="cm"/>
      <inkml:brushProperty name="color" value="#FF0000"/>
    </inkml:brush>
  </inkml:definitions>
  <inkml:trace contextRef="#ctx0" brushRef="#br0">12333 9462 216 0,'-4'-7'82'0,"12"7"-44"0,-12-11-20 15,4 7 23-15,-4-3-15 16,0-4-4-16,-5 0-7 16,-3 0-2-16,-4-3-7 15,-1-1 5-15,-15 8 2 0,-1 0 2 16,0-1 4-16,-7 5-7 16,-1 3-2-16,-4 3-3 0,-12 12-2 15,-1 3-6-15,1 4 1 16,8 7 0-1,4 4 0-15,9-1 4 0,7 1 2 16,9 0 2-16,7-1 2 0,17-3-3 16,9-3-2-16,19-4 2 15,13-4 0-15,8-4-3 16,4-6-3-16,13-5 0 16,-13-3 1-16,-4 0-23 15,-4-3-11-15,-12-1-49 0,-4-3-21 16,-9-1-33-1</inkml:trace>
  <inkml:trace contextRef="#ctx0" brushRef="#br0" timeOffset="502.0929">12717 9331 316 0,'4'-3'118'0,"0"-1"-64"0,0 11-56 0,-4-7 20 16,0 4-16-16,0 3 0 15,-4 4-2-15,-4 4 2 16,-5-1-1-16,-3 4 2 0,0 8 0 0,-5 6 3 16,1 5 3-16,-5 3-4 15,1 0-1-15,-1-1-2 16,1-2 1-16,8-5-2 0,7-10 2 15,1-4-4-15,8-7 0 16,0-11 3-16,8-11 3 31,9-14-7-31,-1-4 0 16,9-15 0-16,3-3 3 16,-3-4 9-16,7-7 3 15,-3 0-2-15,4 7 1 0,-9 8-9 16,1 10-2-16,-5 8-1 15,-4 10 2-15,-3 15-3 16,-1 15-2-16,-4 10 2 16,0 8 0-16,0 10 1 0,-3 1 0 15,-5 3 0 1,4 4 0-16,-4 0 0 0,0-4 0 16,0 4 0-16,0-8 2 15,-4-10-25-15,-1-7-10 16,1-5-45-16,-8-21-17 0,-4-7-33 15</inkml:trace>
  <inkml:trace contextRef="#ctx0" brushRef="#br0" timeOffset="668.2582">12439 9487 400 0,'0'19'151'0,"24"-19"-82"0,9-15-80 0,-8 11 24 16,11 1-17-16,13-1 1 16,5 0-43-16,-5 1-19 0,4-1 33 15,-4 4-48-15,4 4-15 0</inkml:trace>
  <inkml:trace contextRef="#ctx0" brushRef="#br0" timeOffset="1484.1721">13411 9495 220 0,'12'-33'85'0,"-28"15"-46"0,0-4-8 0,8 18 29 16,-5-3-15-1,-3 0-3-15,-4 3-12 16,-9 4-2-16,0 4-15 16,-3-1-3-16,-1 8 0 0,0 11-4 15,1 4 2-15,3 3-5 16,5 7 0-16,3 8-1 15,17 3-2-15,4 18 5 0,12-7 1 16,9-3 0-16,7-8 1 16,9-7-2-16,4-11 0 15,0-7-1-15,4-4 0 16,0-11-9-16,-9-7-2 16,-3-3-25-16,0-5-11 15,-9-3-16-15,-7-7-6 0,-5 4-8 16,-8 3-5-16,-4 4-1 15,-8 14-15 1,0 4 39-16,-9 3 41 0,1-3 23 16,4 0 25-16,-5 0 11 31,5-4-10-31,0 0-6 16,4-7-1-16,-1 0 1 15,1 0 9-15,4 0 6 0,0-3-24 16,0-1 29-16,0 1 13 0,4-1-8 15,0-3-2-15,0-8-14 16,0 1-6-16,0 3-16 16,0-11-5-16,0 0-1 15,0 0 1-15,0 1 1 0,4-1 0 16,-4 0-4-16,4 0 0 16,4 4-5-16,-8 3 0 15,0 5-3-15,0 2-1 16,0 1 1-16,0 3 2 15,0 1-3-15,0-1 0 0,0 0 1 32,0 1 2-32,0 3-1 15,0 0-1-15,0 0 1 16,0 0-1-16,0 0 0 16,0 0 2-16,0-4-3 15,0 4-2-15,4 0 6 0,-4 0 3 16,4 0-3-16,1 0-2 15,7 0 2-15,0 0 0 16,8 0 5-16,1 0-6 16,3 0-1-16,1 4-3 15,12-1 0-15,-1 1 0 16,1 0 0-16,0-4-29 16,8 0-14-16,-4 0-74 15,-9 0-31-15</inkml:trace>
  <inkml:trace contextRef="#ctx0" brushRef="#br0" timeOffset="9686.0969">8901 9858 212 0,'-8'-4'79'0,"8"4"-42"0,0-3-12 16,4-8 27-16,0 0 0 15,1 0 2 1,-1 4-19-16,-4-1-9 0,0 1-15 15,0 3-5-15,0 1-2 0,0-1-2 16,0 4-2-16,0 0-2 0,-4 18-1 31,-1 11 2-31,-3 0-2 16,0 1 1-16,0 2 2 16,0-3 2-16,0 0-3 0,-1 4 0 0,5 0 1 15,0-8 2-15,0-3-1 16,0-8 2-16,4 1-2 31,0-4-1-31,0-11 1 0,8-7 1 16,0-4-3-16,1-4 0 15,3-3 1 1,-4-4 2-16,4-7-1 0,1-18 2 16,-1 0 2-16,4 0 2 15,5 3-6-15,-5 8 0 16,4 3-1-16,-3 4 0 0,-5 11-5 15,-8 3 1-15,0 8 2 32,-4 3 5-32,0 4 3 0,0 8-2 15,0 6-3-15,4 12 0 0,8 10-1 16,1-3 0-16,-1 3 2 31,4 0-3-31,-3-3 0 0,-1 3 1 16,0 0 0-16,-4-6 0 15,-4-5 0-15,0 0-11 16,-4-3-5-16,-4-4-23 16,4-3-8-16,0-12-24 15,-4-10-10-15,-4-4-36 16</inkml:trace>
  <inkml:trace contextRef="#ctx0" brushRef="#br0" timeOffset="9923.4601">8763 9974 192 0,'-21'7'74'0,"21"-3"-40"0,0-4-27 16,0 0 18-16,0 0-4 15,0 0-1-15,8 0-2 16,1 0 1 0,3 0-10-16,4 0-5 15,5 0-3-15,-1 4-1 0,4-4 2 16,1 3-3-16,4-3 0 15,7 4-6-15,1-4-3 0,0 0-23 16,0-4-11-16,-1-3-30 16,-3-8-40-1,-4-14 33 1</inkml:trace>
  <inkml:trace contextRef="#ctx0" brushRef="#br0" timeOffset="10472.7555">9477 9723 212 0,'9'-3'79'0,"-1"-1"-42"0,0-3-39 0,-4 7 14 16,4-4-8-1,-4 1-1-15,0 3 1 16,-4-4 0-16,-4 0-2 15,-4 1 7-15,-4-1 6 0,-4 4 4 16,-1 4 1-16,-3-1-9 0,-5 8-2 16,5 4-7-16,-5 10-2 0,5 15 0 15,-5-3 2-15,9 6-3 16,4-3 0-16,4 0 1 16,8 0 2-16,4 0-1 15,8-7-1-15,4-4 1 16,5-8-1-16,-9-2 2 15,4-9 3-15,-3-2 0 16,3-12 0-16,-4-3 1 0,0-4 1 31,-3-4-3-31,-5 1-1 16,-4-4 3-16,0 0 1 16,0 3 1-16,0 1 2 15,0 3-7-15,0 0-2 0,0 7-1 16,0 0 0-16,8 4 0 15,0 4-3 1,4 0 2-16,1-1 1 16,-1-3 2-16,4 4 1 0,0-4 1 15,1 0-2 1,-1-4 1-16,-4 4-4 0,5-3 0 16,-1-5-17-16,-4 5-8 15,-4-8-70 1</inkml:trace>
  <inkml:trace contextRef="#ctx0" brushRef="#br0" timeOffset="11030.7236">9988 9647 272 0,'0'-11'104'0,"4"8"-56"0,0-5-38 0,0 1 23 16,-4 3-18-16,0 1-6 31,0-1-8-31,-4 1-1 0,-4 3 0 16,-8 0 0-16,-5 7 0 0,-3 4-3 15,-5 3 2-15,1 8-1 16,-5 3 0-16,-8 12 0 16,4 14 0-16,5-4 4 15,-1 0 1-15,8-3-1 0,5-8 1 16,4-3-2-16,7-1 2 15,5-6 0-15,4-4 1 16,9-1-2-16,7-10 1 16,4-3 0-16,-3-8 1 15,3-4-2-15,-4 0-2 0,1-7 1 32,-1 0 1-32,-4 4-1 15,-3 0-1-15,-1 0 1 16,-8 3-1-16,0-3 0 15,-4 3 0-15,-5 1-3 16,1-1 2-16,0 0 3 0,0 1 1 16,4 3-4-16,0-4 1 15,0 4 0-15,4 0 0 16,0 0 2-16,8 4 3 0,4 3 0 16,4-3 0-16,5 3-6 15,-1 0-1-15,9-3 1 16,4-1 0-16,-1-3-26 15,1 0-11-15,0 0-83 16,-9-7-53-16,-20-4 72 16</inkml:trace>
  <inkml:trace contextRef="#ctx0" brushRef="#br0" timeOffset="14183.8678">6116 11499 200 0,'0'-25'74'0,"4"14"-40"0,-4 0-24 0,4 8 17 16,-4-5-11-16,-4 1-4 0,0 3-7 0,-13-3-4 15,5 4 0-15,-8-1-1 0,-1 0 2 16,-16 4 3-16,-3 0 2 0,-5 4 3 31,-8 3 4-31,-1 8-8 16,-7 10-3-16,8 8-2 15,4 18-1-15,8 0 0 16,4-4 2-16,13 0-1 0,8-7-1 16,7-4 1-16,9-3 1 15,21-11-1-15,3-4-1 16,9-7 1-16,8-4 1 16,4-3-3-16,12-4-2 15,-12 0-5-15,0-8 0 16,0 5-5-16,-8-4-2 0,-9-1-2 15,-7 5 0-15,-13-1 7 16,-12-3 3 0,-5-1 2-16,-7 5 6 15,-4-1 1-15,-1 1 0 0,1-1-2 32,4 0 1-32,3 4 1 15,5 0 8-15,0-3 3 16,8 3-6-16,0 0-2 0,16 0-3 15,5 0-2 1,3 0 1-16,1 3-1 0,-1-3-9 16,1 0-4-16,-1-3-24 15,1-1-9-15,-1-3-42 16</inkml:trace>
  <inkml:trace contextRef="#ctx0" brushRef="#br0" timeOffset="14299.8124">6585 11354 312 0,'-8'-3'118'0,"0"-1"-64"0,8 4-63 0</inkml:trace>
  <inkml:trace contextRef="#ctx0" brushRef="#br0" timeOffset="14680.2631">6540 11358 481 0,'-24'11'-1'0,"-5"0"1"15,-3 0 0-15,-5 3 0 0,0 4 0 16,-12 8 0-16,4 6-3 0,8 12 0 16,5 7 2-16,3-4 2 15,9 0-2-15,7-7-2 16,5-4 2-16,8-3 2 0,8-11 0 16,13-4-1-16,-1-7-4 15,5-4-2-15,-1-3-2 16,1-4 2-16,-5-4-3 15,1-3-1-15,-5-4 2 16,0 0 3-16,-7 0-2 16,-5-11 0-16,-8 4 1 0,-5-7 4 15,-3 3 3-15,0 4 2 16,0 3 7-16,-1 5 4 16,5 2-7-16,4 1-2 15,4 0-1 1,4 3 0-16,4 15-2 15,9-4 1-15,7 1-4 16,1-1-2-16,7-4-16 16,5 1-5-16,0 0-28 15,-4-4-9-15,-1-4-34 16</inkml:trace>
  <inkml:trace contextRef="#ctx0" brushRef="#br0" timeOffset="14922.9982">6773 11405 308 0,'-32'4'115'0,"23"3"-62"0,5 7-57 16,4-3 21-16,0 4-13 16,0 7-2-1,-4 3-4-15,4 11 1 16,-4 8 1-16,0-4-3 0,0 4 2 0,0-5-12 15,0-6-7-15,0-4-7 16,0-3-3-16,4-12-15 16,0-7-6-16,-4-7-46 15</inkml:trace>
  <inkml:trace contextRef="#ctx0" brushRef="#br0" timeOffset="15115.7255">6487 11416 296 0,'-32'-4'112'0,"32"4"-60"0,0 0-43 16,0 0 27-16,8 4-20 0,16-4-6 0,9 4-6 15,8-4-1-15,8 0-2 16,8-4-1-16,13 0 3 0,3 1-26 16,9-8-10-16,-1-7-34 15,1-1-15-15,-8-2-31 31</inkml:trace>
  <inkml:trace contextRef="#ctx0" brushRef="#br0" timeOffset="19454.5758">10433 11060 268 0,'-8'-7'101'0,"8"-8"-54"0,8 8-57 16,-8 7 16-16,0 7-6 15,-4 0 0-15,0 4 2 16,-8 11 1-16,0 4-1 16,-9 10 3-16,-3 7 4 0,-1 5-5 0,1-5 0 15,-1-3-2-15,1 0 1 32,-1-7-2-32,1-4 2 0,3-7-2 15,5-8-1-15,4-6 1 16,8-12-1-16,4-7-11 0,4-18-5 15,8-4 3 1,0-7 5-16,0-14 3 0,5-4 3 0,-1 7 3 16,4 7 2-16,1 12 5 15,-5 6 5-15,1 12-7 32,-1 6-1-32,0 16-3 15,-3 10-2-15,3 7 1 16,-4 4-1-16,0 4 2 0,1 11 1 0,-5-5-4 15,4 1-1-15,-4 4 1 16,0 0 2-16,-4-1 0 16,-4-3 2-1,5-7-35-15,-5-8-16 16,0-7-33 0,-5-3-45-16,1-11 37 0</inkml:trace>
  <inkml:trace contextRef="#ctx0" brushRef="#br0" timeOffset="19648.2578">10111 11340 192 0,'-21'0'74'0,"17"0"-40"0,8 0-35 0,0 0 15 0,9 0-10 16,7-11 0-16,4 4-2 15,9-1-2-15,8 5 1 16,4-5-1-16,0 5 0 0,4-5 0 15,8-2 2-15,-8 2-39 16,-4-3-14-16,0 0-28 16</inkml:trace>
  <inkml:trace contextRef="#ctx0" brushRef="#br0" timeOffset="19880.5362">10687 11016 236 0,'-17'19'90'0,"17"2"-48"0,4 19-49 0,0-25 14 0,0 3-10 15,1 4 0-15,-1 3-1 16,0 1 3-16,0 10 0 16,0 0-2-16,0 1 2 15,-4-5-32-15,4 1-13 16,-4-8-37-16,0 1-19 0,0-8 50 15</inkml:trace>
  <inkml:trace contextRef="#ctx0" brushRef="#br0" timeOffset="20496.9298">10405 11154 260 0,'-25'0'96'0,"25"8"-52"0,4-8-47 0,4 0 19 16,9 0-12-16,11-4 0 16,5 4-4-16,4-11-3 15,12-3 2 1,12-5 0-16,0 1 1 0,9 4 0 0,-5-1 0 0,-4 1-16 31,5-1-6-31,-1 1-22 16,-4-4-10-16,-7 3 9 0,-5 4 4 15,-9 4 17 1,-7 0 18-16,-8 3 18 16,-9 0 25-1,-8 4 12-15,-8 0-3 0,-8 8-3 16,-4-1-11-16,-9 4-3 16,-3 7-16-16,-5 11-3 0,1-7-3 0,-5 0-1 15,4-1-1-15,1 1-3 16,3 0 1-16,5 3-2 15,3 4 2 1,5-3 2-16,12 3 4 0,4-4 0 16,9 1 0-16,3-8-3 0,4 0-1 31,5-3-1-31,3-5 2 16,-3-2-3-16,-1-5 0 0,-3-3 1 15,-1-3 0-15,-3-5-2 16,-9-2 1-16,-8-1-2 15,-8 0 2-15,-1 4-2 16,-11-1 2-16,4 1 2 0,-1 0 2 16,5 3-1-16,0 0-1 15,8 4-3-15,4 0 1 16,8 4-2-16,8 0 2 16,5-4-2-1,7 0-1-15,9 0-6 0,8 0-4 16,0-4-41-16,8 0-16 0,4-3-72 15</inkml:trace>
  <inkml:trace contextRef="#ctx0" brushRef="#br0" timeOffset="21414.0367">13668 10911 300 0,'5'-7'112'0,"7"7"-60"0,0 3-63 16,-8 5 18-16,0 6-9 0,0 8 0 31,0 18 2-31,-4 11 0 16,0 0 0-16,-4 3-3 0,0 1 2 15,-4-5 1-15,-4-2 2 16,0-1-3-16,-1-3-2 0,-3-8-47 16,4-3-21-16,-5-4-39 15</inkml:trace>
  <inkml:trace contextRef="#ctx0" brushRef="#br0" timeOffset="21780.3373">13272 10878 244 0,'-4'-3'90'15,"8"3"-48"-15,9 0-42 0,-5 0 16 0,8 0-7 16,4 0 0 0,13 3-8-16,4 1 0 15,4 0-1-15,8-1-5 0,8-3 1 16,4 0-5-16,13 0 1 0,-9 0-16 15,9-3-7-15,-13 3-14 16,-4 0-7 0,-8 0-25-16</inkml:trace>
  <inkml:trace contextRef="#ctx0" brushRef="#br0" timeOffset="22281.2421">14212 11002 256 0,'-12'7'96'0,"7"-3"-52"0,-3-1-27 0,0 5 27 16,4-5-23-16,-8 1-8 16,-1 0-12-16,-7 3-3 15,0 4 1-15,-5 7 0 0,1 0 1 16,-1 4-3-16,1 3 2 16,-1 4 1-1,5 0 0-15,7 4 4 0,5-4 2 0,8-3 4 31,8-1 4-31,5-3-6 16,7-4 0-16,5-4-4 0,3 1-3 0,1-4 0 16,3-4 1-16,-3-3-10 15,-4-1-2-15,-5-3-4 16,0 0 1 0,-3 0 0-16,-5 0 3 15,-4 0 4-15,-8-3 3 16,0-1 4-16,-8-3 4 15,-4-4 4-15,0 0 2 16,-5 0-3-16,1 0 0 16,4 4-5-16,3 0 0 15,1 3 1-15,4 1 2 0,0-1-1 0,4 4 2 32,4 0-4-32,8 0 0 0,5 0-1 15,3-4-2-15,5-3-2 16,3 0 1-16,1-1-15 0,-1 1-4 15,1 0-30-15,0 0-12 16,-5-1-32 0,-3 5-44-1,-5 3 45-15</inkml:trace>
  <inkml:trace contextRef="#ctx0" brushRef="#br0" timeOffset="22641.3101">14653 11194 296 0,'4'0'112'0,"0"4"-60"0,0-11-58 15,4 3 17-15,-4 0-9 16,-4 4 1-16,-4 0 13 16,0 0 9-16,0 4-12 15,0 0 4-15,-4 3 1 16,-4 0-8-16,-5 8-3 15,1 3-4-15,-4 4 0 0,-5 3-4 16,1 1 0-16,-1-1 1 16,5-3 0-16,3 0 0 15,9-1 0-15,4-2 0 0,8-1 2 32,8-4-1-32,9-3-1 0,3-4-4 15,5-7 0 1,4 0-25-16,-1 0-8 15,-3-3-36-15,-5-1-14 0,1 4-31 16</inkml:trace>
  <inkml:trace contextRef="#ctx0" brushRef="#br0" timeOffset="23814.3721">16311 10355 176 0,'0'-14'66'0,"0"7"-36"0,-4-1-18 0,4 5 21 15,-4-1-13-15,0 0-3 31,-4 4-6-31,0 0-2 16,-4 4-5-16,-5 3-3 0,-7 8 2 16,-5 3 2-16,0 11 2 15,-7 7 1-15,-1 4 0 0,0 4-4 16,0 3-1-16,5 0-1 16,7-7-2-16,5-7 1 15,8-4 1-15,3 0 1 16,9-3 1-16,13-5 4 15,7-2 5-15,5-9-7 16,7-2-1-16,9-1-3 0,-4-3-2 16,0-4-15-16,-1-4-5 15,1 0-34-15,0 1-13 16,-4-1-36-16</inkml:trace>
  <inkml:trace contextRef="#ctx0" brushRef="#br0" timeOffset="24529.0804">16250 10784 152 0,'-16'-4'57'0,"12"4"-30"0,-5 0-23 0,1 0 15 16,0 0 4-16,4 0 3 0,0 0 9 15,0 0 2-15,0-3-19 16,0-1 3-16,4 0 2 0,-4-3 1 16,4 4-10 15,0-5-6-31,0 5-5 0,0-1-3 15,4 0 3-15,0 1 0 16,4-1-1-16,0-3 1 16,4 7-2-16,5 0 2 0,3-7-2 15,1 3-1-15,-1 0 1 16,0 1-1-16,1 6-3 16,-1 1 2-16,-3 0 1 15,-1-1 0-15,-4 8-14 16,0 0-5-16,-3-4-12 15,-1 4-4-15,-4 0-16 0,0 0-6 16,0 0-40 0</inkml:trace>
  <inkml:trace contextRef="#ctx0" brushRef="#br0" timeOffset="25129.3156">16842 10530 288 0,'4'-8'110'0,"1"5"-60"0,-5-1-58 0,0 4 82 16,-5 0-27-16,1 0-3 16,-4 0-8-16,-4 4-21 15,-4 3 6-15,-5 8 3 0,1 3-4 0,-5 7-1 16,5 1-9-16,4-1-4 15,3-3-3-15,5 0 0 16,4-1-2-16,0-2 2 16,4-1-4-16,4 0 0 0,4 0 3 15,4 0 1-15,1-3-1 32,3-4-2-32,0-4-4 0,5-3 0 0,-1-8-33 31,1 0-13-31,-1-3-57 15,5-7-23-15,-1-12-25 16</inkml:trace>
  <inkml:trace contextRef="#ctx0" brushRef="#br0" timeOffset="25564.9753">17124 10519 464 0,'8'3'173'0,"-8"-6"-94"0,0 6-92 16,0 5 26-16,0 6-18 15,-4 8 1-15,-4 3 2 0,-4 5 3 16,-4-1 0-16,-5 0-1 0,1 0 1 16,-1 0-1-16,5 0 0 15,4-7 0-15,-1-4 0 0,9-7 2 16,4-11 1-16,4-8-1 16,5-2 1-16,3-5-2 15,4-10-1-15,1-12 3 16,-1-3 0-16,0-7 3 31,1 0 3-31,-1 3-2 16,0 8 1-16,-4 7-1 15,5 7 3-15,3 8-7 0,1 6-2 16,-1 12-3-16,1 7 0 16,3 11 0-16,-4 10 0 15,1 8 4-15,-5-3 1 0,-4-1-4 16,5 0-1-16,-5 4-2 15,-4 0 0-15,-4 0-4 16,-4-4-2-16,-4-7-37 16,0-7-16-16,-4-11-37 15,0-7-12-15,-9-4-33 16</inkml:trace>
  <inkml:trace contextRef="#ctx0" brushRef="#br0" timeOffset="25748.7734">16785 10624 472 0,'-12'29'178'0,"16"-32"-96"0,12 3-87 0,1 3 31 0,28 1-28 16,16-4-8-16,-4 0-22 0,4-4-9 16,9-3 21-16,12-4-38 0,3 0-13 15,1 0-73 1,-16-3-51-16,19-4 88 15</inkml:trace>
  <inkml:trace contextRef="#ctx0" brushRef="#br0" timeOffset="27996.0578">9910 13301 256 0,'13'-7'96'0,"-9"-1"-52"0,0-6-34 15,0 10 23-15,-4-3-16 16,4 3-2-16,-4-3-3 16,0-4 2-16,0 4-7 0,-4 0 0 0,-4-1 3 15,-4 5-2-15,-5 3 3 32,-3 0-4-32,-5 0-2 15,-3 0 0-15,-5 3 1 0,0 5-1 16,1 3 2-16,-1 3-4 15,0 8-2-15,-4 3 0 16,1 8 1-16,7 0-3 16,5-1 0-16,3 8 1 15,9-3 2-15,8-5-1 16,12-6-1-16,8 3 1 0,5-11 1 16,3-7 3-16,9 0 2 15,0-8-3-15,3-3-3 16,-3 0 0-16,0 0 1 15,-9-3-6-15,1-1 1 16,-5 0 3-16,-3 4 2 0,-5-3-3 16,-4 3 1-16,-4-4 0 15,-8 1 0-15,0-1 0 16,-4-7 0-16,-5-3 2 16,1-5 1-16,0 5-4 15,0 3-1-15,4 4 1 0,-1-1 0 31,9 1 1-31,4 4 2 16,9-1-3-16,3 4 0 16,0 4-1-16,9-1 0 0,-1 4 2 15,1-7 2-15,4 0-1 16,3 0-1-16,1-3-15 16,0-4-7-16,-1-1-36 15,1-3-12-15,-4 0-57 16,-9 1-34-1,4-5 74-15</inkml:trace>
  <inkml:trace contextRef="#ctx0" brushRef="#br0" timeOffset="28228.4963">10335 13308 352 0,'-4'7'132'0,"4"-3"-72"0,-4 0-52 0,4-4 27 15,0 0-25 1,0 0-4-16,0 0-7 15,0 7-1-15,0 4 2 16,0 7-3-16,0 4 2 0,0 3-1 0,0 8 0 16,-4 0 4-16,4 3 1 15,4 0-6-15,0-7 0 16,0-7-23 0,0-4-11-16,0-3-29 0,1-8-11 0,-5-7-49 15</inkml:trace>
  <inkml:trace contextRef="#ctx0" brushRef="#br0" timeOffset="28496.7797">10156 13279 256 0,'-17'-4'96'0,"17"4"-52"0,-4 0-32 0,4 0 24 15,0 0-8-15,4 0 0 31,4 0-6-31,5 0-4 0,3-3-10 16,4 3-5-16,5 0-2 0,3 0 1 16,9 0 1-16,4 0 1 15,4 3 2-15,4 1-3 16,-4-4 0-16,0-4-10 0,0 1-5 16,0-1-36-1,-4 1-16-15,-5-1-49 16,-7 4-47-1,-9-7 61-15</inkml:trace>
  <inkml:trace contextRef="#ctx0" brushRef="#br0" timeOffset="29013.6837">10964 13352 208 0,'13'-11'77'0,"-1"0"-42"0,-8-4-23 16,0 12 21-16,0-4 1 0,0-1 4 16,-4 1 3-16,-4 0 4 15,-4 3-24-15,0 0 1 0,-5 4 2 0,1 4-11 16,-4 3-2-16,0 4-7 16,-5 4-3-16,-3 3 0 15,-5 7-1-15,0 4 0 31,1 4 2-31,3 3 1 16,5 1 1-16,8-1 2 16,12 0 1-16,12-7 5 0,8-3 5 15,5-4-7-15,3-4-1 16,5-4-5-16,4-3-1 16,4-3-3-16,0-5-3 15,4-3-18-15,-5-3-9 16,-3-1-26-16,0 0-12 0,-9 1-35 15,-3 6-14-15,-1 1 4 16</inkml:trace>
  <inkml:trace contextRef="#ctx0" brushRef="#br0" timeOffset="30434.7502">10850 14565 416 0,'4'3'156'0,"0"5"-84"0,0-1-86 16,0 0 22-16,0 4-12 16,5 7 3-16,-1 4 2 0,-4 14 2 0,0 4-1 31,0 8-4-31,-4 6 1 0,0-7 1 15,0-3 0-15,0-8 0 16,0-3 2-16,0-8-1 0,4-3-1 16,0-4-21-16,-4-7-11 0,0-4-39 15,8-3-15-15,0-4-23 16</inkml:trace>
  <inkml:trace contextRef="#ctx0" brushRef="#br0" timeOffset="30703.8627">10748 14681 204 0,'-29'-54'77'0,"17"35"-42"0,0-6-30 0,8 18 17 16,0-1 3-16,-1 1 5 16,1 0 3-16,4 3 5 0,0 1-21 0,4-1 4 0,5 0 0 31,7 1 2-31,8-1 3 0,9 1-3 15,0-1-2 1,4 0-9-16,3 4-5 16,1 0-4-16,0 4-3 0,0-4-30 15,4 0-15-15,0-4-54 16,4 4-22-16,-4 4-8 16</inkml:trace>
  <inkml:trace contextRef="#ctx0" brushRef="#br0" timeOffset="31013.4174">11720 14456 484 0,'-8'7'181'0,"8"-7"-98"0,-12 0-94 0,8 4 29 16,-1-1-20-16,-3 1-3 15,-4 0 0-15,-4 3 1 0,-5 7 2 16,1 5-1-16,-5 6 1 0,1 8 8 15,-5-1 6-15,1 8-4 0,-1 0-2 32,9 0-1-32,7-3-1 0,9 3-2 15,4-8 1-15,8-6 2 16,9-1 2-16,-1 0-3 16,9-6-1-16,-1-5-10 0,5-3-5 31,7-11-23-31,-3-7-8 0,8-8-41 15,4-7-19 1,4 1-64 0</inkml:trace>
  <inkml:trace contextRef="#ctx0" brushRef="#br0" timeOffset="31302.8573">12235 14499 508 0,'-4'11'189'0,"0"-7"-102"0,-5 3-99 0,5 1 29 15,-4 2-15-15,0 5 1 16,-4 7-4-16,-5 3 0 16,-3 4 1-1,-5 8 2-15,1 2 1 0,3 1 1 0,5 4 2 16,4 0-3-16,8-8 0 16,8-3 1-16,8-4 2 0,4-4-5 15,5-7-1-15,7-3-5 31,5-4 1-31,0 0-20 0,4-8-7 16,-5-6-44-16,13-5-18 0,4-3-93 16,-4-7-41-1,-4-4 117 1</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2:27.913"/>
    </inkml:context>
    <inkml:brush xml:id="br0">
      <inkml:brushProperty name="width" value="0.05292" units="cm"/>
      <inkml:brushProperty name="height" value="0.05292" units="cm"/>
      <inkml:brushProperty name="color" value="#FF0000"/>
    </inkml:brush>
  </inkml:definitions>
  <inkml:trace contextRef="#ctx0" brushRef="#br0">15899 8746 332 0,'4'-29'123'0,"-4"15"-66"0,4-19-55 15,-4 15 25-15,0-4-16 16,-12-7-1-16,-1-7-8 0,-7-4-4 0,-9 0 1 16,-7-7 6-16,-1 3 7 0,0 1-6 31,-8-8-3-31,-4-7-5 16,-4 0 1-16,0-1-6 15,-16 5-3-15,-9 7 6 16,-8 10 1-16,0 16 0 0,-3 10 0 15,-14 18-1-15,-11 26 0 16,-9 17 3-16,-3 16 0 16,-1 10-2-16,-16 22 2 0,-4 29 1 15,16 4 2-15,13-4-3 16,16 15-2-16,16-1 2 16,21-10 0-16,16-4 1 15,16 4 0-15,25 3-3 16,28-10 2-16,17-15-4 15,24 0 1-15,33-11 0 0,21 0 2 16,24-7 3-16,28-11 2 16,5-26 1-16,24-14 2 31,12-25 6-31,-8-30 2 0,4-18 10 16,-12-21 5-16,17-51 4 15,-42-26 3-15,-36-7-1 16,-25-18 1-16,-32-19-15 15,-25 5-7-15,-29 3-9 16,-20-26-2-16,-29 15-12 0,-20 11-7 16,-36-7-11-16,-26 18-4 15,-15 14-23-15,-1 18-8 16,-16 15-29-16,12 11-12 16,33 19-33-1</inkml:trace>
  <inkml:trace contextRef="#ctx0" brushRef="#br0" timeOffset="1095.4531">24996 8841 296 0,'-21'-29'110'0,"17"14"-60"0,-4-10-52 16,8 10 20-16,-4-21-16 16,0 0-2-16,-4-4-1 15,0 0 0-15,-5 0 1 0,-3 0-3 0,-5 0 2 16,-3 4-1-16,-5-1-2 16,-11 8 0-16,-18 4 3 15,-11 3-2 1,-5 26 1-16,-11 7 0 0,-13 10 0 0,-21 23 0 15,-12 36 0-15,1 11-3 16,3 7 1-16,0 14 4 16,13 19 2-16,20-7-3 31,25-5 1-31,28-10 2 0,29 4 1 16,32 10 3-16,25-10 1 15,20-11-1-15,33-8-1 16,21-14-1-16,11-11 2 15,18-14-1-15,11-12 2 16,0-10 9-16,-16-19 7 16,-4-21 10-16,-8-18 6 0,-9-23 2 15,-16-24-1 1,-20-19-2-16,-16-18 1 0,-17-36-17 16,-21-11-8-16,-15-8-17 15,-25-17-6-15,-25 3-12 0,-24 11-4 16,-21 18-6-16,-20-8-4 15,-45 30-29-15,-20 37-13 16,-37 50-35-16,-37 32-12 16,-21 16 11-1</inkml:trace>
  <inkml:trace contextRef="#ctx0" brushRef="#br0" timeOffset="6514.8589">4269 6727 800 0,'-24'-18'0'0,"-25"-7"5"16,16 14 3-16,-24-8-4 15,-17-2-2-15,-24-5-4 16,-4 4 1-16,-24 1 1 16,-13-1 0-16,-12 4 0 0,-5-4-3 15,-11 7 2-15,-9 4 1 0,-4 8 2 16,-3 3-1-16,-1 3-1 15,4 1 1-15,-16 7-1 16,-12 11-3-16,16 11 2 16,-4 6 1-16,8 16 0 0,16 7-3 15,17-1 2-15,8-2-1 32,16 6 0-32,25-7 0 15,20-4-2-15,17 5-2 16,16 2 1-16,24-3-2 15,17 19 0-15,20-5 1 16,8 5 4-16,9-1-1 0,20 0 1 16,8 4 0-16,29-4-2 15,28-10 0-15,4-8 3 16,37-15-7-16,29-21 1 0,8-18 3 16,29-22 2-16,11-22-1 15,30-11 2-15,-1-7-1 16,0 0 0-16,9-4 2 15,32-18 0-15,-32 15 0 0,-17-1 2 16,-41 8-1-16,-32 7-1 16,-13 0 3-16,-24-7 0 15,-12 4 1-15,-25-1 0 16,-21-3 2-16,-23-11 1 16,-34-3 5-16,-28-16 3 31,-33 1-2-31,-28-11 2 0,-33 4-8 15,-41-4-4-15,-41 7-2 16,-28 11-1-16,-21 15-3 16,-20 17 2-16,-4 16-6 0,4 17 0 15,-13 15-35-15,17 8-14 16,20 6-97-16,-3 26-43 16,-17-7 47-1</inkml:trace>
  <inkml:trace contextRef="#ctx0" brushRef="#br0" timeOffset="13014.8152">9866 11329 416 0,'0'18'154'0,"-9"-14"-84"0,5 6-60 0,0-2 36 16,-4 3-29-1,-4 3-9-15,-9 12-5 16,-7 17-3-16,-5 23 0 15,-8 17-3-15,-8 11 2 0,-8 8 1 16,4 11 0-16,8-1 0 0,8-14 0 16,9-21-11-16,7-19-3 15,9-15-20-15,4-21-5 16,8-36 9-16,12-26 5 0,4-15 12 16,5-14 8-16,-1-11 2 15,-3-21 1-15,-1-1 13 16,-4 7 5-16,0 12 5 15,1 14 4-15,-1 14-4 16,0 12-1-16,4 10-13 16,5 4-5-16,7 7-3 0,5 11-3 15,4 11 0-15,8 15 0 16,0 18 0-16,0 10 3 16,4 23 0-16,8 14 3 31,0-4 3-31,-4 15 4 0,-8 7-4 15,-4 7-1-15,-8-7-4 16,-5-7-1-16,-3-11 3 16,-5-18 1-16,-8-8-4 15,-3-14-1-15,-9-7-37 16,-4-15-16-16,-9-18-60 0,-11-7-25 16,-5-12 14-1</inkml:trace>
  <inkml:trace contextRef="#ctx0" brushRef="#br0" timeOffset="13207.9064">9412 11932 344 0,'4'18'129'0,"8"-15"-70"0,25 5-53 16,-8-5 25-1,16-3-15-15,12 8-4 16,8-1-7-16,5 4-4 15,7-4 0-15,13-3-32 0,8-1-14 16,4 5-74-16,21-12-71 16,-5-14 63-16</inkml:trace>
  <inkml:trace contextRef="#ctx0" brushRef="#br0" timeOffset="13961.6755">11875 12164 376 0,'-37'0'143'0,"33"0"-78"0,0-4-43 16,4 4 37-16,4-3-27 16,9-8-5-1,7-4-14-15,13 1-6 16,8-1-4-16,-1 4-14 0,5 4-2 15,0 4-5-15,-4 10-2 0,-4 7 1 16,-13 5 1-16,-3 2 8 16,-9 8 5-16,-4 0 4 15,-8 4 3 1,0-7-3-16,-4-1 0 16,0-11-1-16,-4 1 0 15,-8-4-7-15,-1 0-2 0,-7 0-1 16,-5 7 0-16,-4 4 2 15,1-1 4-15,7 1 3 16,5-4 4-16,8 1-2 16,12-5 0-16,8-3 1 15,8-4 2-15,9-3-1 16,11-4-1-16,9-7-8 16,0-8-5-16,0-7 0 0,8 4 0 15,-4-11 8-15,-4-4 2 16,-4 4 3-16,0 4 0 15,0 3 6-15,-4-3 4 16,-5 7-1-16,1 7 2 0,-9 0-6 31,-3 7-1-31,-1 4 2 0,-3 4 1 0,-1 10-3 16,0 12-1-16,-3-1 1 16,3-3 0-16,4-4 0 0,1 0 0 15,-1-7-2-15,5-4-2 31,3-3-13-31,5-4-4 16,-4 0-42-16,-5-4-16 16,5 8-37-16,-5 7-41 15,-3 0 56-15</inkml:trace>
  <inkml:trace contextRef="#ctx0" brushRef="#br0" timeOffset="14413.791">13644 11311 440 0,'24'32'165'0,"-24"-21"-90"0,5 7-63 0,-1-7 37 15,0 4-32 1,-4 10-9-16,0 12-8 15,0 10-2-15,-4 18 2 16,-9 8-3-16,-3-1 0 0,0-10-14 0,3-4-6 16,1-11 3-16,4-10 4 15,0-8 9-15,0-11 4 16,0-7 3 0,-1-7 2-16,-3-8-3 0,0 0-2 0,-9-3-1 15,1-4 0-15,0 4 0 16,-5 10 3-16,1 8-2 15,-1 8-1-15,1 10 3 16,7 11 0-16,17 3 16 0,12-3 10 16,17-7 0-1,16-8 3-15,12-14-16 0,13-11-5 16,15-11-22-16,-3 0-8 31,0 0-37-31,-9 0-16 16,-7 4-48-16,-9 7-22 15,-8-3 20-15</inkml:trace>
  <inkml:trace contextRef="#ctx0" brushRef="#br0" timeOffset="14663.7552">15560 11826 460 0,'24'73'173'0,"-7"-40"-94"0,7 10-88 0,-12-14 28 16,5 19-15-16,-1 10-1 0,-4 11-3 15,5 7-1-15,-5 4 1 16,-4-4-3-16,0-3 2 0,0-12-15 31,-4-10-6-31,1-14-49 16,-1-16-19-16,4-10-79 15</inkml:trace>
  <inkml:trace contextRef="#ctx0" brushRef="#br0" timeOffset="14907.2767">15106 12556 464 0,'29'29'176'0,"16"-25"-96"0,16-4-82 0,-24 4 33 15,16 3-22-15,12 4-5 16,17 7 0-16,4 0-1 16,-4 4-1-1,-5 0-8-15,-3 0-4 0,-5-8-27 0,1-7-14 16,-5-7-37-16,-8-11-17 0,-8-7-17 31,-8-22-42-15,-12-7 54-16</inkml:trace>
  <inkml:trace contextRef="#ctx0" brushRef="#br0" timeOffset="15115.0531">15229 11903 416 0,'-82'11'154'0,"82"-8"-84"0,8 12-35 0,9-12 43 15,3-3-29-15,9 0-10 16,20 0-19-16,20-3-8 15,33 3-7-15,4 3-4 0,9 1 0 0,3 3-6 16,5 0-1-16,-5-3-28 16,-3-8-10-16,-5 1-73 15,-4 3-29-15,0-11-39 32</inkml:trace>
  <inkml:trace contextRef="#ctx0" brushRef="#br0" timeOffset="15912.3656">17790 12375 472 0,'37'22'176'0,"-4"-12"-96"0,11 9-93 0,-23-8 26 0,12-1-16 31,-1 5 2-31,-3 7-6 0,-9 7-3 15,-3 0 6-15,-5 4-12 0,-8 3-4 16,-4-3 8-16,-4-1 7 0,0-6 3 16,-9-8 4-16,1-4-1 15,0-10-1-15,0-8-2 32,-5-3 1-32,-3-4 1 15,-13 0 0-15,1 0 0 0,-5 4 0 16,4 3 0-16,0 4 0 15,9 0 0-15,4 11 2 16,7 4 3-16,9 7 4 16,8 3-2-16,13 4 1 0,7 7-3 15,9-6 0-15,12-5-3 16,8-18-2-16,8-10-2 16,9-5 1-16,-5-3-1 15,0-3 0-15,-3-4 6 16,-9 0 2-16,-4-4 11 15,-4-4 4-15,-9 1 0 0,-7 0 2 16,-9-5-9-16,-3 5-1 16,-5 0-12-16,-4 6-5 15,-4 1 2-15,-4 4 0 16,0 3-9-16,0 7-3 0,0 4 0 31,8 8 1-31,9-1 3 16,11 0 4-16,9 0 1 15,12 1 3-15,12-5 1 16,1 1 3-16,7-8 8 0,1 1 5 16,-5-8 2-16,4-7 1 15,-7-4-7-15,-9-4-2 16,-12-6-3-16,-9-16-1 16,-7 5-1-16,-13-1 2 0,-16 4-5 15,-12 8-1-15,-13 6-5 16,0 19 1-16,-3 18 0 15,3 21-1-15,5 12 4 16,3 11 2-16,9-1 0 16,12 8-1-16,12 3 5 15,21-3 4-15,12-15-7 0,12-11-3 32,8-10-14-32,-3-8-2 15,-5-11-63-15,-8-7-26 16,-25-7-89-1</inkml:trace>
  <inkml:trace contextRef="#ctx0" brushRef="#br0" timeOffset="16705.7958">10854 13148 472 0,'16'37'178'0,"-7"-26"-96"0,-5 21-89 16,0-6 30-16,-4 21-21 0,0 22-2 15,0 18-1-15,-4 11 2 31,-5 15 0-31,1 10-3 0,0-10 1 16,0-15 3-16,4-15 1 0,0-24-1 0,0-9 1 16,0-31-13-1,0-19-12 1,-5-30-7-16,-3-17-9 16,-12 0-1-16,-9 3 21 0,-8 8 10 15,-8 3 19 1,0 8 10-16,-8 7-6 15,0 14-1-15,4 12-6 0,-1 13 0 16,14 12 6-16,11 11 3 16,17-1-6-16,8 1-2 0,12-4 8 15,16 0 6-15,17-15-10 16,12-10-4-16,13-12-17 31,7-10-8-31,9-15-31 0,4-7-12 16,-5-4-25-16,5 8-8 15,-8 3 28-15,-9 8 15 16,-3 3 51-16,-9 7 25 0,-4 4 23 16,-4 11 12-16,-4 0-7 0,-8 11-1 15,-5-4-21-15,-3 4-8 32,-5-1-9-32,-7-2-2 15,-1-1-8-15,-4 4-4 16,1-4-1-16,-13 0 1 0,-5-4-34 0,-11-3-13 15,0-3-86-15,-1-8-35 16,1-15 29 0</inkml:trace>
  <inkml:trace contextRef="#ctx0" brushRef="#br0" timeOffset="16863.9414">11740 13337 472 0,'5'29'176'0,"3"-25"-96"0,12-4-104 0,-4 0 23 15,5 0-70 1,7 4-25-16,13 3-77 0,4 4-32 0</inkml:trace>
  <inkml:trace contextRef="#ctx0" brushRef="#br0" timeOffset="17219.0054">12463 13715 440 0,'-12'29'165'0,"-4"-7"-90"0,-17-4-74 0,17-11 32 15,-9 4-20-15,-11 0-4 16,-9 4-4-16,-8-1 1 16,-5 4-3-16,1 0-13 0,8 1-3 0,12-9-3 15,25-2-11 1,20-5 6-16,13-3 11 15,20 0 5 1,12 8 5-16,8 3 0 0,0 7 0 16,-4 7 0-16,-3 11 4 0,-14 8 5 15,-11 7 10-15,-17-4 8 16,-12 8-5-16,-12-8-3 16,-8-4-7-1,-9-6 0-15,0-8-14 16,1-11-3-16,-1-7-22 0,1-11-8 15,-1-11-33-15,9-15-11 0,15-14-23 32,14-21-9-32,11-1-12 15</inkml:trace>
  <inkml:trace contextRef="#ctx0" brushRef="#br0" timeOffset="17446.7186">13370 13740 472 0,'33'44'176'0,"-25"-33"-96"0,-4-4-62 16,-4 0 41-16,-4 1-31 16,-8-1-7-16,-17 4-16 15,-20 7-6-15,-4 11 0 16,0 11 0-16,-4 7 1 0,8 8-3 0,8 6 2 16,8-2-1-16,17-1-2 31,12-11-4-31,16-4 0 15,9-10-7-15,19-7-1 16,14-16-35-16,19-10-17 16,9-14-66-16,24-8-29 0</inkml:trace>
  <inkml:trace contextRef="#ctx0" brushRef="#br0" timeOffset="17746.3197">14232 13966 496 0,'0'10'187'0,"-8"-10"-102"0,-8-3-92 16,8-1 32-16,-9 1-21 0,-7-1-5 16,-5 8-17-16,-4 6-6 0,-3 16 12 31,-5 17 6-31,4 8 5 0,8-3-4 16,9-1 1-16,16-4-5 15,16-6 1-15,17-12 4 0,8-7 4 16,7-14 5-1,1-11 4-15,0-15-4 16,0-11-1-16,-8-14-11 0,-8-8-3 16,-9 1-11-16,-20-1-4 15,-4-6-26-15,-8 6-12 16,-5 1-40-16,-3 7-17 0,8 7 0 16</inkml:trace>
  <inkml:trace contextRef="#ctx0" brushRef="#br0" timeOffset="18096.6334">14416 13809 400 0,'37'26'148'0,"-9"-15"-80"0,9 7-70 15,-21-4 27-15,1 5-15 16,-1 6-3-16,-4 4 0 0,1 11 2 31,-5 7-4-31,-8-3 1 0,0-4 1 0,0-8-1 16,-4 1-1-16,4-11 3 15,4-8 5-15,4-10 6 16,12-22 3-16,9-18-14 16,4-19-4-16,3-3-8 15,13 0 0-15,-4 0 4 16,0 7 4-16,-4 7-3 0,0 12-1 16,-4 10 0-16,-5 11 2 15,1 11-1-15,-8 11 2 16,-5 7-4-16,-4 11 0 15,-3 11-6-15,-5 4 0 0,-4 17-13 16,0-3-4-16,-4-7-58 16,8-11-26-16</inkml:trace>
  <inkml:trace contextRef="#ctx0" brushRef="#br0" timeOffset="18713.2239">15633 13653 464 0,'-16'58'173'0,"16"-21"-94"0,0 6-92 16,0-21 28-16,-4 11-14 16,0 10 2-16,0 1-2 15,-9 10 2-15,5-3-2 16,0-7-1-16,4-8 1 0,0-10 1 0,4-16 1 15,8-28-4-15,4-14 1 16,9-19-5-16,11-7-1 16,9-15 0-16,0-3 4 15,0-4-4 1,4 14 2-16,0 16-5 16,-8 21-1-16,-9 25 2 15,1 15 5-15,-5 21 2 16,-3 12 1-16,-1 11 0 15,1 10 2-15,-1 0 1 16,9 4 3-16,3-7-1 0,5-15 2 16,12-14 2-1,4-11 2-15,4-30-1 0,5-6 1 16,-5-15-2-16,-4-7 2 0,-12-4 5 16,-4 0 4-16,-9-4-1 15,-7 4 0-15,-13 4-10 16,-8 3-3-16,-4 11-4 15,-9 8-2 1,-3 7-2-16,-4 21 1 0,-1 8-1 0,1 11-2 16,8 10 3-16,7 4 0 15,10 1 3-15,7-1 1 16,16 0-1-16,13-11 1 31,16-10-4-31,13-8 0 0,7-18-10 16,5-11-3-16,4-7-15 15,-8-11-7-15,-5-8-31 16,13 1-15-16,-9 0-36 16,1-4-15-16,-13-4 0 15</inkml:trace>
  <inkml:trace contextRef="#ctx0" brushRef="#br0" timeOffset="18963.4298">17774 13690 460 0,'-33'10'173'0,"21"-2"-94"0,-17 3-63 0,9-4 38 0,-13 4-25 15,-8 0-5-15,0-4-15 16,1 0-4-16,3 4-3 16,4 4 1-16,13 3 0 0,3 4-1 15,17 7-2-15,9 7 1 16,11 0 1 0,17 1-3-16,16-5 0 15,4 1 1-15,4 0 2 16,9-8-1-16,7-14-1 15,1-15-10-15,0-10-6 16,3-12-30-16,-11-6-10 0,3-8-57 16,-7-11-25-16,-9-4-31 15</inkml:trace>
  <inkml:trace contextRef="#ctx0" brushRef="#br0" timeOffset="19164.1279">18570 13461 408 0,'8'-40'154'0,"-8"36"-84"0,13 11-46 16,-9 1 38-16,-4 6-23 15,0 4-7-15,0 8-17 0,-4 14-5 16,0 14-6-16,0-3-3 0,-1 14 0 16,-3 12-4-16,4 3 2 15,0 0 1-15,0-8 0 0,4-6-27 16,0-16-9-16,0-13-37 31,0-12-16-31,0-25-17 16,0-36-7-16,-4-11-18 15</inkml:trace>
  <inkml:trace contextRef="#ctx0" brushRef="#br0" timeOffset="19596.4322">18239 13395 312 0,'-53'-3'118'0,"29"17"-64"0,-5 12-23 0,21 3 35 16,0 7-15-16,4 11-3 15,4 4-10-15,12 0-3 0,25-4-20 16,12-3 2-16,20-4 1 0,17 0-8 15,12-8-1-15,21-3-5 16,3-3-1-16,-3-4-1 16,7-11-2-16,9-11 1 15,-17-4 1-15,-15-7-1 0,-18 0 2 16,-15-3-4-16,-21-1 0 31,-21-3 1-31,-19-11 0 16,-22-4-5-16,-19 0-1 0,-13 1 3 15,-8 3 1-15,-5 3-1 16,5 8 2-16,4 11-1 16,4 10-2-16,13 12 0 15,7 14 3-15,9 4 0 16,12 10 3-16,16 15 3 16,21 4 4-16,12 4 2 0,28-5 3 15,9-6-3-15,4-4-1 16,3-11-6-16,1-15-1 15,0-14-6-15,0-22 0 16,0-29-30-16,4-14-13 0,-8-23-115 16,-9-10-52-16,-11-18 41 15</inkml:trace>
  <inkml:trace contextRef="#ctx0" brushRef="#br0" timeOffset="19995.362">20588 13199 560 0,'-12'87'209'0,"16"-21"-114"0,8 14-106 0,-4-33 35 15,5 22-20-15,-1 0 0 16,4 7-4-16,-3 0-1 0,-1-7 1 16,4-10 0-16,-4-9 0 0,1-13-7 15,-1-5 0-15,-4-17 1 16,-4-11 1-16,-4-12-8 15,-8-10-4-15,-8-4 9 16,-9-3 4-16,-12 0-2 0,-8 3 2 16,-8 4 0-16,-4 7 2 15,4 7 1-15,0 15 1 16,8 14 6-16,8 12 4 0,17 3 10 16,16 10 5-16,12 1-5 31,20 0 1-31,22-7-12 15,15-12-5-15,25-10-10 16,8-4-4-16,8-10-27 0,17-8-12 16,7-8-51-16,1 1-21 15,-4 7-71 1,-13 0-33-16,21 0 117 16</inkml:trace>
  <inkml:trace contextRef="#ctx0" brushRef="#br0" timeOffset="20489.082">22704 14507 532 0,'-28'11'198'0,"-17"-19"-108"0,-45-6-103 0,28 10 31 16,-23-3-16-16,-54-8-2 31,-33 8-2-31,-61-7-1 15,-32 6 2-15,-58 1 0 0,-53 3 3 0,-24 8-1 16,-29 3-1-16,-24 8 3 16,-33-1 2-16,-21-6 2 15,13-1 1-15,0-3 0 16,7 3 0-16,-27-4-2 16,7-3-1-16,-3 0 1 0,15 8 3 15,17-1-2-15,-12 0 1 16,21-7-3-16,31 0 0 15,1-3 3-15,13-5 5 16,40 5-5-16,4-8 0 0,33 4-2 16,3-1 1-16,30 8-4 15,3-3 0-15,25 3-1 16,45 3-2-16,9 1 1 16,19 3-1-16,33 0 0 15,25 1 2 1,33-1-1-16,28 0-1 15,20-3-6-15,17 0-4 16,12-4-12-16,17-8-4 16,15 1-24-16,21 0-10 0,50 3-105 15,23-14-45-15,42-18 36 16</inkml:trace>
  <inkml:trace contextRef="#ctx0" brushRef="#br0" timeOffset="21297.4243">21446 14467 524 0,'12'43'198'0,"-8"-17"-108"0,-8-1-74 16,-4-14 43-16,-16 0-36 16,-21 0-12-16,-25-4-13 15,-16 0-2-15,-44-3 2 16,-30 0-1-16,-15 3-1 0,-50 4 3 0,-8 0 2 15,-49 0 0-15,13-4 2 16,-38 0-2-16,1-7 2 0,-29-3-2 16,-4-8-1-16,8-4 1 15,-36-7-1-15,19-3 0 16,-27-1 0-16,-14 1 0 16,18 7 0-16,-42 0 2 31,-8 7 3-31,17 4 4 15,-33 7 2-15,4 0-5 0,16 7-4 16,-12 7-1-16,1 8-1 0,11 4 0 16,4 6 0-16,13 1-3 15,36-4 2-15,5 0 1 16,36 0 2-16,5-7-3 16,36-4 0-1,41-7-21-15,20-15-10 0,29-3-57 16,17 0-25-16,40 0-105 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2:59.841"/>
    </inkml:context>
    <inkml:brush xml:id="br0">
      <inkml:brushProperty name="width" value="0.05292" units="cm"/>
      <inkml:brushProperty name="height" value="0.05292" units="cm"/>
      <inkml:brushProperty name="color" value="#FF0000"/>
    </inkml:brush>
  </inkml:definitions>
  <inkml:trace contextRef="#ctx0" brushRef="#br0">6210 4036 724 0,'4'-7'0'0,"0"-19"16"15,-4 23 2-15,0-5 4 16,-8 1 1-16,-13 0-10 16,-7-4-3-16,-5 0-6 15,-8 0-3-15,-12-3 2 0,-8-1-2 0,-5-3 2 16,1-11-2-16,-4 3-1 15,-1-10 1-15,-3 3 1 16,-13-3 1-16,-4-8 1 0,-4 4-5 16,4 1 1-16,0-1 0 31,4 3 2-31,-24 1-1 0,4 3-1 0,-4 4-2 16,3 7 1-16,1 4 1 15,-8 0 0-15,-5 4 0 0,-3 3 0 16,7 0-3-16,1 7 2 31,0 4-1-31,-21 4 0 16,0 3 0-16,0 15 0 15,5-4 0-15,-1 4 0 0,-8 7 2 16,12 14 0-16,5 1-3 16,7 18 2-16,9-4-1 15,-8 4 0-15,8-4 0 16,4 0 0-16,12 0 0 15,12-7 0-15,-4 0 4 0,5 10 1 16,15 1-6-16,9 14 0 16,8-3-1-16,17 3 2 0,-1 1-1 15,17-5 1-15,-4-3 0 16,16 4 0-16,0-1 0 16,4 19 0-16,8-11 0 15,8-7 0-15,5-4-3 31,4-7 1-31,7-4 0 16,-3-4-1-16,16-3 1 16,0 0 0-16,20 0 3 15,9 0 0-15,-4-1-2 0,3 9 2 16,1-9 1-16,12-6 0 16,8-8 0-16,12-10 0 15,8-5 0-15,1-6 0 0,8-8 0 16,11-7 0-16,1-3-3 15,-16 3 2-15,4-4-1 16,-9 4 0-16,21-4 2 16,-4 4 0-16,-5 0-3 15,1-3 2-15,8-5 1 16,0-2 2-16,0-12-1 0,-13-15 2 16,1 1-2-16,12-7 2 31,-8-1-2-31,-17 0 2 15,-4 4-4-15,-4-14 0 0,5 7-1 16,15 0-2-16,-7-1 3 16,-1 1 0-16,-11-18-13 15,3-1-5-15,-16-3 10 16,4 0 6-16,-17 8 7 16,-11-1 5-16,-17-7 11 15,-12 7 7-15,-13-11-5 0,-15-3-3 16,-13-4-7-16,-21-3-2 15,-28 6-6-15,-16 1-3 16,-13 4 0-16,-12-5-1 0,-16 5 2 16,-16-5 1-16,-1 5 1 15,5 6 2-15,-1 5-5 16,-11 6-1-16,-5 1 0 16,8 3 0-16,-8 7-20 15,-8-3-7-15,-24 11-90 16,-21 7-37-1,20 0-34 1</inkml:trace>
  <inkml:trace contextRef="#ctx0" brushRef="#br0" timeOffset="17081.0679">9808 7966 840 0,'-28'-48'0'0,"-34"-39"5"0,26 47 3 16,-13-14-6-16,-13-26-1 16,-15-11-3-16,-9-7-2 0,-24-7 3 15,-9 10-2-15,-7-3-1 0,-9 4 0 16,-24 7 3-16,-5 7 2 15,-16 3 2-15,-40 12-6 16,-5 11 0-16,-12 10 1 0,-4 15 1 16,0 7 1-16,-8 8 0 15,4 14 0-15,-12 21 0 16,-1 23-5-16,-20 25 1 16,1 18 0-16,-9 22 2 15,12 40-1-15,5 7 1 0,-1 26 0 16,33 21 0-16,33 8 0 31,20 29 0-31,21-4-5 0,28 32-3 16,29-10-1-16,28 18-1 15,37-11 2-15,29 1 1 16,40-1 3-16,30-7 4 16,27 3-6-16,50-14 1 15,24-4-2-15,54 4 1 16,12-18-2-16,56-4-1 15,14-14-5-15,44-40-3 0,32-33 4 16,83-18 4-16,3-44 6 16,5-43 5-16,-5-48 1 15,-44-40-1-15,4-35 7 16,-46-23 3-16,-7-29 8 0,-58-21 3 16,-28-26 16-16,-33-25 6 31,-57-22-5-31,-45-26-3 0,-49-17-11 15,-53-26-4-15,-62-22-8 0,-56-18-2 16,-46 3-13 0,-73-6-3-16,-37 21-4 15,-45 11 1-15,-3 47-4 16,-26 22 1-16,-28 7-38 16,-24 33-17-16,-33-11-150 15</inkml:trace>
  <inkml:trace contextRef="#ctx0" brushRef="#br0" timeOffset="19348.9119">14775 13275 452 0,'-16'-3'167'0,"16"-1"-90"0,12 1-81 0,1-1 31 15,11-3-19-15,21-8-2 16,25-7-4-16,28 1-2 0,24-5 1 16,41 1-4-16,25 3 0 0,49 4-1 15,45 7 3-15,33 11 0 16,40 4 1-16,37 10-3 16,17 19 0-16,32 7-5 0,20 7-2 15,-3 7 5-15,-1 1 2 31,13 3 11-31,12-7 7 16,-4-11 17-16,4-11 7 16,-8-11-12-16,-4 0-3 15,-25-11-14-15,-24 1-4 0,-29-5-4 16,-49 5 1-16,-49-1-40 16,-57 0-14-16,-45 4-125 15,-61-11-52-15,-74-7 66 16</inkml:trace>
  <inkml:trace contextRef="#ctx0" brushRef="#br0" timeOffset="21548.3883">15098 10108 392 0,'4'29'148'0,"4"-18"-80"0,5-3-40 0,-5-5 41 0,4 1-14 16,0-4-2-16,-3 0-17 0,-9 0-7 15,-5 0-17 1,-11-4-5-16,-8-3-3 0,-9-8-2 0,-4-6-2 15,-12-5-4 1,-8-6-2-16,-13 3-2 16,-11-15 0-16,-17 8 2 15,4 10 2-15,-4 8 2 16,-4 14 1-16,0 8-2 16,-5 11 2-16,5 10-1 15,16 8 0-15,1 10-3 16,11 23 1-16,9 28-3 15,16 22 0-15,16 15-1 0,17 18 0 16,20-4 2-16,28-7 2 16,30-22 4-16,15-17 4 15,21-16 1-15,0-18 0 16,25-25 5-16,0-18 4 0,3-18-1 16,-11-26 2-16,-17-25-2 15,-4-29 2-15,-5-12-6 16,-19-17-1-16,-17-11-9 0,-20-8-1 15,-21 8-20-15,-12 7-8 32,-16 7-39-32,-13 15-19 0,-4 15-66 0,13 14-29 15,12 10 33 1</inkml:trace>
  <inkml:trace contextRef="#ctx0" brushRef="#br0" timeOffset="22346.2834">23292 10206 452 0,'-24'0'167'0,"12"4"-90"0,-9 0-70 15,13-1 36-15,-4-3-21 16,-5 0-2-16,-3-3-6 16,-5-1-1-16,-11-3-7 15,-1 0 0-15,-8-4 4 0,-16-4-6 16,-5-3-2-16,-7 7-1 0,-5-3-1 15,5 10-3-15,-1 4 0 16,9 7-1-16,4 4 0 16,3 7-6-16,9 11-4 15,8 22 1-15,9 22 2 0,3 14 5 16,13 0 3-16,16 4 0 16,12 7 1-16,21 4 6 15,12-11 5-15,20-12 1 16,17-17 4-16,12-15 4 0,12-21 1 15,12-30 1-15,13-25 0 16,-12-33-7-16,-5 1-3 16,-16-23-3-16,-16-14-2 31,-17-18-10-31,-28 0-4 16,-37-1-26-16,-41-21-10 0,-57 8-67 15,-53 13-28-15,-49-6-55 16</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4:31.463"/>
    </inkml:context>
    <inkml:brush xml:id="br0">
      <inkml:brushProperty name="width" value="0.05292" units="cm"/>
      <inkml:brushProperty name="height" value="0.05292" units="cm"/>
      <inkml:brushProperty name="color" value="#FF0000"/>
    </inkml:brush>
  </inkml:definitions>
  <inkml:trace contextRef="#ctx0" brushRef="#br0">9400 13897 588 0,'86'14'0'0,"52"12"-3"0,-72-16 2 0,24 5 1 15,32-1 2-15,5-3-3 16,12 0 0-16,8-3 1 0,12-5 2 0,-12 1 1 31,0-4-1-31,0 0-2 0,-4 0 1 16,-8-4-1 0,-12 1 0-16,-5-1 0 0,-4 0 0 15,-7 1 0-15,-9-5 0 16,0 1 2-16,-12-4-1 15,-9 0-1-15,-7 0-2 16,-9-3 1-16,0-1 1 0,0 1 2 0,-8-8 1 16,1-7 1-16,-1 0 4 15,0 0 3-15,0-4 0 16,12-3 1-16,-3-8-4 16,-5-3-3-16,0 0-2 31,4-8-3-31,5 1 3 15,7-1 2-15,5-10-2 0,7 3-2 0,1 1 0 16,-4-1-1-16,4-7 0 0,-5-4 0 16,1-3 6-16,0 0 6 15,8-8 5-15,-5 4 2 16,-3 0-4-16,16-25-1 31,-4 7-6-31,4-4-3 0,12-3-2 0,9 3 0 16,-5 4-2-16,1-7 2 15,-1 3-7-15,4-3 1 16,9-11 1-16,-8 14 3 31,-9 4 6-31,0-4 4 0,5 0-6 16,-5-3-3-16,12-15-1 16,-7 11-1-16,-5 4 0 0,-4 0 2 15,0-1-1-15,-3 8-1 16,-1-7 1-16,-12 10-1 15,-13 5 0-15,-7-5 0 16,3 4 0-16,-3 4 0 0,-1 4 0 31,5-12 0-31,3 19 0 0,-3 3 2 0,-9 8-8 16,-8-4-1-16,-8 4 2 16,-8 10 0-16,-4 8 3 15,-9 7 1-15,-7 7 1 16,-9 4 2-16,-4 4-1 15,-8 7 2-15,-8-1-2 16,-4 5-1 0,-9-1-4-16,-7 1 0 0,-9-1 2 15,-8 1 3-15,-4-12-2 16,-8-3 0-16,-8 0 1 16,-9 4 2-16,-4-1-3 15,-3 1 0-15,-9 3 1 0,-12 0 0 16,-21 1 0-16,-3 3 0 15,-5 3-3-15,-12 4 0 16,-16-7 2-16,-1 3 0 16,-3-3-2-16,-13 4 2 15,1-1 3-15,-5-7 1 0,0 4-4 32,-16 0 1-32,8 4 0 15,4 3 0-15,-12 3 0 16,12 5 0-16,1 3 0 15,-22 0 0-15,13 0 0 16,9 3 0-16,-13 5 2 0,-1 6 1 16,-3 1-1-16,-8 6-2 15,0-2 1-15,8-1 1 16,-25 0-3-16,17 0-2 16,-9 4 2-16,-12 3 2 0,9-3 0 15,-1 0-1-15,-8 0 1 16,13 7-1-16,8 0-3 15,-5-4 2-15,29 1 3 16,5-5 1-16,3 1-4 16,4 0-1-16,17 0 1 0,12-4 2 31,4 0 0-31,9 0 2 16,3-3-4-16,17-4 0 15,20 0 1-15,8 0 2 16,9-4-1-16,11 4-1 0,13 0 1 15,8-1-1-15,9 12-3 16,3 7 2-16,5 0-1 16,3 4-2-16,5 7-2 15,4 15 1-15,3 6-2 16,5 19 0-16,4 15 1 16,4 10 4-16,5 11-1 0,3 4-1 15,0 18 0-15,17 4 3 16,-13 3 0-16,0 11 3 15,-3 11-1-15,-5-11 2 0,-12 1-4 16,-4 6-2-16,-9 8 2 16,1-15 2-16,0-7 0 31,-1 3-1-31,1 4 1 16,0-21 1-16,-1-23-1 15,9 5-1-15,4-23 1 0,8-3-1 16,4-8 0-16,9-6 0 15,7 6-3-15,13-10 2 16,0-4-1-16,3 0 0 16,9-4-3-16,9 1 1 0,3-5 2 15,12 5 1-15,17-1 1 16,12-3 0-16,1 0-3 16,15-4 2-16,13-7-6 15,12-1-3-15,8-6-43 16,12-4-20-16,21 7-101 15</inkml:trace>
  <inkml:trace contextRef="#ctx0" brushRef="#br0" timeOffset="1649.5496">18611 9999 348 0,'-8'-29'129'0,"4"15"-70"0,0-37-67 0,0 29 23 16,-4-3-17-16,-1-8 0 15,-3-3-2-15,0-8-1 16,-4-10 4-16,-5 3-2 0,-3 0 1 16,-5 4 2-16,0 3 0 0,-3 4 0 15,-5-3 2-15,-4-4-6 16,-12 7 1-16,-8 7 1 16,-1 7 1-16,1 5 1 15,-4 6 2-15,-5 4 3 16,5 0 2-16,-4 4-1 15,-9 3 1-15,-4 1-2 0,5-1 0 16,3 1 1-16,-3 13 3 31,3 1 2-31,5 11 1 16,-1 4-4-16,1 3 0 16,-1 3-5-16,-3 5 0 0,7 6-1 15,5 4 1-15,8 1-2 16,4 6-1-16,4 11 3 15,-8 4 0-15,4 1 1 16,0-5 0-16,-8 4-2 16,-1 0-2-16,-15 0 1 0,4 0 1 15,-1 0 1-15,5 7 1 16,-21 15 0-16,8-4 0 16,1-3-5-16,3-1 1 0,1 1 0 15,-13 7 0-15,8 3-3 16,5-7 2-16,7 0 1 15,-3 0 0-15,4 1 0 16,-5 2 2-16,-3 1-1 16,-1 11-1-16,1 0 1 15,3-12-1 1,5 5 0-16,3 3 0 16,-3 0 0-16,4 11 0 15,-4-11-3-15,-1-7 2 16,1 11 3-16,-13-12 1 0,9 1-4 15,3-4 1-15,9 4 0 16,4-11 2-16,0-7-3 16,4-4 0-16,8-19-1 15,8 12 0-15,13-11-3 16,4-7-1-16,8-1 0 16,12-3 4-16,12 0 1 0,4 0 3 15,9-4-1-15,8 4 2 16,4 0-4-16,16-3 0 15,4-5 1-15,8 1 2 16,13-4-3-16,8-4 0 0,0-3-1 16,4 4-2-16,8-5 3 31,4-2 0-31,9-1 1 16,-13-4 2-16,-8-3-1 15,12-4-1-15,-12 1 1 16,0-8 1-16,-8-4 1 0,-5-7 3 15,-3-3 6-15,-1-12 2 16,-7-14 4-16,3-14 1 16,1-15-10-16,4-7-3 15,3-19-6-15,5 1-1 16,-4-12-1-16,-5 1 0 0,-3-4 2 16,3-14 0-16,13 10 2 15,0-10 1-15,0-5 3 16,12-10 1-16,-12-7 3 15,-4 0 1-15,8-4 1 0,0-15 0 16,-4 12-6-16,-9 7-2 16,5 10-2-16,-12 8-2 31,-9-4 1-31,-4 22-1 16,-8 11 0-16,13 4 0 0,-1 7-11 15,-8 7-3-15,-8 4-17 16,-4 7-6-16,-8-4-29 15,-8 0-12-15,-9 8-78 16,-8 7-50 0,-4 11 93-16</inkml:trace>
  <inkml:trace contextRef="#ctx0" brushRef="#br0" timeOffset="2782.9695">18881 11507 328 0,'-25'-4'123'0,"9"0"-66"0,-13-3-53 0,17 4 24 16,-12-5-14-16,-9-3-3 15,-4-10 0-15,0-8 0 16,-4 3-5-16,5 1 0 0,-13-4 1 16,0 0-3-16,0 3-3 0,-4 1-3 31,-1 3 1-31,-3 4-1 0,-8 0 0 16,8 3 0-16,4 8 0 0,-1 3 0 15,5 4 0-15,-12 7 2 16,8 4 2-16,-4 8-1 15,-4-1 2 1,-9 11 0-16,-7 7 1 16,3 8 0-16,5 3 2 0,-1 4 1 0,1 7 1 31,7 7-4-31,1-3-1 16,4 0-1-16,4 3-2 15,4 0-2-15,8 4 1 0,0 4-1 16,9 0 0-16,11-1 4 0,1-10 1 15,-1-4 1-15,21-7 2 16,0-4-1 0,4-7 2-16,9 4-6 15,-1 3-3-15,4-3 1 0,5-1 2 16,11 12 2-16,1-8 3 16,4-4-1-1,4-3 0-15,3-7-1 16,6-7 2-16,-1-5-3 0,28-6 0 0,9-1-1 15,12-6 1-15,4-1-2 16,-4 0-1-16,16-3-2 16,9-1 1-16,8 5 1 31,-9 3 0-31,-7-4 0 0,7 0 0 0,-7 0 0 16,-9-3 0-16,-4 3 2 15,-12-7 3 1,-17-14-2-16,-7 7-2 15,-13-4 2-15,-4 0 0 16,-17 0 1-16,-7-4 2 0,-5-7-3 16,-3-7 0-16,-5-7 3 0,-4-22 3 31,-12 0 2-31,-4-7 3 16,-4-19-5-16,-1 0-1 0,1-3-2 15,-4-7 1-15,-5-1-6 0,-3 5-3 16,-5 13-8-16,-3-10-2 31,-1 11-13-31,0 3-4 0,-4 1-31 16,1-23-14-16,-13 4-109 15</inkml:trace>
  <inkml:trace contextRef="#ctx0" brushRef="#br0" timeOffset="4985.6853">15703 8249 376 0,'-78'0'140'0,"17"4"-76"0,8-1-44 16,36 1 37-16,1-1-22 15,0-3-7-15,3 4-2 32,5 3 0-32,8 1-13 0,13-1-3 0,27 0 0 15,30 0-4 1,20 4 2-16,24 0-3 16,41 7 0-16,17 8-1 15,36 3 2-15,25 3-1 16,37 1 2-16,20-4-2 0,28-3 2 15,-15-8-4 1,11-4 0-16,-36 1-3 16,-21-4-1-16,-8 0 1 0,-40 14 0 0,-25-7 0 15,-29 0 0-15,-16 1-22 16,-25-5-10-16,-16-7-37 16,-16-3-14-16,-13-4-66 15,-8-18-28 1,5-19 39-16</inkml:trace>
  <inkml:trace contextRef="#ctx0" brushRef="#br0" timeOffset="5349.5543">20404 8529 544 0,'-49'18'203'0,"41"-18"-110"0,16-8-91 0,1 5 39 0,11-4-22 16,17-8-3-16,28-7-5 15,29 4-2-15,24-4-5 32,50 8-1-32,24 6 3 0,61 8-3 0,17 4-2 0,40 7 2 15,17 4 0-15,24 6-1 16,21 8 1 0,-25-3-15-16,9-8-7 15,-30-7-28-15,-11-8-10 16,-25-17-151-1</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5:05.914"/>
    </inkml:context>
    <inkml:brush xml:id="br0">
      <inkml:brushProperty name="width" value="0.05292" units="cm"/>
      <inkml:brushProperty name="height" value="0.05292" units="cm"/>
      <inkml:brushProperty name="color" value="#FF0000"/>
    </inkml:brush>
  </inkml:definitions>
  <inkml:trace contextRef="#ctx0" brushRef="#br0">1340 6371 340 0,'0'-3'129'0,"5"3"-70"0,11-8-58 16,-4 8 25-16,4 0-21 16,5 0-4-16,8 0 1 31,11-3 0-31,9 3 0 0,4 0-6 0,13 0 0 0,3 3 2 15,17 5 1-15,0-1 1 16,12 0 2-16,12-7-3 16,13 0 0-16,16 0 1 15,-1 4 0-15,1-4 0 16,21 0 0-16,11 0 2 16,-3-4 1-1,-1 0 3-15,9 1 1 16,-1-1-3-16,-3 1-3 15,8 3 0-15,-5 0-1 16,-11 3 0-16,-5-3 0 16,0 4 0-16,-3 3 0 0,-5-3 0 15,-4-4 2-15,-8 0-1 16,0-4-1-16,-9 0 1 16,-7 1-1-16,-13-8 0 15,-4 0 2-15,-8 0-1 0,-4-3 2 16,-4-1-2-16,-16-10 2 15,-13-8-2-15,-4 0-1 16,-4-3 3-16,-8 0 0 16,8-15-1-16,-12 4-2 0,-8-1 1 15,-5-6 1-15,-7 3-1 16,-5 0 2-16,-8 0-2 16,-8-3 2-16,-8-4-7 15,-12 3-1-15,-9 4 2 16,-3 4 3-16,-13 4-4 15,-13 3-1 1,-7 7-1-16,-13 4 4 16,-3 3-1-16,-9 5 1 15,-12 3 2-15,-9-4 2 16,-11 7 1-16,-1 1 3 16,-11-4 1-16,-18 14 3 0,-7 0-3 15,-4 4-2-15,-9 8 2 16,-8-8 2-16,9 0-4 15,-9 3-3-15,-8-3-1 16,9-3 1-16,-5 3 5 0,-8 0 4 16,-4-4-2-16,8 11 0 15,-16-3-5-15,-9-1-1 16,9 8-1-16,-9 0-2 16,-7 7 1-1,16 1 1-15,-13 2-3 16,13 12 0-16,20-4 1 15,-4 0 0-15,21 0 0 16,11 8 0-16,18 2-3 16,15 5 2-16,25-4 3 15,16 0 1-15,9 11-6 16,16-4-2-16,16 0-5 0,24 0 1 16,17 4 0-16,21 4 3 15,28-4 4-15,37-4 1 16,28-7-4-16,33 0-1 15,25-8-2-15,32-6 2 0,-4-1-1 16,17 1 0-16,-5 6-16 16,-4 5-5-16,5-5-30 15,3 5-11-15,-16-1-40 16,17-18-45-16,7-29 56 16</inkml:trace>
  <inkml:trace contextRef="#ctx0" brushRef="#br0" timeOffset="1309.359">6438 6513 352 0,'-12'-4'132'0,"4"1"-72"0,-17-16-59 16,13 16 25-16,-8-8-18 16,-13-4-2-16,-16 1-6 15,-8-1-1-15,-9-3 1 31,-7-4 0-31,-13 8 0 0,-8-4 0 16,-16-1 0-16,-4 5-3 16,-9-1 2-16,-16 5 1 0,-4-1 0 15,0 3-3-15,-8-10 2 16,-8 4 1-16,-1 3 0 16,9 4 2-16,-20-1 1 15,-1 8-4-15,1-3-1 0,-9 3 3 16,-8 7 1-16,4 4 0 15,9 3-2-15,-9-3 1 16,-4 4-1-16,0-1 0 16,0 4 0-16,0 4 0 0,4-4 0 15,-4 4 0-15,-8 4 2 16,17 3-3-16,3 0 0 16,8 0-1-16,-7 3 0 15,20 8 0-15,16 0 0 0,12 4 2 16,9 7 2-16,15-4-1 15,22-3 2-15,15-4-4 32,17-4-2-32,9 4-5 15,27 3-2-15,17-6 0 0,25-1 1 16,20-7 6-16,20-4 1 16,29-3-1-16,29-4 0 15,16 1 2-15,20-5 0 16,17 1-2-16,12 3 0 15,4 0 2-15,25 4 0 0,16-4-6 16,0 4 0-16,12-4 1 16,29-4 1-16,-1 1 0 15,9-4 4-15,0 11-2 16,4-15 1-16,4 11 2 16,-4-18 2-16,0 0 1 0,-16-4 1 15,0 1 6-15,-25-4 6 31,-20-4-2-31,-13-4 2 16,-28-3-3-16,-20-4 2 16,-34-7-6-16,-19-7-3 0,-21-1 1 15,-25-6 0-15,-32-8-8 16,-33-7-1-16,-28-26-13 16,-38-3-6-16,-36 0-8 15,-37 7-3-15,-28-7-6 0,-41 14-2 16,-5 12-20-16,-27 10-9 15,-14 7-32 1</inkml:trace>
  <inkml:trace contextRef="#ctx0" brushRef="#br0" timeOffset="2353.855">883 8496 288 0,'-78'18'107'0,"58"-18"-58"0,-9 4-24 16,17-4 31-16,0 0-8 0,4 0 1 0,-1-4-16 15,9 0-8-15,0 1-14 16,0-1-5-16,17-7 0 0,11 0-5 16,13 0-1-16,12 4 0 15,17 0 0-15,16-4-3 31,24 4 2-31,21-1-1 0,16 1 0 16,32-4 2-16,22 4 0 0,35-4 0 31,22 0 0-31,24-3 0 16,20 3 2-16,37-4-1 0,25 4-1 16,3 1 5-16,25 2 1 15,17 5 6-15,-13 3 5 16,0 0-9-16,5 3-4 15,-17 5-1-15,4 6 0 16,-37 1-1-16,-4-1 1 16,-36 4-2-16,-26-3 2 0,-31-1-73 15,-26 1-31-15,-60-12-91 32</inkml:trace>
  <inkml:trace contextRef="#ctx0" brushRef="#br0" timeOffset="4023.9565">4102 10635 380 0,'-4'4'143'0,"16"3"-78"0,-8-3-60 0,4-8 30 0,9 4-21 16,7 0-2-16,9-4-8 16,16 4-3-16,20-3 0 31,17-1-4-31,4 4 2 0,16 0-1 15,21 4 0-15,16 3 0 16,4 7 0-16,20 8 4 16,17-7 3-16,8-1 0 15,29 4 0-15,7-3-3 0,26 0-2 16,7 3 3-16,21-4 0 16,12 4-1-16,16-3 1 15,5 3 0-15,12-3 3 16,4-1-3-16,16-3 0 0,0-4 1 15,13 1 2-15,11-8-3 16,-3 0 0-16,16 0-1 16,4-4 1-16,0 8-4 15,12-4 0-15,1 0 1 16,-5 3 2-16,25 1-3 0,3-4 0 16,5 7-1-16,-4 4 0 15,12 0 4-15,-4 3 1 16,-4 5-1-16,16-1-2 31,-4 0 1-31,-12 15-1 0,98 3 8 16,-28-11 5-16,-38-3-11 15,-24-4-5-15,-12-3 5 16,-37-1 5-16,-20-3-3 16,-41 0-2-16,-25-7-28 15,-37-4-12-15,-48-4-83 0,-37-10-33 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5:23.139"/>
    </inkml:context>
    <inkml:brush xml:id="br0">
      <inkml:brushProperty name="width" value="0.05292" units="cm"/>
      <inkml:brushProperty name="height" value="0.05292" units="cm"/>
      <inkml:brushProperty name="color" value="#FF0000"/>
    </inkml:brush>
  </inkml:definitions>
  <inkml:trace contextRef="#ctx0" brushRef="#br0">9212 5173 388 0,'0'18'145'0,"-4"-11"-78"0,0 4-58 0,0-4 30 16,-9 0-18-1,-3 1-4-15,-13 3-2 16,-7-4 1-16,-26 0-9 15,-11 0 2-15,-5-7 4 0,-3 0 2 16,-5-3 0 0,-12-8-1-16,-21-11-1 0,-3-7-5 15,-9-7 0-15,-8-8-3 0,-20 8 0 16,0 3-3-16,-9 4 1 16,-24 7 2-16,4 4 2 15,0 4-1-15,-16 3-1 0,4 0-3 31,8 4 1-31,-16-1-2 0,3 5 2 16,17 3 0 0,-24 3 1-16,12 12-2 15,8 7 1-15,-16 10-2 0,7 5-1 16,14 10-2-16,-1-7-1 16,0 7-1-16,20 11 3 15,5 7 0 1,8 1 1-16,8 6 0 0,12 1 0 15,24 0 0-15,22-11 0 16,11-8 0-16,17 4 0 0,20 7-3 16,20 8 2-16,5 11-1 15,32 6 0-15,42-6 2 16,23-4 2 0,30-18-1-16,15-4 2 0,42-7-4 15,24-8-2-15,45-10 4 16,0-8 1-16,44-10-3 0,1-8 1 15,33-11 0-15,-1-3 0 32,29-4 0-32,17 4 0 0,-17-4 0 15,21 4 0-15,-25-8-3 0,0-6 2 16,-29-12 1-16,5-22 2 0,-29-10 1 16,-13-26 1-16,-7-7-2 31,-25 4 1-31,-25-19-2 15,-11-3-1-15,-38-11-4 16,-28 14 0-16,-25 4 2 16,-28-7 3-16,-33 3-2 0,-20 1 0 15,-29-1 1-15,-25 19 0 16,-44-1 4-16,-29-3 5 16,-32 0-1-1,-54 4 1-15,-37-1-5 0,-40 1-1 0,-17 14-1 16,-28 15-2-16,-4 3-15 15,-46 7-7 1,-3 16-38-16,-9 13-14 16,-28 26-98-16,4 0-41 0,17 4 60 15</inkml:trace>
  <inkml:trace contextRef="#ctx0" brushRef="#br0" timeOffset="19231.115">15315 11815 120 0,'0'-29'46'0,"0"22"-24"0,0-18-30 0,0 10 7 16,0-10 1-16,-9-1 2 15,-7 1 19-15,0-1 9 32,-1 8 7-32,-3 0 4 0,-4 4 0 15,-9 3-1-15,-8 3-21 16,-12 1 6-16,0 7 5 0,4 0 8 15,8 0 4-15,4 0-5 16,4 4 0-16,9 3-15 16,4-3-5-16,15 3 16 15,18 4-5-15,23 0 1 16,26 7-12-16,32-4-5 16,24 12-3-16,29-4 1 15,21-1-5-15,16 1-1 0,28 0-2 16,0 3 1-16,13 1-7 15,8-1 1-15,-8-3 3 16,-1 4 4-16,-15-5-3 16,-26-2-1-16,-11-5 0 15,-17 1 2-15,-20-1-1 0,-21-3 2 16,-12-4-2-16,-24-3 2 31,-21 0-4-31,-12-1 0 16,-8 1-1-16,-17 3-13 15,-7 0 0 1,-5-3-26-16,-8-4-8 0,0 0-15 16,-4 0-5-16,-4-4-4 15,-5-3 0-15,1 3 16 16,4-3 7-16,0-7 26 16,4-1 12-16,-1 1 13 15,5-5 5-15,0-2 5 0,5-5 6 16,-1 1 2-16,0-8 3 15,-4-7 16-15,0 7 9 16,0 4 16-16,0 4 9 0,0 7-13 16,0 0-5-16,4-1-25 15,4 9-10-15,4 6-14 32,9 4-3-32,11 14-7 15,13 16 1-15,4-1 2 16,17 3 3-16,-5 1 0 0,-4-4-1 15,-4 0-2-15,-8 4 1 16,-12-4 1-16,-13 0 2 16,-12-4 5-16,-12 4 4 15,-16 4 0-15,-13 0 1 16,-8-1-2-16,-4 1 1 0,-8-4-6 16,4-3-3-16,4-1-1 15,5 0 1-15,7-3-1 16,8-4-1-16,13-25-65 15,16-11-108 1,21-7-97-16,7-37 98 16</inkml:trace>
  <inkml:trace contextRef="#ctx0" brushRef="#br0" timeOffset="21563.8702">18762 12444 188 0,'-12'3'71'0,"8"-3"-38"0,0 0-32 0,4 0 14 32,0 0 1-32,0 0 2 15,0 0 10-15,-4 0 7 0,-4 0-18 16,-1 4 15-16,1-4 5 16,-8 4-6-16,0-1-1 0,-1-3-13 15,5 4-5-15,0-4-10 16,-1 4-1-16,-3-4 1 0,-4 3 1 15,-1 1-4-15,-3-1-1 0,-5-3 1 32,-4 4 2-32,-3 0 0 15,-9-1-1-15,-8 1 3 0,-13 3 0 16,-3 8-1-16,-5-1 1 16,-3 4-2-16,-9-3 2 15,-20 0 0 1,-5-1 1-16,1 4 6 15,0 4 4-15,-4 0-7 0,-13-4-2 16,33-4-1 0,-37 5 0-16,33-5-5 0,-37 4 1 0,-3-3 2 15,-1-1 1-15,4 5 1 16,12-5 2-16,-3 1 1 16,-1-1 3-16,4 1-3 15,13 3 1-15,8-4-3 16,16-3 0-1,13 7-6-15,7-7-1 0,13-7 3 16,0 3 1-16,8-3-3 16,0 7 1-16,4-4 0 15,5 0 2-15,3 1-1 16,9-1-1 0,3-4-6-16,9-3-4 15,4-10-30-15,8-1-13 16,12-11-48-16,4-7-19 0,21 3-15 15</inkml:trace>
  <inkml:trace contextRef="#ctx0" brushRef="#br0" timeOffset="22188.171">15776 12447 420 0,'-12'11'156'0,"4"-3"-84"0,-13-1-84 15,9-4 24-15,-8 8-12 16,-13 4 0-16,-16 7 0 15,-8-1 0-15,-13 9 0 0,-11 2-3 0,-17 8 2 16,-9 11 16-16,-3 7 7 16,8 0-2-16,4-3 1 0,8-1-3 15,13-10 0-15,15-8-7 16,21-3-2-16,13-8-3 16,20 1-1-16,16-5-3 31,12-2 1-31,13-1-2 15,16-4-1-15,16 4 1 16,13 4 1-16,12 4-1 0,4 3-1 16,4 0-2-16,4-4 1 15,4-3 1-15,4 0 2 16,-12-4-6-16,-8 0 1 16,-12-7-26-16,-13-4-8 0,-12-3-69 15,-20 0-31-15,-29-8-33 16</inkml:trace>
  <inkml:trace contextRef="#ctx0" brushRef="#br0" timeOffset="24096.8357">14224 13410 208 0,'-20'11'79'0,"11"-8"-42"0,-7 5-15 0,8-5 28 0,-4 1-24 32,-5 0-6-32,-11-4-11 0,-1 3-4 15,-4 1-2-15,-3-1-3 0,-9 1 1 16,-4 7 5-16,-13 0 4 0,1-4 1 16,-4 11 3-16,-5-10 2 15,1-5-1-15,-5-3 6 16,-3-7 3-16,-9 3-8 15,0 1-2-15,-4-5-6 16,1 1 0-16,3-4-7 16,-8 0-1-1,0-3 0-15,-8-1 2 16,0-3 8-16,-5 0 5 16,5-7-1-16,-8-5 0 15,-4-2-8-15,-5-5-2 16,1-6-2-16,3-8 1 0,-11-18-4 15,-5 0 0-15,0 0 3 16,5-7 1-16,3 7-4 16,-8-4 1-16,-3-3 0 15,7-11 2-15,4-8-1 16,9-3-1-16,0 4 1 16,-1-4 1-16,9-4-1 0,8-11-1 15,-4-32 1-15,12 14 1 16,17-7 1-16,15 0 1 0,17-11-5 15,17 11-1-15,20-3-2 16,12 3 3-16,12-8-2 16,17 5 1-16,20 14 2 15,21-4 0-15,12-11-3 32,12 8 2-32,4 3 1 15,21 15 0-15,20-4 0 0,-8 11 0 16,16-14-3-16,17 3 0 15,3 15 2-15,17 14 0 16,25 0 1-16,-9 7 0 16,17-17-3-16,12 14 0 0,0 3 2 15,20 4 0-15,-12 11 1 16,12 4 2-16,5 10-3 16,3 1 0-16,5 7 1 15,-1-1 0-15,13 5 0 16,-8-12 0-16,20 1 0 15,-16 7 0-15,24-1 0 0,-8 5 0 16,21-1 0-16,-25 8 0 16,28-4-3-16,-23 11 2 15,19 0 1-15,-16 7 2 0,21 4-1 32,-21 0-1-32,21 3 1 15,-13 1-1-15,4 6 2 16,-15 1 1-16,-1 3-4 15,-4 4-1-15,-13 4-2 16,9 7 3-16,-24-4 0 16,24 8 3-16,-29 7-3 0,9-1 0 15,-9 12 1-15,0 0 0 16,5 7-5-16,-25 14 1 16,-9 1-3-16,9-1 2 0,-32 1 3 15,-9-1 1-15,-4-3 1 16,-9 0 0-16,-23 3-3 15,-9 4 2-15,-16 0-1 16,-5 4-2-16,-3 14-2 16,-17-3 1-16,-16 0-2 15,-4-8 2 1,-12-7-4-16,-1 8 1 16,-7 3 4-16,-9 3 2 15,-4 8-1-15,-4 4 0 16,-16-4 2-16,-4-11 2 15,-13-4-2-15,-7 8-2 0,-9 3-1 16,-4-7 3-16,-9 11-2 16,-3 0 1-16,-4-8 0 15,-9 1 0-15,-3-8 0 16,-1 4-2-16,-12 8 3 16,0-1 2-16,-3 4-7 0,-5-4-1 15,-9-7 2-15,-7-11 0 16,-9-3 3-16,-3-12 1 15,3-6 1-15,5-5 2 0,3-10 3 16,5 0 2-16,-4-4-1 16,-9-3-1-16,-11-5-3 15,-1 1 1-15,-8 0-4 32,12 4-2-32,9-1 2 15,3 1 0-15,13-8-4 16,4-3-1-16,4-8-26 0,4-3-11 15,0 0-77 1,4-12-57-16,-4-17 71 16</inkml:trace>
  <inkml:trace contextRef="#ctx0" brushRef="#br0" timeOffset="24931.0634">20715 11420 252 0,'4'-4'96'0,"0"0"-52"0,0 4-45 16,-4 0 18-16,0 0-19 31,0 0-3-31,0 0 26 16,0 0 15-16,0 0-18 0,-4 4 15 0,0 0 5 0,-4-1-18 31,-5 1-6-31,-3 3-9 16,0 0-4-16,-1 1 0 0,1-1 1 15,-4 0-1-15,-1 0 2 16,1 4-4-16,3 0 0 16,1 0 1-16,0 0 0 15,-1 0 0-15,1-4 0 16,4-3 0-16,4-1 2 0,0-3-1 16,-1-3-1-16,5-4-63 15,4-4-30-15,8 0-52 16</inkml:trace>
  <inkml:trace contextRef="#ctx0" brushRef="#br0" timeOffset="25596.9081">23905 11503 320 0,'-4'0'121'0,"4"4"-66"0,-8-1-60 16,4-3 23 0,-4 0-16-16,-9 4-1 15,-7 3 3-15,-9 1 2 16,-12 2-2-16,-12 9 4 0,-4-1 4 15,-13 0 0-15,-28 0 3 0,-16 0 1 16,-9 4-1-16,-12-4 4 16,-28 0 0-1,-9 4-6-15,-8 0-3 0,-24 0 1 16,8-1 3-16,-17 5-6 16,1-1 0-16,15-3-2 15,-15 0-1-15,-1 0 1 0,21-4 3 16,-4-4 0-16,4-3 2 15,16 0 0-15,25 4 1 16,-4-4-6-16,8 3-2 0,12 1 0 16,20-1 2-16,17 1-3 15,16-4-2-15,17 0 0 16,12-4-1-16,12-4 0 31,8-3 0-31,13 0-3 16,11-3 0-16,9-4-34 15,8-4-12-15,13-8-64 0,15-2-27 16,17-8-22 0</inkml:trace>
  <inkml:trace contextRef="#ctx0" brushRef="#br0" timeOffset="25899.8233">19922 11481 480 0,'-45'11'181'0,"33"-7"-98"0,-16 7-92 16,11-4 31-16,-11 8-18 0,-1 3 0 16,-12 3-4-16,-20 1-3 15,-13 11 2-15,-7 7 0 0,-1 3 1 32,8 5 4-32,9-5 2 0,12-3 6 15,12-7 5-15,13 0-5 16,15-1-2-16,17 1-1 15,21 3 1-15,20 1-5 16,24 3-3-16,9 0-1 16,0-4-1-16,3-3-3 15,-3-8 2-15,8-14-12 0,-1-4-5 16,5-7-47-16,-8-4-23 16,-13-3-97-1</inkml:trace>
  <inkml:trace contextRef="#ctx0" brushRef="#br0" timeOffset="26963.1656">19199 12418 228 0,'-20'0'85'0,"20"-3"-46"0,-4 6-13 16,4-3 31-16,0 0-12 15,0 0-4-15,8 0-12 16,4 0-6-16,21 0-13 0,4-3 5 0,12 3 2 15,12 0-1-15,8 0 3 16,9 3-6-16,8 1 0 0,12 0-8 16,16 3-1-16,5 4-2 31,7 0 1-31,21-4-4 16,9 0-2-16,-1 4 6 0,16-4 3 0,17 1-1 15,-4 3 0 1,16 3-1-16,4 4 2 15,-12 0-1-15,0-3 0 16,5 3-3-16,-14 4-2 16,-7 0-2-16,-9 3-1 0,-7 0 2 15,-17 1 2 1,-17-4-2-16,-15-4 0 0,-13-7 1 16,-13-4 2-16,-7-7-12 15,-4-4-6-15,-13-3-35 0,-12 0-17 16,-20 0-67-1,-25-1-70-15,-8-13 67 16</inkml:trace>
  <inkml:trace contextRef="#ctx0" brushRef="#br0" timeOffset="27322.7572">22827 12444 480 0,'-9'-4'181'0,"9"4"-98"0,13 0-99 0,-1 4 28 15,8-4-17-15,9 0-1 16,16 0 3-16,12 7 3 0,13 4 1 16,-1 3-3-16,0 5 1 0,-3 2 1 15,-5 1 0 1,0 0-3-16,-16 0 2 0,-8 0 1 15,-12 3 2-15,-17 4-1 16,-12 7-1-16,-13 1 9 0,-11-1 6 16,-21 0-1-16,-21 1 0 15,5-5-8-15,-5 1-4 16,13 0-4-16,4-4 1 31,12-4-23-31,9-7-12 16,15 1-179-16,13-9 26 15</inkml:trace>
  <inkml:trace contextRef="#ctx0" brushRef="#br0" timeOffset="27968.094">23856 12989 368 0,'-20'-4'137'0,"16"4"-74"0,-1-4-47 0,5 4 35 15,0 0-14-15,13 4 1 16,7 0-6-16,9 3-2 16,7 4-17-16,13 3 3 0,17 1 4 15,11 3-5-15,30 11 2 0,7 0-8 16,21 0-3-16,12 4 1 31,8 10 2-31,4 5-4 16,9 2-3-16,16 1-1 15,-17 0-1-15,9 0 2 16,8 0 1-16,-13 3 1 16,-3-6 0-16,-9-9-2 0,0-2 1 15,-3-5 0-15,-34-6 3 16,-12-4-5-16,-12-4-1 16,-12-4 0-16,-8 1 2 0,-17-8-10 15,-4 0-2-15,-20-7-35 16,-8-7-13-16,-25-7-122 15,-17-19-52-15,1-7 62 32</inkml:trace>
  <inkml:trace contextRef="#ctx0" brushRef="#br0" timeOffset="30011.1393">4576 10682 404 0,'12'-11'151'0,"8"4"-82"0,1-7-80 16,-5 10 24-16,17 0-12 15,4 1-1-15,16-5 1 16,28 1-1-16,17 4 0 16,25-1-3-16,20 4 2 0,24 0 1 15,21 4 0-15,33-4 0 0,4 7 0 16,36-7 0-16,0 7 0 15,33-7 0-15,5 7 2 16,32-3 5-16,-17 3 4 16,13 11-4-16,0 1-2 0,-1-5-2 15,-7 4 0-15,8 4 2 16,-13 7 2-16,5 4-1 31,-9 7 1-31,5 3-6 16,-13-3-1-16,1 4 0 0,-22 7 0 15,5-4 0-15,-28 0 2 16,-13-7-3-16,8 4 0 0,-32-4 1 16,-13-4 2-1,4-3 5-15,-12 7 6 16,-8 7-3-16,-4 0 0 0,4 0-6 16,-24 4-3-16,-9-4 0 15,-16 0 1-15,-8-3-3 16,0-8 0-16,-1-3-19 15,-23-11-7-15,-9-8-101 0,-16-25-42 16,-17-25 15 0</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6:47.362"/>
    </inkml:context>
    <inkml:brush xml:id="br0">
      <inkml:brushProperty name="width" value="0.05292" units="cm"/>
      <inkml:brushProperty name="height" value="0.05292" units="cm"/>
      <inkml:brushProperty name="color" value="#FF0000"/>
    </inkml:brush>
  </inkml:definitions>
  <inkml:trace contextRef="#ctx0" brushRef="#br0">15409 10842 156 0,'-13'-7'57'0,"9"3"-30"0,-4-3-1 0,4 3 23 0,0 1-7 15,0-1-2-15,0 0-9 0,0 1-3 16,0-1-15-16,4 4-3 0,0 0 0 16,0 0-4-16,4 0-1 15,4 0-2-15,4 4-3 32,0-1 1-32,5 5 1 0,11 3-3 15,5-1 0-15,0 1-1 16,12 4 0-16,16-1 2 15,16 1 2-15,9-1-3 16,12 1 0-16,-4 0 5 0,17-1 2 16,11 1 2-16,5-1 0 15,-1 1-2-15,13-1-1 16,8 4-3-16,8 0 1 16,-7 4-2-16,15-4 2 15,4 1-4-15,1-1-2 0,8 0 2 16,3 0 2-16,9 0 2 15,0-3 1-15,4-1-5 16,8-3 1-16,0-4 0 16,17 1 0-16,-9-5 0 15,9 1 2-15,3-4 10 0,-11 0 4 16,15 0-7-16,-7 4-5 31,-13-1-3-31,57 1-1 16,-20 3 0-16,-12-3 0 15,-4-1 0-15,0 5 2 0,-13-5-3 16,4 1 0-16,13 3 1 16,-20-3 0-16,11-1 0 15,5 5 0-15,-9-8 2 0,17 0 1 16,-8-4-4-16,-5 0-1 16,5 1 1-16,-13-4 2 15,-11-1 0-15,-1 5-1 16,-16-5 1-16,-13 1-1 15,-16-4 0-15,-8 0 2 0,0-3-1 16,-24-1 2-16,-9 1-2 31,-16-1-1-31,-12-21 1 16,-4 3 1-16,-9-3 1 16,-7-4 1-16,-13-7 0 15,0 3 0-15,-12 1-5 16,-13 3 1-16,-7-8 4 0,-17 5 2 15,-8-1 2-15,-8 1 0 16,-13-8 0-16,-8-4 2 16,-3 1-1-16,-1 3 0 15,-12 0-5-15,-4-3-1 0,0 6-1 16,-5 1-2-16,-15 0 1 16,-5 3 1-16,-7 4 1 15,3 1 3-15,-8 2-1 16,-4 1 2-16,-20 7-2 0,-5-18 0 15,5 7-1-15,-9 11 0 16,-16 0 0-16,-8 3 2 16,0 4-3-16,-4 4-2 15,-29 0-5-15,1 4-2 16,-9 3 7-16,-8 3 4 16,-4 5-2-1,3-1-2-15,-15 0-5 16,8 4-2-16,0-3 7 15,-5-1 4-15,5 4-2 16,0 0 0-16,0-3-1 16,-5 3 1-16,9-4-4 0,-8 0 0 15,-9 4 1-15,21-3 2 16,-16-8 3-16,3 3 2 16,13-2-3-16,-12-5-3 15,4 4 2-15,8 0 0 16,4-7-4-16,-8 7 1 0,8 0 0 15,8-7 0-15,-12 4 0 16,4 3 2-16,8 0-1 16,-8 0 2-16,0-4 2 0,8 5 2 15,-4-5-1-15,0 4-1 16,4 4-3-16,13-4-2 31,-17 0 1-31,8 7 1 16,9 4-6-16,-1-3 1 15,-8 3 1-15,17 3 3 16,4 1 0-16,-1 3-1 0,5 8 1 16,8-1-1-16,16-3 0 15,13 4 0-15,8-1-3 16,-1 8 0-16,9 4-1 16,0 10 0-16,20 4 3 0,13 3 0 15,16 16-2-15,12 2 2 16,12-6-4-16,13-4 1 15,12 10-5-15,20-10 1 16,21 0 2-16,16 7 1 0,25 7 0 16,12 5 1-16,16-1 0 15,21-4 3-15,24-7-2 32,8-7-1-32,25-4-2 15,16 0 1-15,16-3-2 0,25-4 2 16,0-4-4-16,33-3 1 15,4 3-20-15,36-3-9 16,9-4-54-16,33-7-21 16</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6:53.761"/>
    </inkml:context>
    <inkml:brush xml:id="br0">
      <inkml:brushProperty name="width" value="0.05292" units="cm"/>
      <inkml:brushProperty name="height" value="0.05292" units="cm"/>
      <inkml:brushProperty name="color" value="#FF0000"/>
    </inkml:brush>
  </inkml:definitions>
  <inkml:trace contextRef="#ctx0" brushRef="#br0">826 12640 396 0,'-78'-22'148'0,"66"15"-80"0,8-4-66 0,4 7 30 16,0 1-21-16,0-1-4 0,12-3-6 0,4-4-4 15,9 0 2-15,4 0-2 0,11 4 1 16,5 0 0-16,21-1-2 15,-9 5 3-15,16 3 0 0,13 0 1 16,4 3 2-16,12 1-3 16,-4-4 0-16,17-4 1 15,15-3 2-15,17-4-1 16,0-7 2-16,21-4-2 31,-1 0 2-31,-3 8 0 16,11-1 3-16,13 1-1 0,-8 7 0 15,-13-1-3-15,21 5-2 16,0-1 1-16,-8 0-1 16,12-6 0-16,-8 6 0 0,-4-3 6 15,-1-8 4-15,1 1-3 16,-8 3-2-16,-9-4 0 16,0 1-1-16,9-5 0 15,-5 9 0-15,-11-1 0 16,11 0 0-16,-3 3-2 15,-5 8-2-15,-12 0 1 16,0 0-1-16,37 4 2 0,-29 3 1 16,-12 1-4-16,-12-5 1 15,-9 1 0-15,9-4 0 16,-4-4 2-16,-9 4 1 16,0 0-4-16,-3 0 1 0,11-3-2 31,5-1-2-31,-8 4 7 15,3 7 5-15,-15-7-6 16,11 4-1-16,5-4-1 0,-13 4 2 16,5-1-1-16,-9-3-1 15,8-3 1-15,13-1 1 16,-8 0-3-16,-5 1 0 16,-8-1 3-16,-3-3 1 15,15-1-4-15,-3 5 1 0,-13-1-2 16,0 8-2-16,-8-1 3 15,-8-3 2-15,16 0-2 16,0 0 0-16,-12 0 3 16,0 0 1-16,0 4-4 15,-4-8-1-15,4 1 1 0,12-4 2 16,-8 3-2-16,-12 0 0 16,-4 4 3-16,-1 4 1 31,-7-4-1-31,-9 0-2 15,-3 0-2-15,3 0 1 16,8 0 5-16,1 0 2 0,-9 0-2 16,-7 0-1-16,-5 0-1 15,-4 0-2-15,0 4 1 16,-4-1 1-16,-9 1 1 16,1-4 3-16,-8 0-1 0,-5 0 0 15,-3 0-1-15,-5 0 2 16,-4 3-5-16,1-3-1 15,-5 4 0-15,-8-4 2 16,0 0-6-16,8 4 1 16,-12-8-85-16,-17 15-106 31</inkml:trace>
  <inkml:trace contextRef="#ctx0" brushRef="#br0" timeOffset="995.3304">13215 12560 436 0,'-20'-7'162'0,"24"7"-88"0,0-4-71 0,0 4 31 0,4-4-22 15,8 1-7 1,9 3-3-16,4 0 0 16,-1 3-1-16,9 1 6 0,12 0 5 0,8-1 0 0,8 1 1 15,29 0-3-15,17-4 1 16,11 3-4-16,13 1-2 15,24-4-5-15,13 0 0 16,16 0 0 0,12 0 2-16,12-4 1 0,21 1 1 15,-8-5-2-15,4 1 1 0,12 0 0 32,-9 0 3-32,22-4-3 15,-21 7-2-15,-13-3 0 16,21 0 1-16,-28 10-1 15,-13-6-1-15,8 3 1 0,-20 3-1 0,-12 4-3 16,-21 1 2-16,-8-1 1 31,-4 0 2-31,-12 0 1 0,-25-3 1 16,-12 0 0-16,-13-1 2 0,-11 1-3 16,-13-4-2-16,-8 0 0 15,-8 0 1 1,-13 4-1-16,-7-4-1 0,-5 0-13 15,-16 0-6-15,-8-8-37 16,-12 1-16-16,-25 0-72 16,-25 3-31-16,-28-7 24 15</inkml:trace>
  <inkml:trace contextRef="#ctx0" brushRef="#br0" timeOffset="2432.5967">15172 13312 136 0,'8'-4'52'0,"-4"4"-28"0,-4 0 7 16,0 0 24-16,0 0 8 15,-4 0 6-15,-4 0-2 16,-9 0-2-16,-7 0-35 15,-9-3 0-15,-4-1-1 0,-8 0-10 16,-12 1-1-16,-4-5-10 0,-8 1-3 16,-21-4 3-16,-12 4 3 15,-1 0 2-15,-3-4 3 16,-8 0-3-16,-25 4 2 16,-4-1-4-16,4 1-1 0,-16-4-4 15,-17 4-1-15,1 0-6 16,-1-4 1-16,-16 4 0 15,-4-1 2-15,4-3 1 16,-20 0 1-16,-4-3 0 16,-5 3 0-16,-3 4 0 0,3-4 2 15,-28 0-3-15,8 0 0 16,0-3-1-16,-12 6-2 16,4-3-2-16,-21 4-1 31,9 4 2-31,-13-5 2 0,5 8 0 15,8-3 2-15,-9 6-2 16,13-6-1-16,-29 3 3 16,16 3 0-16,-15 8-4 15,7 4 1-15,-4 3 0 16,-49 15 0-16,33-4-3 0,4 0 2 16,25 3 1-16,16 5 2 15,12 6-1-15,24 8-1 16,29-7 1-16,-12-1 1 15,33 8-1-15,20 0-1 0,20 0-2 16,13-4 1-16,24 4-1 16,17-8 0-16,16 8 0 15,12 15-2-15,12 10-2 16,17 15 1-16,16 3-2 31,25-7 2-31,16 0 3 0,28 1 1 16,46-1-2-16,28-4 0 15,37-17-1-15,36-8 3 16,29-15-2-16,25-3 1 16,28-7 4-16,13 0 1 0,28-4-1 15,-12 0-2-15,28 0 1 16,17-7-1-16,-4 3 0 16,12-3 0-16,20-11-3 15,5-8 2-15,11-10-1 16,9-18 0-16,-16-1 0 0,8-10 0 15,3-8 2-15,-19 4 2 16,-13-7-1-16,-24 0-1 16,-1-4 1-16,-32 0 1 15,-4 1-3-15,-37-1 0 0,-8-4 3 16,-45-10 1-16,-33-4 1 16,-36-11 0-16,-25-15 0 31,-20 12 0-31,-37-4-2 15,-29-8-2-15,-16 30 5 16,-49-51 1-16,0 32-2 0,-66-25-3 16,-24 8-3-16,-53-1 1 15,-24 4-1-15,-58 7-2 16,-24 7-8-16,-54 19-5 16,-36 7-27-16,-20 18-9 15,-34 22-49-15,-7 7-22 0,0-4-39 16</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7:59.953"/>
    </inkml:context>
    <inkml:brush xml:id="br0">
      <inkml:brushProperty name="width" value="0.05292" units="cm"/>
      <inkml:brushProperty name="height" value="0.05292" units="cm"/>
      <inkml:brushProperty name="color" value="#FF0000"/>
    </inkml:brush>
  </inkml:definitions>
  <inkml:trace contextRef="#ctx0" brushRef="#br0">4469 8372 400 0,'0'-18'151'0,"0"11"-82"0,0-15-76 0,0 15 24 0,0-8-16 15,-12 1 0-15,0-4-8 16,-8 3-3-16,-5 8 6 15,-16 7-3-15,0 14 2 0,0 8 1 0,5 4 2 16,3 14-4-16,17 7 2 0,3 4 2 16,13 10 1-16,13-13 3 15,7-8 3-15,9-4 15 16,3-18 10 0,5-7-5-16,4-26-2 0,0-6-11 31,-4-8-3-31,-9-8-3 15,-11-3-1-15,-13 0-1 16,-13 8 0-16,-11-8-2 16,-9 11-2-16,-7 7 3 0,-1 11 0 15,0 7-1-15,0 12-2 16,1 6-2-16,7 15 1 16,13 7-1-16,8 1 0 0,16 3 4 15,4-8 1 1,17-10 7-16,-9-15 4 15,4-7 1-15,1-10 1 0,4-12-8 16,-13-7-3-16,-4-4-1 16,-8 4 0-16,-8 0 4 0,0-4 3 15,-4 4-4-15,-8 11 1 16,-1 7-10-16,5 8-3 31,4 3-4-31,8 10 0 16,12 9-57-16,13 10-25 0,7-4-115 15</inkml:trace>
  <inkml:trace contextRef="#ctx0" brushRef="#br0" timeOffset="1496.6878">4343 8449 124 0,'-25'-11'46'0,"21"3"-24"0,0-2-4 15,4 6 20-15,0 0 1 16,0-3 1-16,0 0 5 15,0 0 4-15,0-1-27 0,0 1 17 0,4 3 5 16,0 1 1-16,9-1 0 16,-9 0-13-16,8 1-8 15,12-1-9-15,9-3-5 0,16 3-1 32,21-3 1-32,19 3-5 15,14 1-1-15,27-1-4 16,21 1-1-16,17 3 1 15,24-8 2-15,12 8-1 16,25-3 2-16,16-1-2 16,33-7-1-16,8 0 1 0,12-3-1 15,8-4-3-15,5-4 2 16,-5 0 3-16,-4 0 1 16,-4 0-1-16,-16-7-2 15,-20 4 1-15,-25-1-1 0,-25 5 0 16,-20-1 2-16,-33 4 1 15,-24 3 1-15,-29 4 0 16,-20 4 2-16,-20 0-1 16,-13-1 2-16,-17 1 0 0,-7 4 3 31,-5-5-5-31,-11 1-1 0,-9 0-18 0,-4 0-7 31,-8-1-98-15</inkml:trace>
  <inkml:trace contextRef="#ctx0" brushRef="#br0" timeOffset="2178.5501">9890 7671 452 0,'-37'-29'167'0,"29"26"-90"0,4 3-90 16,4 0 28-16,0 0-16 16,8 11 0-16,9 3-1 15,7 1 0-15,13-1 2 0,12 4 0 0,8 4 0 16,12 7-3-16,1 4 2 16,-1 3 3-16,-7 1 1 0,-5 13 1 15,-12-6 0-15,-4 3 11 16,-17 0 5-16,-12 4-4 31,-16 0-1-31,-20 0-7 0,-17 0 0 0,-4 3-3 16,-12 4 0-16,-9 15-69 15,-11 0-32-15</inkml:trace>
  <inkml:trace contextRef="#ctx0" brushRef="#br0" timeOffset="4942.9588">24734 8038 376 0,'-20'-76'140'0,"-9"61"-76"0,-20-6-77 16,29 13 22-16,-13 5-11 16,-4 3 0-16,-12 7-5 0,-12 15 0 15,8 21 3-15,4 12 0 0,12 10 2 0,9 4 0 16,11 0 0-16,17 0 4 15,25 4 1-15,16-4 1 16,16-7 0-16,20-22 4 16,-3-22 3-16,4-22-6 15,-5-10-3-15,-8-12 12 16,-7-3 7 0,-13-7-4-16,-13-1 1 15,-11-2-9-15,-21-1-1 0,-13 3-6 16,-7 8-4-1,-9 7-2-15,-16 12 3 16,1 10 0-16,-5 18 1 0,8 0-3 16,8 7 0-16,8 8 4 15,13 3 1-15,12 1 0 0,25-5-2 16,11-6 7-16,14-12 3 31,7-3-3-31,4-18 1 0,0-11 10 16,-4-4 6-16,-8 0-8 0,-12-7-2 15,-12-7 1-15,-17-4 2 16,-20-4-11 0,-17 1-4-16,-12-1-6 0,-12 8 0 15,-12 21 0-15,-5 12-1 16,-3 10 1-16,3 11 3 0,13 11-2 16,12 4-1-16,17-1 3 31,19 1 2-31,22 0 2 15,19-1 1-15,13-10 0 0,8-7 2 0,1-12 3 16,-5-10 2-16,-5 0 3 16,-7-11 2-16,-12-8-1 15,-17-3 1 1,-12-7-13-16,-21-4-4 16,-20-4-2-16,-20 1-2 0,-13 17 1 15,5 19 3 1,3 7 0-16,9 11 1 0,16 11 0 15,25 3 0-15,16 8 2 16,28 0 3-16,33-1-15 16,21 5-6-16,28-8-107 0,29-26-47 15,8-39-29 17</inkml:trace>
  <inkml:trace contextRef="#ctx0" brushRef="#br0" timeOffset="6943.1849">19906 8485 176 0,'-74'0'68'0,"54"4"-36"0,-9-4-7 0,17 0 27 16,0 0 14-16,0 0 6 16,-1 0-8-1,5 0-1-15,4 0-36 0,4 0-2 0,8-4-3 16,9 4-10-16,11-4-2 0,21 1-8 16,25-1-2-16,28 0 0 15,21 1 0-15,28-4 2 31,20 3 1-31,9 0-4 0,16-3 1 16,12 7 0-16,9-4 2 0,16 4-3 16,-5 4 0-1,1-4-1-15,4 7 0 16,-4-3 2-16,-9 3 2 0,-11 4-1 16,-21 0-1-16,-17 0 1 15,-12 0 1-15,-16-4-1 16,-12 0-1-1,-25-3-2-15,-16 0 1 0,-20-4-10 16,-17-4-3-16,-12 0-31 0,-17-3-10 16,-12-4-67-16,-20-3-26 15,-20-15 20 1</inkml:trace>
  <inkml:trace contextRef="#ctx0" brushRef="#br0" timeOffset="7231.4145">23411 8180 520 0,'37'-11'195'0,"-9"15"-106"0,25-12-106 32,-12 8 30-32,16 0-31 0,13 0-8 15,11 4 9-15,-3 3 4 0,-4 4 9 16,-5 0 0-16,-4 4 2 0,-3 6 2 15,-9 8 0-15,-8 4-3 16,-13 7 0-16,-11 7 2 16,-25 22 0-1,-17 8 1-15,-20-5 2 0,-36-3-1 0,-38-3 2 32,-23-1-20-32,-38 0-8 15,-32-3-113-15,-25-18-48 16</inkml:trace>
  <inkml:trace contextRef="#ctx0" brushRef="#br0" timeOffset="12619.5198">11704 8056 332 0,'-21'-50'123'0,"25"28"-66"0,5 11-64 0,-1 7 21 15,4 4-16 1,17 11 0-16,7 15-2 0,17 6 2 16,5 8 1-16,15 7-2 0,1 12 2 15,-1 10-1-15,5 14 0 16,-9 15 2-16,-3 4 0 0,-9-4-3 15,-16-4 2-15,-13 1-1 0,-16 14 0 32,-12-4 2-32,-20-3 2 15,-17-8-1-15,-24-7-1 0,-21 0 3 0,-20 15 0 16,-20 3-1-16,-21-6-2 16,-17-9 3-16,-11-6 0 31,-25-11-1-31,-4-8-2 0,-9-7 3 15,-15 0 0 1,7-3-1-16,-8-8-2 0,9-7 3 16,12-4 0-16,4-14-1 15,-1-8 1-15,5 8 0 0,8-4 1 16,-8-10-5-16,8 17 1 16,5-3 0-16,-9 0 0 0,-4-1 0 31,16 1 0-31,12-7 2 0,1-4 1 15,-33-4 5-15,20-14 5 16,12-26-1-16,5-11 3 16,4-10 1-16,12-1-1 0,-4 5-5 31,4-1-2-31,-1-4-4 0,-3 8-3 16,12 7 0-16,9-7-1 15,-5-8 8-15,8-10 5 0,9 0 0 16,20-1 2-1,12 1-4-15,13 3-1 16,7-3-6-16,5-8-3 16,8 4-3-16,12 4 1 0,4 7-1 15,13 10 0 1,-5 8 0-16,13 8 0 0,-1 6 0 16,9 8-2-16,0 4-33 15,16 10-72 1,9 4 2-16,3 11-36 15</inkml:trace>
  <inkml:trace contextRef="#ctx0" brushRef="#br0" timeOffset="12996.2277">4400 9567 296 0,'-45'4'112'0,"37"0"-60"0,0-1-45 0,8-3 23 16,0 0-1 0,0 0 5-16,0-3-6 0,0-8 0 15,4-8-15-15,4-10 3 0,4-11 2 16,5-21-8-16,3-5-3 16,5-3-4-16,3 4-3 0,1 10 1 15,-1 5-1-15,1 13 0 16,-9 8 2-16,13 0-3 15,0 7 0-15,3 8-1 16,9 7-2-16,4 7 3 0,0 3 0 16,9 8-2-16,11 7 2 31,0 4 1-31,1 4 0 0,-5-5-16 16,-3-3-4-16,-5-7-78 0,-4-11-33 15,-16-11-17 16</inkml:trace>
  <inkml:trace contextRef="#ctx0" brushRef="#br0" timeOffset="13663.0123">4404 8151 304 0,'-16'-4'112'0,"16"-3"-60"0,0 0-32 0,0 3 32 15,4-14-21-15,4-11-5 16,-8-4-10-16,8-3-2 16,9-8-8-16,-1 12 0 0,12-16 1 0,1-6-1 15,12 3-1-15,4-7 5 16,12-11 4-16,8-4-1 15,5-7 0-15,16 4-7 0,8 11-4 16,16 3 1-16,0 11 0 16,0-3-1-16,21 6 1 15,12 8-4 1,8 4-2-16,9-4 2 0,15 0 0 16,17-11 1-16,17 1 0 0,15-1 0 15,5-4 0-15,16 4-3 16,0 8 2-16,4 3 1 15,9 7 2-15,-13 0-1 32,0 8-1-32,-12 11 1 15,-5 3-1-15,-7-4 0 0,-17 8 0 16,-12 3 2-16,-12 1 1 16,-13-5-6-16,-15 5 0 15,-14 6-1-15,-19-3-1 0,-17 0-18 16,-16-3-8-16,8-1-41 15,-25 0-19-15,-20-10-65 16,-20-4-30 0,-17-4 94-16</inkml:trace>
  <inkml:trace contextRef="#ctx0" brushRef="#br0" timeOffset="14029.6784">10102 6280 356 0,'-36'-32'132'16,"23"-19"-72"-16,9 18-57 0,4 26 26 0,4 0-22 15,9-1-3-15,11 1-5 16,9 0-1-16,16 7 2 16,8 11-5-16,4 0 1 0,5 14 2 15,7 0 3-15,5 1-7 0,-1-1-3 16,-3 4 11-16,-5 0 5 15,-7 4-5-15,-9 0-2 16,-12-4 1-16,-13 0 3 16,-16 7 1-16,-20 8 2 15,-16 7 2-15,-13 21 2 16,-8-3-5-16,0-3-4 0,-4-8-6 16,-8 4-2-16,4-4-94 15,8-4-43-15,16-50 4 31</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36:44.341"/>
    </inkml:context>
    <inkml:brush xml:id="br0">
      <inkml:brushProperty name="width" value="0.05292" units="cm"/>
      <inkml:brushProperty name="height" value="0.05292" units="cm"/>
      <inkml:brushProperty name="color" value="#FF0000"/>
    </inkml:brush>
  </inkml:definitions>
  <inkml:trace contextRef="#ctx0" brushRef="#br0">3113 13806 396 0,'-73'-11'148'0,"44"11"-80"0,5 0-62 0,20-7 31 0,-9 3-20 15,9-3-2-15,0 3-7 0,4 0-3 16,4 1-2-16,0-1-5 0,9 11 1 16,3-3-1-16,8 7-2 15,9 0 3-15,20 3 0 31,13 5-2-31,11 2 2 0,9 1 1 16,8 0 2 0,28-4 3-16,30-3 2 0,-1-8-3 15,28-7-1-15,18-4 5 16,-5-3 3-16,32-4 2 16,-7 7 5-16,3-3-10 0,9 4-2 15,-12 3-4-15,11 0 1 16,5 3 0-16,-4-6 1 0,20-5-5 15,-8-3 1-15,8-3 0 16,9-1 2-16,-22-3-1 16,14 0-1-16,-18 0 1 15,-15 3-1-15,12 4 0 16,-21 1 0-16,-8-1 0 16,17 3 2-16,-13-3-3 15,-12 1 0-15,0-1 1 0,-4 3 2 31,28-2-3-31,-28 2 0 16,-4 5 1-16,-8-1 2 16,-21 0-1-16,-16 4-1 15,0 0 1-15,8 0-1 0,-4 0 0 16,-9-3 2-16,1-1 1 16,12 0 1-16,9 1-2 15,-9-1 1-15,-9 1-2 16,18-1-1-16,-1 4-2 0,0 0 1 15,-16 4 3-15,4-1 1 16,4 4-4-16,0 4 1 16,-12 0 0-16,8 0 2 15,16 0-1-15,9 0-1 16,-17-7 1-16,12-1-1 0,17 4 0 31,-8 1 0-31,-5-5-3 16,25 8 2-16,-8 4 1 15,-4-8 2-15,16 4-1 16,4 0-1-16,-8-4 1 16,32 0-1-16,-7 1 0 0,8-5 2 15,11 1-1-15,-7 0 2 16,24-4-2-16,-16 0 2 16,0-4-4-16,13 4 0 15,-30 4-15-15,-7 3-6 0,-9 11-99 16,-29 7-45-16,-52-28-14 15</inkml:trace>
  <inkml:trace contextRef="#ctx0" brushRef="#br0" timeOffset="3008.1481">19575 12389 240 0,'0'11'90'0,"-4"-7"-48"0,-4-1-31 0,8 1 23 0,-4 3-9 16,4 1-2-16,-4-1-9 15,4 4-4-15,0 0-5 16,0 3-2-16,4 8 3 0,0 3-1 15,4 4 2-15,0 4-2 16,0 11 2-16,1 7-6 16,3 18-1-16,0 7 0 15,-4 4 0-15,0 3-3 0,1 1 2 16,-5 3 1-16,0 7 0 16,0-3 0-16,4-4 0 15,0-7-3-15,0-3 2 16,1-16-23-16,-1-6-12 15,0-4-36-15,-4-8-17 0</inkml:trace>
  <inkml:trace contextRef="#ctx0" brushRef="#br0" timeOffset="4161.2389">19375 12110 352 0,'-16'-8'132'0,"12"5"-72"0,4 3-55 15,0 0 27-15,8 0-18 32,4-4-5-32,12 0-6 15,17 1-3-15,17-1 1 16,11 1-6-16,21-1 1 0,24 0 2 15,17 4 1-15,4-3-4 16,36-1 1-16,13 8 2 16,12-4 3-16,17 3-2 0,-1 8 0 15,21 0-8-15,-4 7-4 0,-1-3 15 16,9-1 8-16,-12 4-2 16,0 1-2-16,-5-5-8 15,-12 8-3-15,-7-11-14 16,-1-4-5-16,-4 8-9 15,-20-15-5-15,3-4-6 16,-15 0-2-16,-13 1 3 16,-21-1 1-16,-19 0 8 0,-21 4 4 15,-17 0 3-15,-16 0 5 16,-16 0 21-16,-12 4 9 16,-9 11 17-16,-3-4 10 15,-5-1-4-15,-4 12-1 16,0-4-8-1,-4-3-1-15,-8-1 3 16,0-3 2-16,0 0-5 16,4 0 0-16,-4 4-6 15,4 3 1-15,0 4 4 16,0-1 2-16,0 1-7 16,0 4-4-16,8 3-2 0,0-4 1 15,0 4 1-15,1 4 3 16,-1 7-9-16,4 7-3 15,-4 7 0-15,0 8 1 0,1-7-4 16,-9-1 1-16,4-7 2 16,-8-3 3-16,4-8-2 15,-5 1 0-15,1-1-1 16,0-7-2-16,0 0 1 16,0-4-1-16,-8 5 0 0,0-1 0 31,-1-4 4-31,-3 4 5 15,0-4-1-15,-9 1 3 0,9-8-6 16,-25 4-1-16,-4-4 0 16,0-3 0-16,-20 6 0 15,12-2 0-15,0-9 0 16,-5 9 2-16,1-12-1 16,4 4 0-16,-4-11-1 0,-13 0 0 15,-3-8 0-15,-21 8 0 16,0 0-2-16,-4 4 1 15,-4 0-4-15,-25 10 0 16,-24-3 1-16,4 7 2 16,-16-3-3-16,-25-1-2 15,8 5 4-15,-16-1 1 16,-21 3-3-16,21 1 1 0,-16 7 2 16,-5 0 1-16,21 0-1 15,-16 0 1-15,0 1-2 31,15 9-1-31,-7-6-2 16,-4 4 1-16,12-5-12 16,0-6-7-16,-8-1-40 0,20 0-16 15,0-3-89 1</inkml:trace>
  <inkml:trace contextRef="#ctx0" brushRef="#br0" timeOffset="12241.9642">21740 3273 612 0,'-8'7'0'0,"0"8"8"0,4-4 0 16,0 3-6-16,0 8 0 0,-5 7-2 31,-7 4 0-31,0 14 0 15,-9 18 0-15,5 8 0 0,-1 0-3 16,13-4 0-16,8-4 4 16,16-3 1-16,9-4-3 0,16-4 1 15,8-3 2-15,16-7 1 16,9-4-4-16,3-7 1 16,-3-12-11-16,-5-6-5 15,-7-8-36-15,3-7-16 16,-12-7-56-16,4 0-49 15,-28-30 63-15</inkml:trace>
  <inkml:trace contextRef="#ctx0" brushRef="#br0" timeOffset="12490.6997">21626 3872 344 0,'-4'0'129'0,"16"-7"-70"0,12 3-60 0,-3 1 25 16,12-1-10-16,7-3 2 16,18-8-5-16,3 1-1 15,12-1-6 1,1-3-3-16,-5-4 0 0,1 1-6 16,-5-1 1-16,-8-4-47 15,-4 1-18-15,-12-4-40 16,-4 4-59-16</inkml:trace>
  <inkml:trace contextRef="#ctx0" brushRef="#br0" timeOffset="12688.085">21581 3349 284 0,'0'-14'107'0,"0"3"-58"0,28 0-40 16,-3 7 27-16,8-3-16 0,12 0-1 31,12 0-7-31,12 3 0 16,9 0-7-16,3 8-3 0,-3-4-1 15,4 4-1-15,-5-4 2 16,5 0-58-16,-4-4-25 16</inkml:trace>
  <inkml:trace contextRef="#ctx0" brushRef="#br0" timeOffset="13041.2808">22708 3498 376 0,'-16'26'143'0,"12"-8"-78"0,-4 15-58 16,8-15 29-16,-4 7-23 15,-1 19-5-15,1-1-5 0,0-6-3 16,-4 10 1-16,0-11-1 0,0 15 0 0,0-7 0 31,8-8 0-31,4-3 2 16,8-4 3-16,4-8 4 15,17-6 2-15,4-8 3 16,4-7 2-16,-1-3-7 0,1-8-3 16,0-7 1-16,-4-8 2 15,-4-7-4-15,-9-25-1 16,-4 0-11-16,-3 4-5 0,-13-1-36 15,0 8-14-15,-8 7-23 16,0 7-8-16,0 4-134 31,20-18 104-31</inkml:trace>
  <inkml:trace contextRef="#ctx0" brushRef="#br0" timeOffset="13341.08">23644 2692 420 0,'-17'0'159'0,"17"7"-86"0,-4 4-83 0,0-4 27 0,4 4-16 15,-4 7-3-15,0 8 1 16,-4 14 0-16,0 29 1 31,-5 18-3-31,-3 11 0 0,0 7 2 0,-5 15 0 16,5 15-2-16,0-12 2 15,3-25-10-15,9-14-3 16,0-19-37-16,4-14-14 16,12-22-49-1,9-18-61-15,-1-22 51 16</inkml:trace>
  <inkml:trace contextRef="#ctx0" brushRef="#br0" timeOffset="14023.3103">23795 3553 448 0,'-45'40'167'0,"33"-18"-90"0,3 7-76 0,9-15 30 16,0 19-24-16,4-1-3 0,9-2-3 15,3-1 1-15,5-4-1 16,3-7 2-16,9-3 0 0,3-8 1 16,9-3 0-16,0-8 0 15,0-7 0-15,-4-18-5 0,0-7 1 16,0-4-2-16,-9-4 0 16,-7 4 0-16,-13 4-2 15,-8 0-2-15,-12 3 1 0,-12 4 1 16,-17 7-1-16,-12 11-1 31,-4 8 1-31,-4 10 1 16,-1 15-1-16,9 14 1 15,9 26 3-15,11 3 0 16,13-3 1-16,12-1 4 16,20-2 2-16,17-12 2 15,24-7 0-15,12-4-4 0,13-7-3 16,8-11-3-16,8-7-1 15,12-7-3-15,-12-4-1 0,-8 0 6 16,-16 0 2-16,-17 0 7 16,-8 0 5-16,-8 0-3 15,-13 0 2-15,-3 0-5 16,-9 0 1-16,-4 0-3 16,-4-4 0-16,-3 1 3 15,-5-5 5-15,0-3 4 0,0-3 4 16,0-12-5-16,0-3-1 15,-5-11-3-15,5-10 0 32,5-5-4-32,-5 4-3 0,4 8-5 0,4 6-2 15,0 8-2-15,4 8 0 16,5 6-4-16,3 0-2 16,13 5-4-1,12-1-1-15,12 0-12 16,12 4-3-16,1-1-19 15,7 1-9-15,5-4-66 0,4-7-28 16,8-15-2 0</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08:41.463"/>
    </inkml:context>
    <inkml:brush xml:id="br0">
      <inkml:brushProperty name="width" value="0.05292" units="cm"/>
      <inkml:brushProperty name="height" value="0.05292" units="cm"/>
      <inkml:brushProperty name="color" value="#FF0000"/>
    </inkml:brush>
  </inkml:definitions>
  <inkml:trace contextRef="#ctx0" brushRef="#br0">548 3171 252 0,'-24'33'96'0,"11"-22"-52"0,9 0-25 0,-4-4 26 16,4 0-8-16,-8 4 1 16,-1-3 2-16,1-5 2 15,4 4-22-15,-4 4 2 0,4-7-1 0,3 3-5 16,-7-3 1-16,12 3-10 16,-12-3-4-16,8 3-2 15,-8 0 1-15,8 4-1 16,-9 4-1-16,5-1 1 15,4 1 1-15,-8 7-3 0,8 7 0 16,-9 18 1 0,13 4 2-1,-8 10-3-15,4 12 0 16,4 3 1-16,0 1 2 16,0 17-3-16,0 19-2 0,0 17 4 15,0-2 1-15,-4 20-3 16,-4 20-1-16,8 2 1 15,-4 12 2-15,4 3 6 16,0-14 4-16,0-15 2 16,12-7 3-16,-4-18-7 0,5-15-3 15,-1-15 1-15,0-10 0 16,0-22-6-16,5-14 0 16,-13-12-1-16,4-14 2 15,-8-10-28-15,0-19-9 0,0-15-80 16,0-21-35-16,0-11-21 15</inkml:trace>
  <inkml:trace contextRef="#ctx0" brushRef="#br0" timeOffset="3643.7962">470 2950 376 0,'-16'-4'140'0,"12"4"-76"0,4 4-55 0,0-4 32 16,4 4-23-16,0-1-5 16,8 1-10-1,13-1-3-15,4 5 0 16,11-5-3-16,30 5 2 0,-1-1 1 16,17 4 0-16,8 0 0 15,33 0 2-15,-1-1 1 0,25 5 1 16,1-4 0-16,19 0 2 15,21 3 1-15,0-6 3 16,16-1-3-16,1-4 1 16,19-3-3-1,5 4 0-15,-12-4-3 0,16 0 1 0,-8 0 0 16,7 0 1-16,5-4-2 16,-16 1-2-16,24-4 3 15,-20-1 2-15,0-6-9 16,8-4-2-16,-9-1 9 15,1-2 5-15,-8-1-3 0,-5 4-3 16,1 0-1-16,-5-4 1 31,-8 4-1-31,1-1-1 16,-1 5 1-16,-4-1 1 0,-16 4-10 16,16 1-4-16,-16-5 17 15,-8 4 10-15,3 0-5 16,42 0-2-1,-29 4-5-15,-17-4-3 0,5 0 1 16,-4 4 1-16,-9 3-1 16,-11 1-1-16,-5-1 1 15,12 4 1-15,-12-4-3 0,0 4 0 16,5 0 1-16,15 0 0 16,-20 0 0-16,5 0 0 15,3 0 0-15,8 4 0 0,-11 0 0 16,-5-1 0-16,12 5 2 15,0-1 1-15,-7-7-4 16,-5 4 1-16,16-1 0 16,-3 1 2-16,-1-4-3 31,0 3-2-31,21-3 4 16,-20 0 3-16,-5 0-3 0,0 4-1 15,17 0 2-15,-9-4 1 16,-7 3 1-16,-1 1 0 15,13 0-2-15,-13-1-2 16,-4 4 1-16,9-3-1 0,7 3-3 16,-8-3 2-16,1-4 1 15,20 0 2-15,-13 0 1 16,1 0 1-16,8 0 0 16,3 0 2-16,-15 0-1 0,-5 0 2 15,25 0-4-15,-20 0-2 16,7 0 2-16,1 0 0 15,12 7-4 1,-17-7 1-16,1 4 0 0,20-4 2 0,-12 4-1 16,-9-4-1-16,5 3-2 15,12 4 1-15,-17 1 1 16,5-1 0-16,28 0 0 16,-24 4 0-16,0 4 0 31,8-4 0-31,-5 3 0 15,-3 1 2-15,8-1-1 0,8-3 2 16,-16 0-2-16,0-4-1 16,20-3-2-16,-29-1 1 15,13-3 1-15,8 0 0 16,-4-3 0-16,-8 3 0 0,-5-4 0 16,17 1 0-16,-20-1 0 15,-5 0 2-15,1-3-3 16,12 3 0-16,-25 1 1 15,4-1 0-15,5 1-3 16,7-1 2-16,-20 4 1 16,4 0 0-16,5-4 0 0,7 1 2 31,-20-1-3-31,0 0 0 16,-12 1 1-16,12-1 2 0,-12 4-1 15,-12-4-1-15,-5 1 1 16,-4 3 1-16,9 0-3 15,-1 0 0-15,-11 0 1 16,-17 0 0-16,-4 0 0 16,-1 0 0-16,-3 0-3 15,4 0 2-15,4 0 1 0,-4 3 2 16,-12 1-1-16,-5 0-1 16,1-1-2-16,-9 1 1 15,0 0 1-15,-12 3 0 16,0-3-3-16,-3 3 2 15,-1 0 1-15,0 4 2 0,-9 3-3 32,-3 1 0-32,-4 3 3 15,-5 0 1-15,-3 0-6 16,-5 4-2-16,-3 15 4 16,-5-1 2-16,0-3 1 0,-4 7 1 15,-4 3-4-15,1-3 0 16,-1 0 1-16,0 11 0 15,-4 14 0-15,4 4 0 0,0 11-3 16,0 0 2-16,0-22 1 16,0 22 0-16,0-4-3 15,0 4 2-15,0 4 3 16,0-1 1-16,-4-3-4 16,0 0 1-16,5-7 0 15,-5-8 2-15,4-10-3 0,-4-5-2 16,0 1 4-16,0-3 1 15,0-5-3-15,-4 1 1 16,-1-8-2-16,-7-3 0 16,-12-4 2-16,-17-4 2 15,-16-3-3 1,-13-4 0-16,-11 4 1 16,-5-8 0-16,-8-3 2 15,-37-3 1-15,-12 6-4 16,4-10 1-16,-16-8-2 15,-25 4 0-15,1 4 2 16,-9-8 2-16,-12 4-1 16,-1-3-1-16,-23-1-2 0,-13 0 1 15,16 1 1-15,-28-5 0 16,82 5 0-16,-111-12 2 0,4 1-3 16,21 3 0-16,-21-7 3 15,21 7 1-15,-21-7 1 16,1 7 0-16,3-8-2 15,-4 1-2-15,25 0 3 16,-29 0 0 0,25 3-4-16,-29 1 1 15,17 7 0-15,-17-4 0 16,8 4 0-16,21-4 0 16,-9 0-3-16,17 7 2 15,-8-7 3-15,0 4 1 16,32 0-1-16,-20-1-2 15,-4 1 1-15,29 4 1 0,-9-5-1 16,8 1 2-16,30 3-2 16,-18-3-1-16,13-4 1 15,21 0 1-15,11-3-1 0,-15 3 2 16,3-4-2-16,9 4-1 16,16-3 1-16,-21 7 1 15,5-1-1-15,12 5-1 0,-8-1 1 31,-13 1-1-31,-4 3 0 16,21 0 0-16,-25 0 0 0,-3 3 0 0,7 4 0 16,-4 1 2-16,-16-1-3 15,0 4 0-15,16 0 1 32,-20 0 2-32,4 0-3 0,16-1 0 15,-20-2 1 1,8-1 2-16,21 0-3 0,-13 0 0 15,-4-7 3-15,0 4 1 16,21 3-1-16,-25-3 1 0,4 0 0 16,20 3 1-16,-24 0-2 15,0 0-2-15,12 4 1 16,17 0 1-16,-17-4-1 16,13 4-1-16,8 4 1 15,24-8-1-15,-16-7 0 16,8 0 2-16,8 0-3 0,8 0-2 15,21 0 2-15,-4 0 2 32,-13-3 0-32,9-1-1 0,-1 4 1 15,13 4-1-15,12-1 0 16,1 1 2-16,-14 3-1 16,1 0-1-16,8 1 1 15,4 2-1-15,5 5-3 16,11-4 2-16,13 0 1 15,-4-4 0-15,-5 0 0 0,-8 1 2 16,9-1-3 0,8 0 0-16,8 0 1 0,0 1 2 15,4-1-3-15,0 0 0 16,4 0 1-16,4 1 2 16,4-5-1-16,4-3 2 0,5 0-2 15,-5 0-1-15,0-3 1 31,-7-1-1-31,-1 0-3 0,0 1 2 16,0-1 1-16,0 1 2 0,4-1-3 16,5 0 0-16,-5 1 1 0,0-1 0 31,0 0-3-31,1 1 2 16,-5-1 3-16,4 0 1 15,8 1-1-15,1-4-2 16,-5-1-2-16,-12-3 1 0,-12 1 1 15,-4-1 2-15,4 0-1 16,8-4-1-16,-13 1-2 16,9 3 1-16,0 0 1 15,4-4 0-15,4 4 0 0,-4 1 0 16,-12-1-3-16,-9 0 2 16,1 4 1-16,8-1 0 15,-1 1 0-15,-3 0 2 16,12-1-3-16,4 5 0 15,4-1 1-15,8 1 2 0,5-5-1 32,3 8-1-32,4-7 1 15,-3 11-1-15,-1-4-5 16,5 0 1-16,3 0 0 16,-3 3 2-16,7-3-1 15,5 4 1-15,0 0 2 16,8-1 0-16,-4 1-3 0,4 3 2 15,4 0 1-15,4 4 2 0,4 0-3 16,-8 7 0 0,4 4 1-16,0 11 2 0,0-1-3 15,0 8 0-15,0-3 1 16,-4 10 2-16,0 4-1 16,0 3-1-16,4 4-2 15,-4-7 1-15,4 0 1 0,-4 4 0 31,0 3 0-31,0 0 0 0,0 0 0 16,0-11 0-16,-4-3 0 0,0-1 2 16,0-3 1-16,-4-7 1 31,0 0-2-31,-13-8 1 0,1 0-2 16,-4-3 2-16,-5-7 0 0,0-1 1 15,1 1-2 1,-5-4 1-16,-8 3-4 15,-4-3 0-15,-4 0 1 16,4-4 2-16,0 4-1 16,-16-4 2-16,-16 1-4 0,-9-1 0 15,4-3 1-15,-4-1 0 0,0 5 0 16,-7-8 0-16,-26 3-3 31,-3-3 2-31,-1 0 1 0,13 4 2 16,-9-4-1-16,-20 3-1 0,17-6 1 15,-5-1-1-15,5 4 0 16,-5 0 2 0,-8 0-3-16,13-3 0 15,3-1 1-15,9 0 0 16,-13-3 0-16,-3 0 0 16,11-1 0-16,-3 1 2 15,8 0-6-15,7-4-1 16,-11-3-29-16,-17-1-13 15,-7-3-77-15,-22 7-34 0,21-4-33 32</inkml:trace>
  <inkml:trace contextRef="#ctx0" brushRef="#br0" timeOffset="38137.2356">21397 829 360 0,'-4'14'134'0,"4"-6"-72"0,8-1-59 31,-8-7 28-31,8 4-22 0,0 3-7 16,5 4-2-16,-1 3-1 15,0 4 1-15,0 8-3 0,-3 6 2 16,-1 12 1-16,-4 14 0 0,0 4 0 16,-4 3 2-16,0-3-3 15,-4-7 0-15,0-1-28 16,0-10-13-16,0-12-38 15,-1-14-91 1</inkml:trace>
  <inkml:trace contextRef="#ctx0" brushRef="#br0" timeOffset="38593.0455">21364 734 324 0,'-8'-36'123'0,"12"11"-66"0,8 6-44 15,-3 16 30-15,3-8-20 16,4 4-4-16,5-8-10 0,-1 1-1 0,5-5-5 16,3 5-4-16,9-4 0 0,4 0 1 15,8 7 0-15,0 3 0 16,4 8 0-16,4 11-3 15,4 8 0-15,-8 6 2 16,-3 8 2-16,-10 3-2 31,-7 4 0-31,-8-4 1 0,-9-3 0 16,-8-4 2-16,-12 0 1 16,-12-7-1-16,-13-4 1 0,-12 4 2 15,0-11 2-15,-8-4 1 16,0 0 0-16,-4-7-4 15,4 0-3 1,4-3 0-16,4-1-1 0,5-3-9 16,3-1-2-16,4 1-16 0,5 0-8 15,8 0-32-15,7-1-12 16,13 1-16 0,13 0-50-16,15 0 37 15</inkml:trace>
  <inkml:trace contextRef="#ctx0" brushRef="#br0" timeOffset="39010.903">22843 662 348 0,'-4'25'129'0,"4"-25"-70"0,8 7-42 0,-8-3 30 16,0-4-16-16,0 0-4 0,0 0-15 16,-4 0-8-16,4-4-2 15,0 1-5-15,4-1 0 0,4 4 4 16,5-7 1-16,3 3 2 16,8 1 0-16,9-1-2 0,12-3-2 31,16 3 1-31,13 0-1 15,-1 4 0-15,5 0 0 16,4 4-3-16,3 7 2 16,9-11-1-16,4 4 0 15,-4 3 2-15,-8 0 0 0,-4-7-3 16,-13-7 0-16,-12 0-12 16,1-4-5-16,-13 0-20 15,-13-7-10-15,-11 0-24 16,-9-1-11-16,-12 1-29 15,-8 4-27-15,-9 3 63 16</inkml:trace>
  <inkml:trace contextRef="#ctx0" brushRef="#br0" timeOffset="39379.0608">23795 418 248 0,'-41'0'93'0,"29"0"-50"0,-5 0-8 16,13 0 32-16,-4 0-10 15,0-7-1-15,0 4-17 31,4-1-4-31,0 0-20 16,-1 4 0-16,5-7 1 0,5 3-4 0,-1 1-2 16,8-1-8-16,4 4-1 15,9 0-1-15,7 0 2 16,5 0-3-16,4 7-2 16,0 4 2-16,0 7 0 15,0 1-2-15,-1 2 2 0,-3 5 1 16,-4-1 2-16,-5 1 1 15,-3-5 1-15,-9 1-5 16,-3-4-1-16,-9 1 1 16,-4 6 0-16,-9 4 1 0,-3-7 0 15,-8 7 0-15,-1 0 0 16,1 7-3-16,0-10 2 16,-1-5-15-16,1 5-4 15,3-4-41-15,5-11-15 0,4-1-51 16,24-10-69-1</inkml:trace>
  <inkml:trace contextRef="#ctx0" brushRef="#br0" timeOffset="40368.6485">25670 473 152 0,'-4'0'57'0,"4"0"-30"0,-4 0-21 0,4 0 17 0</inkml:trace>
  <inkml:trace contextRef="#ctx0" brushRef="#br0" timeOffset="41010.8911">25657 469 320 0,'-8'-7'37'15,"0"3"-19"-15,-8-3-13 0,-1 0-5 0,-7 3 0 16,-5 1 0-16,-7 3-3 16,3 3 2-16,-4 4 1 15,-8 4 0-15,0 11-3 16,-4 0 0-16,0 11 2 15,4 17 2-15,4 1 0 16,9 0-1-16,11-15 1 0,13 1 1 16,8-4 10-16,12-4 4 15,9-15 4-15,7-3 2 16,9-7-3-16,4-4-2 16,4-8-7-16,0-10-2 0,4-18-4 15,-4-4-1-15,-4 0 3 31,-5 0 3-31,1-4 0 16,-8 8 0-16,-9 3-3 16,-3 12-1-16,-5 2-1 0,-4 1 0 15,-8 7-5-15,-4 8-1 16,0 10-2-16,-4 11 3 16,0 8 0-16,-1 14 3 15,1 10-3-15,0 5-2 0,4 3-1 16,0 0 3-16,0 0 0 15,4 8 3-15,4-1-1 16,4 4 2-16,4-11-4 16,9 7-2-16,3-10 4 15,5-8 1-15,-1-3 0 16,1-12 1-16,0-6 0 0,-5-12 1 16,1-6 4-16,-5-12 3 15,5-14-4-15,-9-8-2 16,-4-3 0-16,0-3 1 0,-8-1-1 15,-4 4 2-15,-4 4-2 32,-4-1 0-32,-4 8-6 15,-8 7-1-15,-9 7 1 16,-8 12 0-16,-4 6-2 16,-4 8 0-16,-4 11-1 15,4 3 3-15,9 0-9 0,3-3-1 16,4-4-34-16,9-3-13 15,8-1-45-15,8-3-20 16,0-11 22-16</inkml:trace>
  <inkml:trace contextRef="#ctx0" brushRef="#br0" timeOffset="42310.5041">22108 1951 228 0,'-4'-40'88'0,"4"11"-48"0,-4 7-23 0,-1 19 27 0,-3-5-10 32,-8 1-2-32,-9 4-21 15,-7-1-6-15,-9 4-4 16,-8 4-1-16,-8 10 2 0,0 11-3 0,3 1-2 15,5 3 2-15,4-4 0 16,9 1-2-16,7-1 0 16,9-3 2-16,12 0 0 0,8 0 1 15,8-4 0-15,8-7 0 32,4 0 0-32,17-8 0 0,0-3 0 0,0-3 0 15,0-5 2-15,3-6 1 16,1-4 1-16,-4-11-2 0,-4-8 1 15,-5 1-2-15,-3 3 2 32,-5 1 9-32,-3 2 7 15,-5 1-1-15,-4 8-1 0,-4-1-9 0,0 7-5 16,-4 4-5-16,0 4-1 31,0 7-3-31,0 11-1 16,0 11 4-16,0 18 1 0,0 3-1 15,0 5 2-15,4 2 1 16,0 1 2-16,4-4-3 16,1 1 0-16,3-1 1 15,0 4 2-15,4-4-1 16,5-7-1-16,3-4 3 0,5 1 2 16,0-8-7-16,-1-8 0 0,1-13 2 15,-5-8 4-15,9-4-1 31,-13-3-2-31,-3-4 0 0,-5-4 1 0,-8 1 1 16,-8-1 3-16,-4 1-1 16,-9-1 2-16,-3 4-2 31,-4 0 0-31,-13 8-6 0,0 3-1 16,-4 7-2-16,-4 8 3 15,0 6-2-15,4 5-1 16,5 17 0-16,3-3 3 15,9-3-2-15,3-1 1 0,9-3-11 16,4-4-7-16,8-4-20 16,8-7-8-16,8-7-25 15,13-7-9-15,20-15-22 32</inkml:trace>
  <inkml:trace contextRef="#ctx0" brushRef="#br0" timeOffset="42759.6022">23219 2144 212 0,'-4'0'82'0,"8"0"-44"0,0 18-20 0,-4-22 23 15,4 11-12-15,0-3-2 16,4 0-7-16,4-1-1 15,5 1-10-15,3-4-1 0,5 0-1 0,7 0-1 16,9 4-1 0,4-1-3-16,4 1 1 15,8-4-2-15,17 0-1 16,8 0 1-16,3 0 1 16,5-7-8-16,0 3-1 15,-4-3-7-15,0-1-2 16,-5-3-18-16,-3 1-7 0,-13-5-26 15,-3-3-7-15,-9 0-21 16</inkml:trace>
  <inkml:trace contextRef="#ctx0" brushRef="#br0" timeOffset="43144.6961">23770 1773 300 0,'-41'18'112'0,"37"-10"-60"0,0 2-41 0,4-10 26 15,4 8-11-15,4-1-1 0,9 4-8 16,7 0-2-16,13 0-9 31,8 10-2-31,8-2 2 0,8 2-3 0,1 1 0 16,-1 0-1-16,0-4 1 0,5 0-4 15,-1 0 0-15,-8 1 1 16,-4-1 2 0,-8 0-1-16,-4-4-1 15,-12 1 3-15,-9 3 0 0,-12 4-6 0,-8-4 0 16,-8 4 1-16,-8 3 1 31,-9 1-6-31,-3-1-3 16,-1 1-5-16,0-5-4 15,9-2-16-15,4-5-5 0,12-7-41 0,4-7-15 16,16-3-16 0</inkml:trace>
  <inkml:trace contextRef="#ctx0" brushRef="#br0" timeOffset="43589.5128">25408 1966 300 0,'-8'-4'112'0,"12"4"-60"0,-4-4-41 0,0 4 26 16,0 0-27-16,0 0-7 16,0 8-5-16,0 6 0 31,0 12 1-31,0 14-2 0,-4 3 2 15,0 8 1-15,0 7 0 0,0 15 0 16,0 10 0 0,0-3-5-16,4-7 1 0,0-8-16 15,4-10-4-15,4-15-21 16,-8-11-7-16,0-15-34 16,0-14-43-16,0-18 42 15</inkml:trace>
  <inkml:trace contextRef="#ctx0" brushRef="#br0" timeOffset="43905.173">25359 1788 388 0,'0'25'145'0,"4"-21"-78"0,5 3-58 16,-1-3 30-16,8-4-24 0,4 0-6 15,13-4-6-15,8 0 0 16,12 1-2-16,4 3-3 0,0 3 1 16,-3 5 1-16,-1-1 0 15,-8 11-3-15,-9 7 2 0,-7 5-1 0,-13 2 0 32,-12 5-5-32,-12-1-3 0,-20 4 6 15,-17-4 3-15,-13-3 0 0,-11-4 0 16,-4-7-4-16,-9-8 1 31,-4-7-38-31,0-14-14 16,0-4-106-16</inkml:trace>
  <inkml:trace contextRef="#ctx0" brushRef="#br0" timeOffset="50953.7215">2194 8881 156 0,'-4'0'60'0,"-12"0"-32"0,24 0-11 15,0 0 20-15,-4 0 7 16,4-4 8-16,-8 1-2 15,4 3 2 1,1 0-29-16,-5 0 0 0,0 3 1 0,-9 4-13 0,-3 1-4 16,-12-1-2-1,-5 4-1-15,-8-7-5 16,-8-4-1-16,0-8 3 16,-12 5 3-16,0-5 1 15,4 1 0-15,-17 0-1 16,13-4 0-16,4 4-2 15,-4-1-2-15,0 5-2 0,-4-1 1 16,-1 8 1-16,-7-1 0 16,3 8 2-16,5 0 1 15,8 0-4-15,-4 4-1 16,4-1 3-16,8 1 1 0,-4-4 0 31,16-1-2-31,-4-2-2 0,9-1 1 0,-1 4 1 16,9 0 2-16,-5 0-3 15,9 3 0-15,4 4 1 0,12 4 0 16,0 0 0-16,12 11 0 31,4 10 2-31,17-10 1 16,4-4-1-16,8-7 1 16,8 0 0-16,12-1 1 0,9 1-5 15,-1 4 1-15,5-1-2 16,8 0 0-16,-1 8 2 15,9 0 0-15,0-4 0 16,12-4 0-16,13-7 0 0,-1-7 2 16,13 0-1-16,-4-4-1 15,-1-7 1-15,9-3 1 16,-8-12-1-16,12 12-1 16,0 3 1-16,-9 0-1 15,-7 11-3-15,-9-4 2 0,5 0 1 16,-1 0 0-16,5 1 0 15,-5 3 0-15,-4-8 0 32,9 4 0-32,4-3 2 15,-13 3 1-15,13-3-4 0,-5 3 1 16,9 0 4-16,0 1 2 16,-1 3-5-16,1 0 0 15,4-1-3-15,0 1 0 16,-1 0 2-16,1-4 0 15,-4 1 0-15,12-5 2 0,4-3-1 16,4 0-1-16,-8 0-2 16,8 0 1-16,-4 0 3 15,0 4 1-15,-8 0-4 16,4-1 1-16,0-3-2 16,4 0 0-16,-4 0 2 0,-8-3 2 15,32-1-3-15,-11-3 0 16,-5-1 1-16,-12 5 2 15,-9-4-1-15,9-1-1 16,0 1 1-16,-4 0-1 16,-41 0 0-1,33-4 2-15,11 0-3 16,-7 3 0-16,-8 5 1 16,3-4 0-16,-7-12 0 15,7 16 2-15,-36-1-1 16,41-7-1-16,-4 0 1 0,-5 4 1 15,9 0-1-15,-4 0-1 16,-29 3-2-16,32 0 1 16,-40 4 1-16,37-3 0 15,3-8 0-15,-3 11 2 0,-13-7 1 16,1 3 3-16,-5 8-3 16,17-4-2-16,-5-8 0 15,-3 16-1-15,3-5 0 16,-7 1 2-16,11-4-1 15,1 0-1-15,-4 0 1 16,-1 3-1 0,1 1 6-16,11-4 4 15,1 4-1-15,-4 10 2 16,-4-3-6-16,-5-7-3 16,13 3-1-16,0 0-1 0,4 1 0 15,-17-1 0-15,5-7 0 16,-1 0 2-16,1 0-1 15,-9 3 2-15,1-3-4 16,-5-3 0-16,17 6 3 16,8 5 1-16,-8-1 1 0,-9 0 0 15,17 0-2-15,-4 1-2 16,0 3 1-16,-5-4 1 16,-7 0-1-16,20 0-1 15,-4-3-2-15,-4 3-1 0,-5 1 8 16,1-1 4-16,12 4-4 15,0 0-3-15,-8 0-1 32,-5 3-1-32,13 1 0 15,0-4 2-15,-4 3-3 16,-8-3 0-16,-4 7 1 16,16-11 0-16,0 8 0 0,0-8 2 15,-17 0-1-15,13 1 2 16,0-1-4-16,-8 0 0 15,-9 8 3-15,-3-4 1 16,11 0 3-16,1-4 3 16,-8 0-6-16,-9-7-2 0,-8 0-1 15,-8 0 2-15,17-7-3 16,-1 0-2-16,-4-1 2 16,-4 1 2-16,-7 3 0 15,-1-7 2-15,8-3-4 0,-4-1 0 16,-4 1 1-16,-8-4 2 15,0 0-1-15,-9-8-1 32,1 4-4-32,16 1 0 0,0-5 2 15,-4 4 1-15,-4 4-2 16,-8 0 2-16,-9 3 1 16,-8 1 2-16,-3-4-3 15,-9 0 0-15,4-1 1 16,-4-2 0-16,-8 6 0 15,-12 1 0-15,-9-1-5 0,-20-3 1 16,-4 0 0-16,-12 0 2 16,-8-4-4-16,-5-4 2 15,-3-6 2-15,-9-5 1 16,0 5-2-16,0-1 2 0,-4 4-1 16,-3 0-2-16,-14 0 3 15,-3 0 0-15,-21 3 1 16,5 5 0-16,-9 2 0 15,8 1 0-15,1 0 0 0,-13 0 0 16,-4 0-3-16,-12 3 0 16,8 8 2-16,0 3 2 15,4 1-2-15,-8-1-2 32,-17-3 2-32,-3 7 2 0,3 7 0 15,13-3 2-15,-13 3-4 16,-24 0 0-16,5 4 1 15,7-4 0-15,-4-3 0 16,-24-4 0-16,8-4 0 16,12 1 0-16,-4-8 0 0,-21-4 2 15,1 1-1-15,16-8-1 16,-8 4-2-16,-9 3-1 16,1 1 4-16,12-1 1 15,-9 1-5-15,-15 7 0 16,3-1 1-16,13 5 3 15,0-5 0-15,-9 5 2 0,5-8-4 32,12 4 0-32,-5-4 1 15,-15 0 2-15,3 7-3 16,9-3 0-16,-17 0 1 0,1 3 2 16,11 8-3-16,-3-1-2 15,-17 1 2-15,8 3 2 16,9 0-2-16,-9 1 0 15,-3 3 1-15,15-4 2 0,1 0-1 16,-9 4-1-16,9 0 1 16,12-4 1-16,0-3-1 15,-17 7-1-15,5 3-2 16,7-7 1-16,5 1 1 16,-16-5 0-16,8 5 0 15,7-5 0-15,5 5 0 0,-4-8 0 16,-8 7 0-16,12 0 0 15,8-3 0-15,-4-8 2 32,-12 0-1-32,4 1-1 15,16-12-2-15,-8 8 1 16,-8 0 3-16,8-1 1 0,12 1-4 16,4 0 1-16,-3 0-2 15,-13 3 0-15,8 0 2 16,8-3 0-16,5 0 2 15,-5 3 1-15,-12 4-4 0,9 0 1 16,7-3-2-16,0-1 0 16,-11-3 4-16,-5 3 1 15,0 0-4-15,12 1 1 0,-8 3 0 32,-12 0 0-32,4-4-3 15,13 4 2-15,-1 0 1 0,-12 0 2 0,-8 4-3 16,12-4 0-16,12 0 1 15,-7-4 2-15,-13 4-1 32,8-3-1-32,8-1 1 0,4 0-1 15,1-3 0-15,-9 3 0 16,4 4 0-16,5-3 0 16,3 3-3-16,0 0 2 15,-15-4 1-15,7 8 2 0,4-4-1 16,5 3 2-16,-25 1-4 15,8 0 0-15,0-1 1 0,8-3 0 32,-24-3 0-32,4 3 2 15,-4 0-1-15,12-4-1 0,-17 4 1 0,-3-4-1 16,8 4-3-16,4 0 0 16,-21-3 2-16,4-1 2 15,9 1 2 1,0-5 1-16,-9 1-7 15,1 3 0-15,3 1-1 16,-3 3-1-16,-13-4-14 16,5 11-5-16,7 8-63 15,-28 3-25-15,25-7-49 16</inkml:trace>
  <inkml:trace contextRef="#ctx0" brushRef="#br0" timeOffset="126849.2998">13105 9019 92 0,'-8'3'35'0,"8"1"-18"0,0 0-11 0,0-4 9 0,0 0 14 0,0 0 6 16,0 0 4-16,0 0 1 15,0 0-5-15,-4 0 1 0,4 0-20 16,0 0-3-16,0 0 1 0,0-4-2 15,4 0 1-15,4-3-1 16,4-4 0-16,4-7 0 31,9-11 0-31,8-4 0 16,3-3 0-16,9-18-4 16,4-8 0-16,8-7 4 0,9-4 2 15,3 1-7-15,17-5-4 16,16-3-2-16,8-3-1 15,5-1 0-15,3 1 2 16,17-1-1-16,8 8-1 0,4 7 1 16,12 0 1-16,9 4-3 15,-5 3 0-15,-3-7-1 16,11 0 0-16,-7 3 4 16,-9 8 1-16,-8 4-4 15,8-1 1-15,-8 5 0 16,-8 6 0-16,-4 4 0 0,-5 11 2 15,9-7-1-15,-8 3-1 16,-8 4 1-16,-1 3-1 16,-12 1 0-16,5 0 0 0,3 3 0 31,-7-4 0-31,-5 5 0 16,4-1 0-16,-4-11 0 15,33-7 0-15,0 0 0 16,-16 4 2-16,-5 3-1 15,-4 1 2-15,-3-8 0 16,15 3 3-16,-7-6-3 16,3 10 0-16,1 4-1 0,4-7-2 15,3-1 1-15,-7-6-1 16,-9 3 0-16,-8-7 0 0,-8-1 2 16,-12 8 1-16,-8 4-1 15,-9 3-2-15,-12 4 1 16,-12 8 1-16,-12 2-1 15,-8 5-1-15,-13 3-2 16,-8 0 1-16,-8 0-4 16,-13-3 1-1,-11-4-7-15,-13-1-1 16,-8 1 0-16,-8-7 0 16,-17 7 4-16,-3-8 5 15,-13 1 0-15,0-1 1 0,0 8 6 16,12 7 2-16,13 0 6 15,16 8 3-15,16 3-4 16,17 3-1-16,24 5-2 16,21 3 2-16,32-1-1 15,25-2 0-15,16 6-5 16,8 4-1-16,9-3-3 0,11 3-1 16,-19 4-1-16,-13 14 0 15,-12 4 2-15,-25 4 2 16,-16 10-1-16,-13 4-1 0,-19 4 7 15,-13-4 5-15,-13-7 3 16,-3-7 0-16,-12-4-7 16,-9-4-5-16,-4 0-2 15,-4-3 1-15,0-11-12 32,8-4-3-32,-8-4-69 15,5-6-30-15,3-8-51 16</inkml:trace>
  <inkml:trace contextRef="#ctx0" brushRef="#br0" timeOffset="127549.2055">20253 5703 416 0,'12'-40'156'0,"5"29"-84"0,11-25-86 0,-7 21 22 15,12 1-40-15,11-4-12 16,5-1 21-16,9 5 11 31,3 3 9-31,0 4 0 0,-4 10 2 0,-4 19 1 16,-4 7 0-16,-4 11-3 16,-8 0 0-16,-8 4 2 15,-9-4 2-15,-8-8 4 16,-3-6 4-16,-9-5 5 15,-9-2 3-15,-3-5-5 16,-4-3-2-16,-9-4-3 0,-7-7 0 16,-5-3-6-16,0-1-1 15,0 4 0-15,9 0 2 16,3 4-8-16,5 3-1 16,4 0 4-16,7 0 3 15,9 1-1-15,13-1-2 0,11 0 4 16,9 1 1-16,-1-5 0 15,5-3-2-15,0-3 3 16,0-5 0-16,0-3 7 16,-1-7 6-16,1-7-4 0,0-1 1 15,-4 1-6-15,-5 3-2 32,-7 0-7-32,-1 11-1 15,-4 4 1-15,-3 11 3 16,-5 7-2-16,-4 11 0 15,-4-1 1-15,-4 1 0 0,0 0 2 16,4 0 3-16,4-1 0 16,4-2 0-16,4-8-1 15,9-11 0-15,11-4 2 16,9-7 1-16,4-11-6 0,0-3 0 16,0-1-3-16,-4 5 0 15,-5 6 2-15,-3 4 0 16,0 15-5-16,-5 10-1 15,-3 1 0-15,-5 7 4 0,5 7 1 16,-5 3 1-16,5 1-36 31,-1-4-13-31,-3-11-65 16,11-3-28-16</inkml:trace>
  <inkml:trace contextRef="#ctx0" brushRef="#br0" timeOffset="127948.6191">22263 4831 428 0,'8'15'162'0,"-4"3"-88"0,4 29-88 16,1-36 22-16,-5 47-12 16,-4 4 3-16,0 3-2 15,0 12 1 1,4 10 2-16,-4 7-3 0,0-3 2 0,0-11 1 0,-4-8 2 15,0-13-1-15,-9-12 2 16,5-11-2-16,-4-10 2 16,-9-16 0-16,-3-6 1 31,-5-11-2-31,-3-11 1 16,-5-1 0-16,0 1 1 0,0-7-2 15,5 14-2-15,-1 11-2 16,4 7 1-16,5 8-1 15,8 14 0-15,7-4 4 0,18 1 1 16,15-1-4-16,13 1 1 16,8-5-27-16,12-3-9 15,16-3-68-15,21-4-28 16,0-29-6-16</inkml:trace>
  <inkml:trace contextRef="#ctx0" brushRef="#br0" timeOffset="128428.9479">23529 5303 472 0,'-12'-29'176'0,"4"22"-96"0,-17-7-95 0,13 10 26 16,-12 0-18-16,-9 4-3 0,-20 0 6 15,0 8 1-15,-5-1 3 16,1 7-5-16,4 15 1 0,0 15-3 16,8 29 2-1,8 10 3-15,13-3 3 0,12-11 0 16,8-7-1-16,12-8 1 16,12-3 1-16,9-11-6 15,12-11 1-15,4-11 3 0,-1-7 2 16,-3-7 0-1,-4-4 1-15,-8-4 0 0,-5-3 3 16,-8-11-3-16,-7-4-2 0,-9-3 6 16,-4-5 3-16,-1 1 3 31,1 4 5-31,0 7-8 16,4 3-1-16,4 4-5 15,5 4-3-15,7 7 2 16,0 4 0-16,5 3-4 0,11 4-1 15,1 0-4-15,4-4-1 16,0-3-32-16,3-8-11 16,1-3-63-16,4-4-25 15,0-4-14-15</inkml:trace>
  <inkml:trace contextRef="#ctx0" brushRef="#br0" timeOffset="128648.6963">24457 5692 520 0,'24'0'195'0,"-12"7"-106"0,9 15-108 0,-13-11 27 16,0 7-42-16,-4 8-10 31,-4-1 15-31,-4 0 11 0,0 1 12 16,-4 3 4-16,0 0 4 0,-1 0-17 15,1-4-6-15,4-3-52 16,4-15-20-16,8-7-58 16</inkml:trace>
  <inkml:trace contextRef="#ctx0" brushRef="#br0" timeOffset="128795.7859">24530 5253 452 0,'16'-26'167'0,"-3"26"-90"0,3-11-92 0,-8 11 26 16,4 0-64-16,13 7-24 0,8 1-82 16,12 10-37-16,-5 4 88 15,26-1 42-15</inkml:trace>
  <inkml:trace contextRef="#ctx0" brushRef="#br0" timeOffset="129066.6437">25098 5674 420 0,'-45'-4'156'0,"16"8"-84"0,-16 7-77 0,25-4 26 0,-9 4-16 16,1 3-1-16,-1-3-2 15,5 0 1-15,7-4-2 16,9 1-1-16,8 3 1 0,16 0-1 16,9 3 2-16,12 4-8 0,8 0-1 15,0-3 4-15,0 3 1 16,-9-3-1-16,-7 3 2 15,-13 0-1-15,-16 0 0 16,-12 0 4-16,-13 4 1 0,-7 3-8 16,-17-6-4-1,-8-5-59 1,-21-3-25-16,-8-4-65 16</inkml:trace>
  <inkml:trace contextRef="#ctx0" brushRef="#br0" timeOffset="129465.4172">21830 6749 452 0,'-4'-51'170'0,"4"40"-92"0,-4-3-91 0,4 6 26 0,-4 1-29 16,-13 0-6-16,-3 3 6 15,-9 4 6-15,-3 0 7 16,-9 7 0-16,0 12 1 0,0 10 2 16,0 14 0-16,5 4-3 0,7 1 0 15,13 6 4-15,11-10 1 16,10-8-27-16,19-7-10 16,13-3-29-16,28-16-10 15,17-13-62 1</inkml:trace>
  <inkml:trace contextRef="#ctx0" brushRef="#br0" timeOffset="129766.5502">22316 6894 384 0,'4'-11'145'0,"-8"4"-78"0,-12-11-60 31,8 7 31-31,-13-7-24 0,1 3-5 16,-5 4-6-16,-3 11-3 15,-5 15 1-15,-8 7-4 0,0 7 2 16,4 3-1-16,9 8 0 15,7-3 2-15,13-5 0 16,16-6 0-16,9-4 0 0,7-4 0 16,13-7 0-16,4-4-3 15,4-3 2-15,-4-8 1 16,-5-7 2-16,-7-7 1 16,0-4 1-16,-13-3-5 0,-8-8 1 15,-8-22-22-15,-4 1-8 16,-4 3-42-16,0 8-19 15,0 10-49 1,-1 7-28-16,5 5 82 16</inkml:trace>
  <inkml:trace contextRef="#ctx0" brushRef="#br0" timeOffset="130097.1753">22312 6753 328 0,'8'32'123'0,"0"-25"-66"0,5 23-53 16,-5-20 26-16,4 5-17 0,4 3-2 15,1 4-7-15,-1 0-3 16,4-1 0-16,-3 9-4 0,-1-1 0 16,-4-11 4-16,1 0 1 15,-5 0 2-15,-4-7 0 16,0-15 6-16,0-3-5 16,0-7-2-16,0-5-2 15,0-2-1-15,0-1 0 16,5 4 0-16,-1 3 0 15,0 1 2-15,0 6-6 0,4 5 1 16,5 10-1-16,-1 7-1 16,4 5-3-16,-3 6 0 31,-1 4 4-31,0 0 4 16,1-3-28-16,-5-1-13 0,4-3-32 15,5-4-14-15,3-3-27 16</inkml:trace>
  <inkml:trace contextRef="#ctx0" brushRef="#br0" timeOffset="130967.5606">23006 6756 456 0,'0'0'170'0,"13"0"-92"0,-9 0-95 0,-4 0 23 16,8 26-9-16,0 6-1 15,0 5 2-15,0-1 2 16,1 11-3-16,-1-7 0 0,-4-4 2 16,0-3 2-16,0-4 0 31,0-7 2-31,-4-4 2 16,4-7 2-16,0-7-3 0,0-8-1 15,0-7-1-15,1-14 1 16,3-12-2-16,0-14-1 15,0-7 1-15,4 8 1 16,1 10-6-16,-1 7 1 0,0 11 1 16,0 11 3-16,5 8-5 15,-1 10-1-15,0 15-1 16,1 7 2-16,3 3 2 16,0-3 3-16,1 0-2 0,-1 1 0 15,1-5 3-15,7-3 1 16,1-4-4-16,0-4 1 15,3-3 2-15,1-3 3 16,0-5-2-16,-1-3 0 16,-3-7-1-16,-1-8-2 0,-3 1 5 31,-5-4 1-31,-3-4 2 16,-9-11 2-16,-4 4-5 15,-4-3-1-15,-4 6-2 16,-4 15 1-16,-5 11-4 15,-3 7-2-15,-4 12 2 0,3 10 0 16,1 3 1-16,8-3 0 16,8 0 0-16,12 1 0 0,4-5 2 15,9-3 1-15,16-8-8 16,8-3-4-16,8-7-28 16,4-4-12-16,-4-4-25 15,1-10-11-15,-5-5 21 16,-8 1 11-16,-9-3 44 15,5-1 19-15,-12-4 39 0,-9 5 19 16,-3-9 0-16,-13 5 1 16,-4 3-16-16,-4 8-8 15,-9 10-12-15,-3 4-6 32,-4 4-11-32,3 10-3 0,-3 4-1 0,4 8 0 31,-1 3-4-31,9 0-3 0,0 0-5 15,8 4 0-15,4-1 2 16,8 1 1-16,5-4-1 0,3-3 1 16,4-5-2-16,5-10 2 15,8-11-18-15,8-7-6 16,8-8-37-16,4-6-12 16,4-12-57-16,1-3-23 0,-5-12-5 15</inkml:trace>
  <inkml:trace contextRef="#ctx0" brushRef="#br0" timeOffset="131149.7">24751 6524 400 0,'-17'-26'151'0,"13"23"-82"0,0 3-54 31,4 0 37-31,0 0-32 0,0 7-10 16,-4 7-10-16,0 12-1 15,4 17 1-15,0 19-3 0,0 4 2 16,0 3 1-16,0-4 0 15,4-7-20-15,0-3-9 16,4-12-56-16,-4-7-22 16</inkml:trace>
  <inkml:trace contextRef="#ctx0" brushRef="#br0" timeOffset="131549.2699">24416 6698 528 0,'8'18'198'0,"-4"-11"-108"0,29 12-107 0,-13-8 30 16,13 14-15-16,3 4-2 0,9 0 0 31,13 0 0-31,-1-3 3 16,4-5 0-16,4-6 1 0,5-8-5 15,-5-7-1-15,-4-7 0 16,-7-19 4-16,-5-6 1 0,-13-5 3 15,-11-3-1-15,-9 1-1 16,-4 2 5-16,-7 5 4 16,-10 6-5-16,-7 8 0 15,-12 7-4-15,-9 11-1 16,-4 11-1-16,0 11 0 16,5 10 0-16,7 16 0 0,9-1 0 15,8-4 0-15,12 1 2 16,12 0 2-16,13-8-6 15,8-7-1-15,12-11-36 0,4-14-15 16,4-12-53-16,12-6-21 16,5-11-26 15</inkml:trace>
  <inkml:trace contextRef="#ctx0" brushRef="#br0" timeOffset="131939.6628">25968 6269 484 0,'4'-36'181'0,"0"40"-98"0,0-4-86 16,-4 7 35-16,0 4-25 16,-4 11-4-16,0 14-7 0,-4 0 0 15,-4 15 2-15,-1 15 3 0,1 10 2 16,4 15-4-16,4-8 1 16,0-7 0-16,4-10 0 15,0-12 0-15,8-14 0 16,-4-11 4-16,4-7 2 0,0-7-2 15,-8-15-1-15,0-8 1 16,-4-6 2-16,-4-4-5 16,0 3-1-16,0 1 0 15,-5 3 0-15,-7 7-3 16,-9 8 2-16,-7 10-1 31,-5 8 0-31,8 3 2 16,5 1 2-16,11-4-3 0,9-1 0 15,12 1 7-15,17-4 4 16,7-7-10-16,13-7-4 16,8-4-47-16,0-7-21 15,16-15-102-15,-7-11-80 16,-9-7 99-16</inkml:trace>
  <inkml:trace contextRef="#ctx0" brushRef="#br0" timeOffset="132081.4084">26327 7050 632 0,'-4'0'236'0,"0"0"-128"0,-4 4-159 16,4-11 21-16,-8-4-206 16,-25-11-83-16</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11:39.740"/>
    </inkml:context>
    <inkml:brush xml:id="br0">
      <inkml:brushProperty name="width" value="0.05292" units="cm"/>
      <inkml:brushProperty name="height" value="0.05292" units="cm"/>
      <inkml:brushProperty name="color" value="#FF0000"/>
    </inkml:brush>
  </inkml:definitions>
  <inkml:trace contextRef="#ctx0" brushRef="#br0">4666 8205 432 0,'-33'-11'162'0,"37"11"-88"0,25-3-82 0,-17-1 29 0,4 1-19 16,9-1-1-16,7 4-3 15,9 0 0-15,8 7 2 0,21 0-3 0,36 8 2 16,25 7-1-16,7 3-2 16,38-3 0-1,12 3 3-15,41 1 0 0,16-1 1 16,33 1 0-16,3-1 0 16,46 0 0-16,4-3 0 15,24-4 2-15,13 8 3 0,0-4 4 16,32-8 2-16,4 8 1 31,1-8 2-31,16 8-5 16,24-7-3-16,-12-4-3 15,4-11-3-15,33 7 5 16,-5-11 1-16,-15-3-5 0,-9 0 0 16,16 7-1-16,-44 0 0 15,-13 11 0-15,-36 10 2 16,-21 9-1-16,-45-1 2 15,-86-8-31-15,50 12-13 0,-33-4-111 16,-50-14-49-16,-97-15 55 16</inkml:trace>
  <inkml:trace contextRef="#ctx0" brushRef="#br0" timeOffset="12949.255">15878 9687 192 0,'-77'-29'74'0,"56"22"-40"0,-11-8-20 0,19 12 20 0,-3-1-4 16,0 0 0-16,-1-3-4 16,5 3-1-1,4-6-3-15,12-9 1 0,12-10-11 0,17-7-2 16,28-11-6-16,17-15-1 15,8-7-1 1,24-11 1-16,21 0 0 0,20-14 3 16,0-8 3-16,16-7 5 0,1-7-4 15,-5 7 2-15,1 4-3 16,3-4 0-16,-12 3-5 16,-7 1-3-16,-14 3 2 15,-7 12 0-15,-5 2-1 16,-19 16-2-16,-18 6-4 15,-15 5 0-15,-17 10-18 16,-16 11-8-16,-13 7-4 16,-20 8-2-16,-20 10-5 0,-17 4 1 15,-12 8 20-15,-20 3 8 16,0 7 15-16,-9 0 8 31,-20 0 15-31,-4 1 5 0,12-1 7 16,13-3 1-16,12-1-8 15,16-3-2-15,12 0-10 16,12-3-1-16,13-8-18 16,25-4-4-16,15 1-1 15,26-8 2-15,7 4 2 16,12-8 1-16,1 8-3 0,12 4 0 16,-8 14 2-16,3 3 2 15,-7 8-2-15,-8 15 0 0,-17 3 1 16,-8 7 2-16,-17 4 5 15,-16 11 6-15,-16 14-5 16,-12 19 0-16,-13 3-4 31,-3-4-3-31,-5-3 0 16,0-7 1-16,9 0-21 16,7-8-7-16,13-7-47 15,12-14-17-15,29-19-55 16</inkml:trace>
  <inkml:trace contextRef="#ctx0" brushRef="#br0" timeOffset="14715.3125">19269 6785 304 0,'24'-7'115'0,"1"-18"-62"0,3 10-51 16,-7 11 23-16,7 1-13 16,9 3 1-1,20 14-10-15,-4 12-4 0,-4 10 0 16,-4 8 2-16,-8 10 4 15,-8 4 0-15,-9 4 2 0,-8 0-2 16,-3-4 0-16,-9-11 1 16,0-3 3-16,0-8 7 15,-4-14 2-15,-5-11-7 0,-7-11-2 16,-13-8-3-16,-3-10-1 16,-5-4-6-1,-4-3 1 1,0 3 0-16,5-3 0 0,3 3-3 0,0 7 0 15,5 15-5-15,3 8 0 16,9 6 2-16,3 8 1 16,13 3 3-1,9 4 1-15,7-7 1 0,13 0 0 16,11-7 2 0,22-8 1-16,3-11-1 15,0-7-2-15,5-7 7 16,-9-7 5-16,0-4-2 0,-3-4 0 15,-5-3 0-15,-8 3 4 16,-5 4-2-16,-7 3 1 0,-4 12-5 16,-5 3-3-16,1 7-2 15,-9 19 0-15,-4 3-2 16,1 11-1-16,-5 8 1 16,0 2-1-16,0-2 0 15,17 3 0-15,3-8 0 16,5-6 0-1,8-15 0-15,12-11 0 16,0-8 2-16,8-10 1 16,5-3-1-16,3-1-2 15,0-4 1-15,-11 12-1 0,-9 3 0 16,-8 7 0 0,-9 4-7-16,-7 0 0 0,-5 4-24 15,-4-4-9-15,-3 0-37 0,3-4-15 16,0-3-60-1</inkml:trace>
  <inkml:trace contextRef="#ctx0" brushRef="#br0" timeOffset="15105.3132">21736 5932 428 0,'-4'-11'159'0,"4"14"-86"0,-4 8-83 16,0 4 25-16,-4 14-16 15,-9 33 1-15,-7 14 0 16,3 7 2-16,-7 12-1 16,-5 3-1-16,4 7 1 15,9-14-1-15,8-11 2 16,4-18-1-16,4-11-1 16,4-15 3-16,8-14 2 15,0-11 2-15,-12-19 1 16,0-13-4-16,-9-9-3 15,-3-6-5-15,-8 0-2 0,-5 3 0 16,-4 8 2-16,-3 14-3 16,3 11 2-16,4 0 1 0,1 33-1 15,7 10 1-15,17 4 0 16,16-3 9-16,21-4 4 31,24-4-4-31,17-7-1 0,16-7-9 16,12-7-4-16,20-12-55 15,-3-6-25-15,7-8-73 16</inkml:trace>
  <inkml:trace contextRef="#ctx0" brushRef="#br0" timeOffset="15631.4389">21687 7897 472 0,'-16'-15'178'0,"7"8"-96"0,-11-8-95 0,8 12 28 16,-21-1-16-16,-12 0-2 0,-16 8-5 15,-9 7-2-15,-7 14 5 16,3 19 0-16,1 3 3 16,3 4 2-16,5 7 0 15,16 0-5-15,12-3-1 0,21-4 3 16,24-1 3-16,12-2 1 16,17-8-1-1,12-8 1-15,13-6 1 16,7-15-1-16,17-8 2 0,-13-10 0 15,-11-4 3-15,-9-4 8 16,-12 1 3-16,-9-4-6 0,-11 0-2 16,-13-4 1-1,-4 0 1-15,-4 4-5 16,0 3-4-16,0 4-6 0,0 8 0 16,0 3-5-16,12 11 1 0,4 3-1 15,5 4 1-15,12 4-2 31,7-4 1-31,9-3-35 0,13-4-15 16,15-4-50-16,1-7-18 16,-5-14-12-1</inkml:trace>
  <inkml:trace contextRef="#ctx0" brushRef="#br0" timeOffset="15851.0171">22872 8096 472 0,'-4'11'178'0,"8"-4"-96"0,8 12-87 0,-4-5 33 15,4 4-20-15,1 4-4 0,-1 11-1 16,0 0 0 0,-8 3-1-16,0 7-6 0,-8 1 0 0,-4-4-27 15,-4 4-11-15,-5-8-76 16,-11-22-31-16,-1-21-9 15</inkml:trace>
  <inkml:trace contextRef="#ctx0" brushRef="#br0" timeOffset="15975.2759">22729 7472 260 0,'24'-19'96'0,"13"-6"-52"0,20 7-144 16,-24 7-27-16,28 0 42 31,0 29 28-31</inkml:trace>
  <inkml:trace contextRef="#ctx0" brushRef="#br0" timeOffset="16264.69">23513 7748 340 0,'-16'43'129'0,"-1"-17"-70"0,-3 17-49 0,-1-21 28 15,-3 7-15-15,-9 15-3 16,-8-8-9-16,5 0-3 15,7-10-4-15,4-4-3 0,9-8 2 0,12-3-11 0,16-4-2 16,17-7-11-16,16-3-4 16,8 3 9-16,-4 3 6 31,0 4 9-31,-4 4 3 16,-4 4 15-16,-9-1 8 15,-11 8 1-15,-17 4 2 0,-8 3-12 16,-12 0-2-16,-5 0-8 15,-3 0-4-15,-9-4-39 16,-8-7-15-16,4-7-80 16,5-22-32-16,23-21 36 15</inkml:trace>
  <inkml:trace contextRef="#ctx0" brushRef="#br0" timeOffset="16532.6841">24571 7773 504 0,'4'0'189'0,"0"0"-102"0,-8 0-101 31,0 0 28-31,-4 4-14 0,-9 3 0 16,-7 4-5-16,-9 11 1 15,-4 7 2-15,-8 25-1 0,9 4-1 16,3 4 3-16,9 0 0 15,3 0-6-15,13-4-3 16,8-7-14-16,16-8-5 0,13-10-25 16,16-11-10-16,28-15-48 15,1-25-18-15,-1-4 4 16</inkml:trace>
  <inkml:trace contextRef="#ctx0" brushRef="#br0" timeOffset="16813.6452">25037 8144 416 0,'-17'3'156'0,"5"1"-84"0,-4 3-68 0,12-3 29 16,-13 3-21-16,-3 4-7 16,-9 3-3-16,1 12-2 0,-1 3 0 15,0 4-3-15,5 7 0 0,8 3-7 16,7-3-4-16,5-4-14 31,12 1-5-31,13-12 12 16,3-10 8-16,9-12 10 0,0-6 4 15,-1-8 5-15,-3-11 1 16,-4 0-3-16,-5-11-1 16,-12-6-17-16,-8-5-5 15,-8-3-22-15,-4-11-7 16,-5-4-16-16,-3 4-5 16,4 7-5-16,-1 4-39 15,21 7 27-15</inkml:trace>
  <inkml:trace contextRef="#ctx0" brushRef="#br0" timeOffset="17130.1419">25065 7940 236 0,'25'36'90'0,"-9"26"-48"0,0-15-5 16,-7-25 36-16,-1 4-9 0,0-1-1 31,-4 15-29-31,-4 0-12 16,-4 4-14-16,-4-1-6 0,0 1 1 15,-1-4-2-15,1-8-1 0,4-6-2 16,12-23-23-1,9-13-6-15,23-20-5 16,1-13 2-16,4-1 12 16,-4 4 8-16,0 8 13 15,-8 10 8-15,3 15 50 16,-7 10-22-16,-9 12-8 16,-11 7-11-16,-9 10-6 15,-5 8-6-15,-3 4-3 16,0 7 0-16,-4 3 1 15,4-14-10-15,0-4-4 0,3-10-63 16,18-55-135 0</inkml:trace>
  <inkml:trace contextRef="#ctx0" brushRef="#br0" timeOffset="17313.6389">25915 8031 392 0,'-41'105'145'0,"16"-79"-78"0,-3 17-58 16,16-14 32 0,-1 4-25-16,-3 11-6 0,-4 6-7 15,-1 1 0-15,1 15-2 16,-1-8-16-16,5-11-5 0,4-7-74 16,4-15-30-16,8-28-30 15</inkml:trace>
  <inkml:trace contextRef="#ctx0" brushRef="#br0" timeOffset="17670.3062">25903 8114 380 0,'-25'37'143'0,"5"-15"-78"0,7 10-52 16,13-14 35-16,-4 8-20 15,4 3-4-15,0 4-10 16,0 7-4-16,0 3-5 15,0-3-4-15,0 18 0 0,0-3-1 16,0-12 0-16,4-6 0 0,5-8 2 16,7-4-8-16,0-3-1 15,1-4 4-15,-1-7 3 16,0 0-1-16,1-4 0 16,-1-3-1-16,-4 3 0 0,-4-3 4 15,0-1 1-15,-8-3-1 16,0 0-2-16,0 0-2 15,0 0 1-15,-4-3-10 0,0-1-3 16,0-3-15-16,0-1-7 16,0 1-7-16,0 0-3 31,-4 0-15-31,4-1-4 16,0 1-64-1</inkml:trace>
  <inkml:trace contextRef="#ctx0" brushRef="#br0" timeOffset="18246.7954">25690 8743 380 0,'-8'-4'143'0,"12"-3"-78"0,0-4-47 0,0 7 34 16,4-10-25-16,1-8-7 16,3 4-12-16,4 0-4 0,0 0-2 15,1-1-4-15,7 1 1 0,-3 4 1 16,3 3 0-16,-3 0-5 15,-5 4-1-15,-4 3 0 16,1 4 2-16,-5 7-3 16,0 1 0-16,4 10 4 31,0 4 3-31,-3-1-1 0,-1 1-2 16,4 0 2-1,0-4 0-15,-4 0 1 16,5-3 2-16,3-4-1 0,0-4 2 15,13-3 0-15,4-4 1 16,-5-4-2-16,5-11-2 16,0 1 1-16,-1-8 1 0,-3 0 1 15,-5 0 3 1,-3 1 1-16,-5-1 1 0,-8 0 2 16,-4 0 4-16,-8 1-4 15,-8-5 0-15,-4 1-9 16,-1 10 0-16,-19 1-3 15,3 6 0 1,-4 8-3-16,0 8 1 0,5 10-3 16,3 7 2-16,5 22 3 15,3-3 1-15,9 3 1 0,4-3 0 16,8-4 2-16,8-4 1 16,4 0-1-1,5-7-2-15,15-3 1 16,1-8 1-16,0-14-23 0,3-4-8 15,1-8-59-15,-4-2-25 16,-1-9-51 0</inkml:trace>
  <inkml:trace contextRef="#ctx0" brushRef="#br0" timeOffset="18514.3937">26548 8725 500 0,'0'-4'187'0,"0"0"-102"0,0 1-86 0,-4-1 34 32,-4 4-23-32,-5 0-3 0,1 0-7 15,-4-3-1 1,-1 6 1-16,1 4-3 0,0 8 0 0,-1 3-3 16,5 8-1-1,0 10 1-15,4 0 4 16,8 0-8-16,4 1-1 0,8-8-7 15,9-7-2-15,11-15-16 16,5-14-6-16,8-26-60 16,20-36-24-16,9-29-24 15</inkml:trace>
  <inkml:trace contextRef="#ctx0" brushRef="#br0" timeOffset="19085.9627">27059 7254 392 0,'-54'40'145'0,"26"-15"-78"0,-9 51-67 16,25-36 29-16,-5 4-20 15,-7 29-5-15,-5 17-5 0,-3 27-2 16,3 10 2-16,-4 7 2 16,1 15 2-16,3-4-15 0,5-14-4 15,3-11-19-15,5-26-7 16,4-21 4-16,3-15 5 0,1-29 21 31,0-22 14-31,-4-10 7 0,-4-8 11 16,-1-11 7-16,-3-18 3 15,-1 0 2-15,9 0-9 16,0 4-3 0,4 7-12-16,-1 11-5 0,5 7-7 0,13 7 0 31,11 11 2-31,9 15 1 15,11 0 1-15,14 0 2 16,3-4 1-16,8-4 1 0,5-6 0 16,11-8 0-16,-11-11 6 15,-9-7 6-15,-8-1 1 16,-12 1 1-16,-8 4 4 16,-9 3 1-16,-12 0-4 15,-8 4-1-15,-8 3-10 16,-8 4-3-16,-8 15-8 15,-9 6 0-15,-4 8 1 16,1 8 3-16,3 3-5 16,9 14 1-16,7 4-1 0,13 4 2 0,9 0-1 31,15 0 1-31,13-15-20 16,4-11-10-16,8-7-42 0,16-18-15 0,0-25-57 15,5-12-53 1,-9-32 77-16</inkml:trace>
  <inkml:trace contextRef="#ctx0" brushRef="#br0" timeOffset="19501.7762">27643 7395 420 0,'-33'66'156'0,"17"-34"-84"0,-9 19-75 0,17-14 27 0,0 21-15 15,0 40-1 1,4 11-2-16,-1 21-1 0,5 23-3 16,5 3 3-16,-1 0 1 0,4-3 0 15,0-15 1-15,4 0-4 16,0-25 0-16,1-26-1 16,-1-15 1-16,0-17 13 0,0-19 9 0,1-7-3 15,-5-22 3 1,-8-17-9-16,-4-5-5 31,-8-7-2-31,-5 4-5 16,1 4-1-16,-5 6-8 0,-3 23-2 0,4-4-1 31,-21 29 2-31,4 3 4 0,4 8 3 16,9 0 0-16,7-4 2 15,9-7-2 1,12-4 2-16,9-3-9 15,7-11-1-15,9-11-25 0,7-8-9 16,9-13-63-16,17-16-25 16,-1-3-50-16</inkml:trace>
  <inkml:trace contextRef="#ctx0" brushRef="#br0" timeOffset="19723.8307">27708 9887 640 0,'-12'29'239'0,"8"-29"-130"0,4 4-125 15,0-4 39-15,0 0-29 16,-4 7-3-16,-5-4-75 16,-3-3-34-16,-8-18-127 15,-13-51-56-15</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12:32.924"/>
    </inkml:context>
    <inkml:brush xml:id="br0">
      <inkml:brushProperty name="width" value="0.05292" units="cm"/>
      <inkml:brushProperty name="height" value="0.05292" units="cm"/>
      <inkml:brushProperty name="color" value="#FF0000"/>
    </inkml:brush>
  </inkml:definitions>
  <inkml:trace contextRef="#ctx0" brushRef="#br0">13395 5667 812 0,'20'-15'0'0,"1"-21"2"0,-13 18 3 15,0-11 0-15,-4-11 2 16,-4-4 0-16,-16 4 1 16,-9 7-4-16,-7 1-1 0,-9-1 3 15,-8 11-5-15,-9 11-3 0,1 8-2 16,-4 10 0-16,8 11 3 15,4 18 0-15,12 1-2 16,13 10 0-16,15-3 2 0,14-5 2 16,15-2 2-16,9-12 1 15,7-7 0-15,13-10 2 16,9-16-1-16,11-13 0 16,-8-8-1-16,-8-4 2 15,-8-7 1-15,-12 0 3 0,-13 4-1 16,-16-1 0-16,-16 8-3 31,-12 4-1-31,-17 14-1 16,-8 7 0-16,-4 8-9 15,-4 10-4-15,-1 19 5 0,1 11 1 16,12 10-2-16,13 1 1 16,11-4 2-16,13-4 1 15,8-4 1-15,16-10 2 16,5-11 1-16,7-11 3 0,9-8 1 15,8-14 3-15,-4-21-7 16,-4-5-2-16,-9-6 1 16,-7-8 3-16,-13-3 0 15,-12 3 0-15,-13 0-3 16,-7 7 1-16,-9 12-7 0,-8 13 1 16,-4 12-4-16,-4 11 0 15,4 10 1-15,5 19 4 16,7 11 5-16,17 6 6 31,12 1-14-31,16-7-3 0,16-8 3 16,9-10 4-16,12-16 2 15,17-20-1-15,3-12 7 16,4-11 3-16,-7-10-1 16,-9-5 2-16,-16 5-4 15,-8 3-2-15,-13 3 2 16,-12 12 0-16,-12 10-3 0,-20 12-3 15,-13 10-5-15,-8 11 0 16,4 15 0-16,12 11-1 16,17 10-18-16,29-3-8 0,36-8-138 15,32-10-60-15</inkml:trace>
  <inkml:trace contextRef="#ctx0" brushRef="#br0" timeOffset="17473.9366">13158 5576 236 0,'-8'0'88'0,"8"-18"-48"0,-4 14-16 0,4 4 29 0,0 0-14 16,-4-4-2-16,-1 1-18 15,1-1-4-15,-4 0-9 16,0 1-4-16,-4-4-1 0,-5-1-1 15,-7-3 2-15,-9-3 10 16,-4-4 4-16,-3-4 6 0,3-7 1 31,-4 0-4-31,-12 0 1 16,-12-4-11-16,-1 0-3 16,1-3-4-16,-13 0 1 0,5-8-4 15,3-7 0-15,-3 4-1 16,-17 0 0-16,-4 0 2 15,-4 3 0-15,0 0 0 16,8 5 0-16,-4-1 0 16,-8 3 2-16,0 8-3 15,0 0 0-15,4 0 3 0,8 4 1 16,12-1-1-16,5 1-2 16,-1 3 1-16,1 0-1 15,3 4-3-15,9 4 2 16,8-1 1-16,12 1 2 0,8-1-1 15,13 0 2-15,8-14-4 16,12 0-2-16,12 0-25 31,12-3-9-31,9-1-23 16,0 0-8-16,-1 4 21 16,1 4 10-16,-4 3 23 15,-1 0 10-15,-7 0 15 0,-1 1 8 16,-8 2 16-16,-4 1 10 15,-3 0-6-15,-10 4-3 0,-3-5-9 16,0 9-5-16,-8-1-6 16,-13-4-2-16,-12 4-11 15,-12 4-1-15,0 7-2 16,0 0 0-16,0 0 0 16,0 0 2-16,0 4-1 0,8-1-1 15,8 1-2-15,13-1 1 16,3 5-1-16,9 3 0 15,12 0 2-15,12-1 2 16,4-2 1-16,9 3 1 16,4-11-2-16,7-4-2 0,9-7 1 31,0 4 1-31,0 0 5 16,-4-4 6-16,-8-4-1 15,-9 1 1-15,-7-1-3 16,-13-3-1-16,-13 3-8 15,-15 4-2-15,-9 8 0 0,-4 6 2 16,-3 8-5-16,-5 4 1 16,0 7 1-16,8 7 1 15,8 11-2-15,9 7 2 0,12-7 1 16,16 0 2-16,8-8 1 16,5-2 3-16,11-16 3 15,13-7 5-15,8-10-2 16,-4-12 1-16,-4-7-5 15,-8-7 0-15,-8 0-1 16,-9 0 1-16,-3 7-2 0,-26 1 1 31,-15-1-6-31,-13 4-3 16,-8 10 1-16,-8 1 0 16,-4 7-2-16,-4 11 0 0,12 11 2 15,8 3 0-15,8 4 1 16,4 4 0-16,13 18-5 15,16 0 1-15,16 7-91 16,25-7-38-16,21-22-63 16</inkml:trace>
  <inkml:trace contextRef="#ctx0" brushRef="#br0" timeOffset="24093.8428">10425 4163 184 0,'4'-11'68'0,"-4"7"-36"0,4 1-26 0,-4 3 17 0,4 0 3 16,0 0 7-16,1-4 4 0,-1 4 2 31,-4-3-21-31,-4-1-2 0,-1 4-1 16,-3-4-8-16,-4 4-2 15,-8 0-1-15,-5 4 2 0,-8 3-3 16,-3 4 0-16,-9 0 1 15,-4 7 0-15,0 0 0 16,-8 11 2-16,-5 0-3 16,1 8 0-16,-8-1-1 15,-9 0-2-15,-8 4 1 0,0 0-1 16,-4 4 0-16,-3-1 2 16,-14 1-3-16,-3 3 0 15,-4 8-1-15,-1 10 0 16,-3 0 4-16,-1-3 3 0,-3-4-2 15,3-7-2-15,9-7 4 16,4-4 4-16,0 0-1 31,4-4 1-31,-1 0-5 16,-3 4-3-16,4 7-3 16,4 4 1-16,8 7 1 15,8 0 0-15,9-7 0 16,12-7 0-16,4-8 0 0,7-3 2 0,10-8-1 15,11-6-1-15,5-5 5 16,7-3 1-16,9-7-5 16,4-4 0-16,4-4-10 15,8 0-2-15,0-3-3 16,5-7-1-16,-1 3-8 16,4-8 0-16,0-2 7 15,1-5 5-15,-1-3 9 0,0 0 3 16,-7-4 3-16,-1 1 0 15,-8 3 11-15,-4 0 7 16,-4 3 9-16,-9-3 5 16,1 11-8-16,-13 3-4 15,-3 8-12 1,-5 7-5-16,-8 0-4 16,4 11-3-16,-4 7-2 15,4 11-1-15,5 11-1 0,7 7 0 16,9 8 0-16,11-4 0 15,13-11 3-15,17 0 2 16,7-8 0-16,13-6 2 16,12-12-2-16,0-14 2 0,1-7 4 15,3-22 4-15,-8-4 2 16,-12-3 3-16,-9-4-3 16,-11-3 2-16,-17-1 1 15,-13 8-1-15,-11 3-5 16,-17 11-2-16,-12 0-6 15,-17 15-4-15,1 14 1 16,4 22 0-16,3 11-4 0,13 18 1 31,12 4 0-31,13-4 2 16,16-3-1-16,12-12 1 16,16-6 4-16,17-12 3 15,12-14 7-15,4-11 2 0,4-15-5 16,-4-14-1-16,-3-14-2 15,-10-12-1-15,-15-10-1 16,-13 3 0-16,-16 8 0 16,-12 3 0-16,-13 4 0 15,-20 14 2-15,-8 18-3 16,0 12 0-16,-5 6-3 0,5 19-1 16,8 22-1-16,17 7-2 15,15 3 0-15,17 4 3 16,17-7 0-16,23-11 3 0,18-7-8 15,7-11-1-15,8-15-27 16,5-7-13-16,0-18-63 16,-9-19-27-16,-3 1-37 15</inkml:trace>
  <inkml:trace contextRef="#ctx0" brushRef="#br0" timeOffset="24815.2488">7133 5674 376 0,'-62'-4'143'0,"46"1"-78"0,-8-8-49 16,20 11 35-16,-1 0-29 16,5 0-6-16,0 0-5 0,13 0 3 0,-1 3-8 15,4 1 3-15,5 3 4 0,7 8-3 31,13 3 2-31,16 7-5 0,5 8-2 0,23 0-2 16,13 10-3 0,17 19-2-16,3 7 1 15,9 11 1-15,12 0 0 16,4-4 0-16,-4 0 2 16,12 4-3-16,0 4 0 15,-4 7 1-15,-4 7 2 0,-8-11-1 0,4-7-1 16,-9-11-2-16,1-8 1 15,-17-2 3-15,-16-5 1 16,-16-7 1-16,-12-10 0 31,-17-12-2-31,-8-3 1 0,-9-8 0 16,-11-6 1-16,-5-8-2 16,-7-4 1-16,-5 0-18 0,-4-3-4 15,-12-4-31-15,0 0-12 16,-5-3-21-16,1 3-8 15,0 0-17-15,4-4-5 16,-1 8 10-16</inkml:trace>
  <inkml:trace contextRef="#ctx0" brushRef="#br0" timeOffset="25371.4673">9849 7014 216 0,'0'-7'82'16,"8"3"-44"-16,-8-7-9 0,4 8 28 0,-4-8 2 31,0 0 1-31,5-4-6 0,-5-3-1 15,-5-7-30-15,-3 3 5 0,-4-4 2 16,-4 5-14-16,-9 3-6 16,-8 3-6-16,-3 19-1 15,-5 14-4-15,-8 7-2 0,-4 8-1 16,4 7 3-16,8 3 0 16,8 1 1-16,9 3-5 15,11 0 1-15,13-3 4 16,21-8 2-1,12-10 6-15,7-15 5 0,9-11-1 16,9-15 3-16,-5-7-6 0,-8 1-1 16,-5-1 2-16,-7-4 1 31,-12-3-1-31,-9-3 1 0,-12-1-4 16,-8 0-2-16,-13 4 2 15,-3 7 0-15,-5 8-6 0,1 10 0 16,-1 8-6-1,4 10 1-15,9 15 2 16,8-3 1-16,8 3-2 0,8 4 2 16,13-1 1-16,7 1 0 15,5-4 0-15,-1-11 0 16,5-11 2 0,-4-10 1-16,-4-8 1 0,-5-4 0 15,-4-14-2-15,-7 0 1 0,-5-3-2 16,-8-5 2-16,-8 1-4 15,-9 3-2-15,1 4-3 16,-4 11 1-16,-1 7-15 16,5 8-6-1,8 10-34-15,4 4-13 0,12 0-37 16,20-1-16 0,21-2-31-1</inkml:trace>
  <inkml:trace contextRef="#ctx0" brushRef="#br0" timeOffset="26469.2666">9816 6920 332 0,'-28'7'123'0,"20"-7"-66"0,4 3-42 0,8 5 29 16,4-8-20-16,8 0-3 16,13-4-7-16,8-7-1 0,24-18-7 15,21-7 0-15,24-11 4 0,12-11-2 16,29-4 1-16,13 4-1 0,-1-15 0 15,21-11-4-15,-1-6-3 16,1-8 2-16,0 3 2 16,0 8-2-16,-13 0 0 15,-8 3 1 1,-12-3 0-16,0 0-5 16,-16 3 1-16,-8 8 0 15,-5 11 2-15,-16 10 1 16,-16 12 1-16,-12 6 2 15,-13 5 1-15,-12 3-3 16,-8 7-3-16,-9 7-7 16,-11 4-17-16,-9 1-3 15,-4 2-2-15,-8 5-1 16,-4-1-3-16,-8 0 0 16,0 1-7-16,-1-1-1 15,1 4-2-15,0 0-2 0,0-3 25 16,-1-5 10-16,5 1 13 15,-4 0 6-15,4-1 17 16,-4-2 9-16,-1 2 2 16,-3 1-1-16,0 0-5 15,-1 7-2-15,-3 11-20 0,-5 7-5 32,5 0-6-32,4 7-1 15,3 8 4-15,13 3 1 16,13 8-1-16,3-8 1 0,8 1 7 15,9-8 3-15,4-4 7 16,0-14 4-16,-1-11 3 16,-3-7 1-16,0-8-4 15,-5-7-1-15,-7-3-6 0,-9 0 0 32,-12-1-6-32,-4 4-1 0,-8 4-9 0,-13 0 0 15,-8 7-3-15,-3 8 0 16,-1 6-3-16,0 12-1 15,5 14 3-15,7 3 1 16,13 12-1-16,12 3 0 16,12-3 4-1,13-8 3-15,11-7 1 16,5-11 0-16,12-18-1 16,9-11 2-16,-5-3-1 0,-4-8 2 15,-12-7-4-15,-9-7-2 16,-11-1 0-16,-9 5 1 15,-16-1-1-15,-12 8-1 16,-9 3-2-16,-4 4 1 16,1 10-6-16,3 5-3 0,9 6-45 15,12 8-21-15,28 7-113 16</inkml:trace>
  <inkml:trace contextRef="#ctx0" brushRef="#br0" timeOffset="29404.3325">13133 5470 392 0,'-32'-7'148'0,"11"4"-80"0,-11 3-73 0,23 0 26 0,1 0-16 16,-4 0-1-16,4 0 2 15,4 0 1 1,4 0-3-16,8-4 8 0,8 0 5 16,5-3-7-16,11-4-1 0,21 0-1 15,21-3 2-15,12 3-5 16,20-7-1-16,21 3-2 0,28-3 1 15,-4 7-2-15,0-3-1 16,4 3 3 0,-4 0 0-16,-8 0 1 0,-12 0 0 15,-4 4-2-15,-5-8-2 16,-7 4 3-16,-21 0 2 16,-13 0 0-16,-11-3 0 15,-9-1-3-15,-12 5-2 16,-12-1 3-1,-4 0 0-15,-9 3-1 0,-8 5-2 0,-3-1-2 32,-9 1-1-32,-4 3-1 15,-4 0 0-15,-5 3 3 16,1 1 2-16,-4-1 0 16,0 5 2-16,-5-5-4 15,1 1-2-15,-4 0 2 0,3-4 0 16,5 3 1-16,0-3 0 0,4 0-3 15,4 0 2 1,8 0 1-16,8 0 2 16,0-3 1-16,4-5-1 15,1 1-2-15,-1 0 1 16,1-4-1-16,-1 0 0 16,-4-7 2-1,0 3 1-15,-3 4 1 0,-5-3-5 16,-4-8-1-16,-4 4-2 15,-9 3 3-15,1 5-2 16,-12 2 1-16,-1 16 0 16,-4 2 0-16,5 5-5 15,-1 3 0-15,5 4 5 16,4 0 6-16,3-4-4 16,9 0 0-16,8 4 0 0,13-4 2 15,7-3-1-15,9-5 2 16,4-6 0-16,4-8 1 15,-1-3 0-15,5-7 0 0,-8-5 0 32,-8-2 0-32,-9-12-2 0,-16-11 1 0,-12 4 0 15,-4 1 1-15,-13 2-2 32,-3 1-2-32,-13 7-2 0,0 7-1 15,-4 7-3-15,0 15-1 16,0 15 1-16,0 25 4 15,13 11-4-15,7 0 2 0,13 3-3 0,16-3 0 32,16-7 10-32,17-8 7 15,12-3-4-15,4-8-1 0,8-7 3 16,-3-11 3-16,-1-10 0 16,-4-12 3-16,-12-3-1 15,-9-11 0 1,-15-4-5-16,-13-21 0 0,-8-1-5 15,-17 8 0-15,-7 4-6 0,-5 10-2 16,-8 11-3-16,0 15 2 16,-8 21 2-16,0 19-1 15,4 7 1-15,13 0 3 0,11-4-22 32,13 4-9-32,29-3-31 0,15-12-10 0,22-7-65 15,23-18-28-15,9-14 34 31</inkml:trace>
  <inkml:trace contextRef="#ctx0" brushRef="#br0" timeOffset="29935.4617">15462 5056 284 0,'-25'8'107'0,"21"-8"-58"0,0 0-51 16,4 0 20-16,0 0-9 16,4 0 15-1,21-4 2-15,11 4-13 16,13-4-2-16,13-14-1 0,15-7 5 0,5-1 3 16,12 5-3-16,12-5 1 15,21 1-3-15,3-1 0 16,9 1-5-16,4-4-3 15,4 0-2-15,0 3 0 0,1-3-2 16,-1 4-1-16,-4-8 1 16,-9 8-1-16,-11 3-3 15,-17 4 2-15,0 0 3 16,-20 3 1-16,-12 1-1 31,-17 6-2-31,-12 1-13 0,-9 0-4 16,-11 3-29-16,-17-3-12 15,-12 0-32-15,-4 3-11 16,0-3-19 0</inkml:trace>
  <inkml:trace contextRef="#ctx0" brushRef="#br0" timeOffset="30539.4865">18248 4439 324 0,'8'-15'123'0,"-4"-17"-66"0,-8 10-66 15,-9 4 22 1,-7-4-11-16,-13 4 1 16,-16 0 3-16,0 7-3 15,-4 4 5-15,-8 7 2 0,-4 14-8 16,7 15 0-16,5 4-2 15,8-1 0-15,17 1 8 16,11 0 5-16,13-4-9 0,13 4-4 16,15-1 6-16,9-3 3 15,3-7 2-15,14-11 1 16,7-11 5-16,4-4 3 16,-8-3 14-16,-8-4 8 0,-8-7-20 31,-9 4-7-31,-11-5-8 0,-13-2-2 0,-12-12-3 15,-13 4-2-15,-7 7-4 0,-1 8 0 16,-4 14-3-16,1 7 0 16,3 11 1-16,0 4 2 31,9 7-1-31,8 4 1 16,12-1 3-16,8-3 2 15,16 0 2-15,13-3 1 16,0-8 2-16,4-7 1 0,0-4 3 15,0-3 1-15,-5-4 1 16,-3-8 0-16,-4-10-2 16,-9 0-1-16,-4-4-5 15,-7-10-1-15,-9-1-3 16,-9-7-1-16,-11-4-4 0,-9 8 1 16,-7 7-27-16,-9 7-11 15,4 15-32-15,8 0-13 16,13 14-201-1,3 0 124-15</inkml:trace>
  <inkml:trace contextRef="#ctx0" brushRef="#br0" timeOffset="30971.7628">17917 4214 436 0,'-21'-11'165'0,"13"4"-90"0,12-1-83 0,4 8 26 0,1 4-19 16,3 3-4-16,12 4 3 15,13 4 0-15,8 14 2 16,12 11 0-16,13 3 0 0,11 8 0 16,13-4 0-16,17 4 0 15,19 0 2-15,17 4-1 16,21-1-1-16,20 8 3 0,0 21 2 15,-5-3-2-15,1-7-2 16,0-8 0-16,-12 1-1 16,-9-16 2-16,-16-6 1 15,-16-4-1-15,-13-7-2 16,-20-4 3 0,-16-8 2-16,-17-2 2 15,-12-8 1-15,-12-4 0 16,-12-4 2-16,-5-3-5 15,-7-3-3-15,-5-1-1 16,0 1-1-16,-4-5-36 0,1-3-15 16,3 4-38-16,0 0-15 15,4-8-32 1,1 4-32-16,-1 4 70 0</inkml:trace>
  <inkml:trace contextRef="#ctx0" brushRef="#br0" timeOffset="31521.6945">21262 5300 224 0,'4'0'85'0,"0"0"-46"0,0 0-4 15,-4 0 34-15,0 0-17 16,0 0-6-16,0 0-24 16,-4 0-9-1,-4 3-8-15,-20-3-6 0,-9 8-2 16,0-1 2-16,-4 4 0 16,-4 7-2-16,4 7 0 15,9-3 2-15,3 4 2 16,13 6 6-16,8-3 6 0,8 4 4 15,12-8 4-15,8-6 2 16,9-16 1-16,12-10-9 16,4-4-4-16,0-7 5 15,0-7 3-15,-5-5 0 16,-7-2-2-16,-12-1-5 16,-17-7-2-16,-13 0-11 0,-19 7-1 15,-17 8-7-15,-8 7 1 16,-8 11 2-16,-5 14 1 0,-3 4 0 15,3 7 1-15,17 11 3 16,13 7 0-16,19 19 5 16,21 3 2-16,17-4 0 15,16-6-1-15,12-12 1 32,8-7 3-32,4-11-2 15,-4-11 1-15,-4-7 1 0,-8-25 2 16,-12-4-1-16,-13-11-1 15,-20-4-5-15,-28 1-3 16,-9 6-7-16,-16 8-4 16,-8 8 3-16,-13 6 4 15,1 8 2-15,-1 10 1 0,5 12-5 16,7 10-1-16,13 23-52 16,17 3-22-16,11-1-49 15,33-6-22-15,13-15 1 16</inkml:trace>
  <inkml:trace contextRef="#ctx0" brushRef="#br0" timeOffset="31902.9875">20944 5467 428 0,'-13'-11'159'0,"5"7"-86"0,0 4-89 16,8 4 23-16,-8 3-9 15,0 4 1-15,-5 15-4 16,-7 10 1-16,-9 4 2 0,-12 3-1 0,-20 8 1 16,-8 7 2-16,-17 8 2 15,-16 10-3-15,-25 29 0 16,-20 15 1-16,-28 0 0 16,-26 22 0-16,-11 10 2 15,-21 4-1-15,0-10-1 0,-20 21 1 16,4-18-1-16,16-8 2 15,17-21 1-15,7-11-1 16,21-7-2-16,21-19 3 16,20-14 2-16,24-18 4 15,21-15 5-15,20-10-6 0,17-8-2 16,16-18-17-16,12-18-5 31,17-8-32-31,20-13-14 0,16-1-31 16,25 3-14-16,8 1-18 15</inkml:trace>
  <inkml:trace contextRef="#ctx0" brushRef="#br0" timeOffset="32364.209">17541 7501 444 0,'-4'-8'165'0,"0"1"-90"0,-4 4-65 0,3 3 34 16,-7-11-24-16,-12 0-6 15,-5 0-11-15,-4 11-2 16,-7 3-1-16,-5 8 0 0,-4 8 2 15,4 6-3-15,4 0 0 16,8 8 1-16,9 0 0 0,7-4 2 31,13 0 1-31,12-4 1 0,13-3 0 16,3 0-2-16,9-8 1 16,0-6-2-16,3-5-1 15,-3-3 7-15,-8-3 3 16,-1-8 3-1,-12-4 3-15,-12-3-5 0,-8 0 1 16,-4 3-9-16,-13 5-4 0,-7 2 0 31,-9 5 0-31,-4 10-2 0,-4 4 0 16,4 3-1-16,12 4 3 16,9 4-2-16,16 4-1 15,12 3 0-15,16-4 3 0,17-3 2 16,4-8 2-1,8-6-6-15,8-12-2 0,-4-10-9 16,-4-5-4-16,-4-2-19 16,-12-12-6-16,-9 4-27 15,-11 0-10-15,-18 3-26 16,-15 5-8-16,-4 2-14 16</inkml:trace>
  <inkml:trace contextRef="#ctx0" brushRef="#br0" timeOffset="32804.8521">17222 7766 464 0,'-24'-18'173'0,"-1"14"-94"0,-12 0-92 15,29 4 28-15,-8-3-14 16,-4-8 2-16,-5-7 0 16,-4-4 3-1,-3-7-3-15,-9-7 9 0,-12-23 5 0,-4-10 4 16,-1-7 2 0,-3-11-4-16,-4-7-1 15,-1-19-4-15,1-7-1 16,4 8-5-16,0 3 0 15,-9 7-7-15,1 0-1 16,-5-3-2-16,-8 0 0 0,-7 6 0 16,-1 9 0-16,-8 10 0 15,4 7 0-15,16 4 2 16,9 7 0-16,11 4-3 0,9-7 2 16,13 7-12-16,7 3-5 15,9 8-21-15,7 7-10 16,9 11-36-1,4 4-14-15,4 10-22 16,5 4-10-16,3 4 10 16</inkml:trace>
  <inkml:trace contextRef="#ctx0" brushRef="#br0" timeOffset="33248.7904">15605 5467 492 0,'-17'-37'184'0,"-3"16"-100"0,4-12-80 16,3 18 35-16,-3-3-26 15,-4 0-5-15,-5-11-7 16,1 4-2-16,-13 3 1 31,0 4-3-31,-4 7 0 0,-4 7-3 0,0 11 1 16,0 8-2-16,5 3 0 16,7 8 4-16,17 6 3 0,11 8-1 15,22-3 0-15,15 2 3 16,9 5 1-16,8-22 1 15,4-15 2-15,9-10-1 16,-5-8 2-16,-8-11 2 16,-8-4 5-1,-13 1 1-15,-7 0 3 0,-13 3-10 16,-20-15-2-16,-9 8-6 0,-7 8-3 16,-9 6-1-16,-8 4 0 15,0 11-2-15,4 7 1 16,4 4 1-1,9 4-1-15,11 7 4 16,13 3 2-16,17 8 0 0,15-8-1 0,9-7 3 31,12-3 2-31,4-8-2 16,4-11-2-16,0-6-44 0,-3-5-21 16,-9-10-149-1</inkml:trace>
  <inkml:trace contextRef="#ctx0" brushRef="#br0" timeOffset="36718.9937">15143 5096 280 0,'-8'-11'104'0,"4"15"-56"0,-4-8-45 0,4 4 21 0,-9 0-16 16,-11 4-4-16,-21-4-3 15,-16 4-1-15,-25 3 0 16,-29 4-3-16,-32 11 0 16,-8 10 10-16,-16-3 8 15,-9 4 7-15,4 3 4 16,13 1-9-16,12-5-5 16,24 1 4-16,29-11 1 0,33-8 11 15,16-10 7-15,28-15-7 16,34-7-4-16,31-18-14 0,42-8-6 15,33-7-6-15,20-10-1 16,-5-5 2-16,1 8 0 16,-4 7-2-1,-17 11 2-15,-20 8-1 0,-20 10 0 16,-21 7 0-16,-20 8-2 16,-33 7-2-16,-29 25 1 15,-32 12 1-15,-29 6 2 16,-41 12 1-16,-20-4 1 15,4-4 2-15,-4-7 3 16,16-4 2 0,25-10 1-16,28-5 4 0,45-13 14 15,45-5-3 1,37-10-14-16,45-15-6 16,41 0-4-16,24-7-1 0,21 4-3 15,-1-1-1-15,-7 5 0 16,-21 3 4-1,-20 7 1-15,-29 3 1 0,-29 8-3 16,-28 0 0-16,-37 8-7 16,-37 3-4-16,-32 3 8 15,-29 8 2-15,-20 0 4 16,-13-1 0 0,-8 1 2-16,4-4 3 15,17 1 0-15,20 2 2 16,21-3-4-16,19-3-2 0,26-4 4 15,36-4 4-15,33-3-3 16,41-1 2-16,32-6-5 16,33-1-2-16,8-3 0 15,-4-4-1-15,-8 4-3 16,-16-1 2-16,-21 5 1 0,-28-4 0 16,-25-1 2-16,-29 5 1 15,-19-1-1-15,-34 0-2 16,-28 4-2-16,-49 4 1 15,-25 3-1-15,-12 4-2 16,-29 4 3-16,-7 3 2 0,15 7 0 31,25 4 2-31,17-7-2 0,28-4 2 0,28-7 7 32,34-4 3-32,28-7-2 15,36-10-1-15,50-5-9 0,41 1 0 16,24-5 1-16,24 5 1 15,1-4-1-15,-9 3-2 0,-16 4-2 16,-20 0 1 0,-21 4 1-16,-32 3 2 0,-30 1-6 15,-27 3-1-15,-29 3-1 16,-33 5 2-16,-25 3 2 16,-36 3 1-16,-21 8-2 15,-3 3 2-15,-26-3 3 16,1 4 1-16,8 3-1 0,21-4-2 15,23 4-2-15,18-7 1 16,27-4 3-16,26-7 3 16,28-4 0-16,40-14 2 15,46 0-6-15,37-4-1 0,24-7 0 16,24 3 0-16,5 1 0 31,-1-5 2-31,-3 5-1 16,-21 7-1-16,-33-1 1 15,-24 5-1-15,-25 3-3 16,-28 0 0-16,-37 0-1 16,-29 3 3-16,-32 8-2 0,-25 0-1 15,-36 0 3-15,-25 4 2 16,0-1 0-16,-17 1-1 16,5 10 1-16,12-3 1 0,20-4-1 15,29 0-1-15,25-3 3 16,36-8 0-1,49-11-1-15,41-3-2 16,37 0 1-16,41-15-4 16,32 4 0-16,13 3 2 15,8 1 0-15,0 3 1 0,-17 4 0 16,-28-1 0-16,-29 1 0 31,-28 4-3-31,-29 3 2 16,-32 3-4-16,-30 1 1 15,-44-4 2-15,-41 7 1 0,-24 0-2 16,-25 1 0-16,-16 2 4 16,3 5 1-16,-11-11-3 15,20 3 1-15,16-3 2 16,29-1 3-16,28-6 0 16,21-5 2-16,37-6-4 0,28-1 0 15,33-3-3-15,29 0-3 16,24-8-1-16,24 5 0 15,9-1-4-15,-4 0 0 0,3 0-3 16,-7 4 2-16,-5-4 5 16,-24 11 4-16,-20 1 1 15,-17-5-1-15,-24 0-4 16,-33-3 0-16,-29 7 0 16,-36-3 2-16,-29 3 1 31,-41 4 1-31,-20-1 0 0,-21 5 2 15,-8 3 1-15,9 0 1 16,24-4-2-16,20 4-2 16,21-3 3-16,32-1 0 15,29 0 10-15,28-3 3 0,30-4-10 16,40-3-3-16,36 3-4 16,30-4-1-16,16 1 2 15,16-1 0-15,4 8 0 16,-12-4 2-16,-17 4-3 15,-20-1 0-15,-24 5 1 16,-21-1 2-16,-28 4-3 0,-29 0-2 16,-21 7 2-16,-36-3 2 15,-25 0-2-15,-16 3 0 0,-4 0 1 16,-16-3 2-16,3 0-1 16,13-1 2-16,16-3 0 15,21 0 1-15,20-3 0 31,29-1 0-31,28 4-5 16,33 0 1-16,29 0-2 16,28 0-2-16,24 0-11 0,9 0-5 15,0-4-49-15,8-3-22 16</inkml:trace>
  <inkml:trace contextRef="#ctx0" brushRef="#br0" timeOffset="41631.4319">11712 12789 428 0,'-12'18'159'0,"8"-14"-86"0,-1-4-61 15,5 0 35-15,9-4-25 16,3-3-5-16,8-11-8 0,9-12-1 0,8-20-5 15,8-16 0-15,8-28 1 0,8-22 0 16,0-19 0-16,0-25-2 31,-3-7-2-31,-1-14 5 0,0-8 4 16,4 0-1-16,1-7 1 0,3-4-3 31,0 4-1-31,17-11-3 16,-8-11 1-16,-9 0-2 0,-8-7 2 15,-4-4-2-15,-8 8-1 16,0-5 3-16,0-10 2 0,-4 15 0 0,-4-15 0 16,-5 3-3-16,-3 30-2 15,-1 0-2-15,1 10 1 16,4 8 1-16,-1 10 0 31,5 1 2-31,4 18 1 16,-4 11-4-16,0 7-1 15,-1 3-2-15,-3 1 0 0,-4 14-4 16,-1 18-2-16,-7 19-9 0,-5 14 0 16,-8 14-19-16,-8 12-5 15,-8 10-42-15,-17 11-15 0,-24 26-54 16,-8 21-42 15,-4 44 85-31</inkml:trace>
  <inkml:trace contextRef="#ctx0" brushRef="#br0" timeOffset="41886.2273">12852 6633 428 0,'-21'3'159'0,"13"-6"-86"0,0-8-54 16,12 7 39-16,4-10-21 31,8-1-4-31,13-7-19 16,24-10-7-16,25-5-4 0,20-10-5 0,8-4-1 15,12-11-1-15,5 4 3 0,-9 4 0 16,-3 7 1-16,-13 7-3 15,-21 11 2-15,-11 11-1 16,-13 14 0-16,-8 18 0 16,-13 26-2-1,-11 18 0-15,-5 8 3 0,-4 3-2 0,9 7 1 16,-1 0-9-16,9 12-3 31,16-1-112-31,-13-22-50 16</inkml:trace>
  <inkml:trace contextRef="#ctx0" brushRef="#br0" timeOffset="43035.8453">9845 12763 476 0,'-20'0'178'0,"20"4"-96"0,-9 3-95 16,5-3 26-16,4 7-18 15,-4 11-1-15,0 18 0 32,0 10 4-32,0 19 1 0,0 8 3 0,0 6 1 15,0 12-1-15,-4-12 1 16,4-7-2-16,4-14 2 16,0-11 4-16,4-15 6 15,0-7-5-15,4-14-2 0,0-15 1 16,4-22 0-16,5-21-3 15,-5-16-1-15,0-17-1 16,0 0-2-16,5-4 1 16,3 4-1-16,1 10-3 15,-1 8 2-15,0 7-1 16,5 8 0-16,4 3 2 0,-1 11 0 16,1 7-5-16,-1 7 1 31,1 5 0-31,0 10-1 15,-13 7-1-15,-4 15 1 16,-8 10 3-16,-8 12 1 0,-8 0 5 16,-4-5 2-16,-5 5-2 15,-3 0-1-15,-9-8 1 16,-8-7 0-16,4-4-2 16,-4-6 1-16,5-5 0 0,3-7 1 15,9-3-2-15,7-4-2 16,5 4 1-16,8-1-1 15,12-3-5-15,4 4 1 16,17 0 0-16,8-1-1 16,8 4 1-16,8 4 3 0,4 4-7 15,4 3 1-15,-8 0 1 16,-8 4 3-16,-8 0 4 31,-4 0 2-31,-13 7 1 16,-8 3 2-16,-8-3 1 0,-8 4 1 15,-16-4-2-15,-9 0-1 16,-8-7-1-16,-3-8 2 16,-1-3-1-16,-4-11 0 15,-4-3-3-15,0-12 1 0,8 1-7 16,4-1 1-16,9 4-6 16,3-7-1-16,5 4-15 15,3 3-6-15,9 0-42 16,8 0-17-16,8 0-55 15</inkml:trace>
  <inkml:trace contextRef="#ctx0" brushRef="#br0" timeOffset="43570.0928">10593 13406 448 0,'-25'37'167'0,"21"-5"-90"0,-16 15-90 16,11-25 26-16,1 4-13 16,0 3 2-16,0 0 5 15,-4-7 6-15,3-4-7 16,5-4 10-16,0-3 6 0,0-11 0 16,4-7 1-16,0-8-12 0,0-17-7 0,4-8 0 15,4-4-1-15,9-3-4 16,7 3-1-16,1 4-2 15,3 4 3-15,5 3-2 16,4 1-1-16,4 6-2 16,-5 8-1-16,1 7-7 15,0 8-4-15,0 3 1 0,-9 3 0 16,-3 4 10-16,-1 1 3 16,-3 3 4-16,-1 3 0 31,1 1-3-31,-5-1 2 15,0-3 1-15,-3 0 2 16,-5-4 3-16,-4 1 2 16,-4-1 8-16,-4 0 4 0,-4 4-3 15,-1 0 1-15,1 3-10 16,0 8-2-16,0 11-5 0,0 0-1 16,0 10-4-16,3-7 1 15,1 8 0-15,0-8 2 16,4 1-10-16,0-8-4 15,8-26-80-15,1-10-36 16,3-18-21-16,0-19 6 16</inkml:trace>
  <inkml:trace contextRef="#ctx0" brushRef="#br0" timeOffset="43736.8128">11152 12756 548 0,'-32'18'203'0,"23"-21"-110"0,9-1-128 0,4 0 21 15,5 1-51-15,7-5-14 16,8 1-35-16,1-4-14 16,4 4-17-16,3 3-7 0</inkml:trace>
  <inkml:trace contextRef="#ctx0" brushRef="#br0" timeOffset="44838.1485">11438 12963 432 0,'-8'51'162'0,"8"-33"-88"0,0 11-75 16,4-14 29-16,-4 10-23 0,0 8-2 15,0 3-2-15,0 8-1 32,0 7 0-32,0 18 0 0,0-8 2 0,0-3 5 15,-4-7 6-15,0-3 2 16,4-16 3-16,-4-6-6 15,0-12-2-15,0-7-10 16,-5-10-5-16,1-8-4 16,-4-15-2-16,-4 1 6 0,-5-4 2 15,-3 4 3-15,-13 3 0 16,0 7-5-16,5 8 1 16,-1 3 0-16,8 15 2 15,5 4-1-15,4 3-1 16,7 4 3-16,9 0 2 15,5-4 0-15,11 0-1 0,8-4-6 16,5-3-4-16,4 0-16 16,3-7-9-16,9-1-17 15,8-6-5-15,5-1 11 16,-9-3 7-16,4 3 23 0,-8-3 9 16,-4-4 23-16,-5 4 12 31,-7-4 10-31,0 0 4 0,-13 0 8 15,-8-7 6-15,-8 3-17 16,-4 1-6-16,-4 3-13 16,0 4-2-16,-5 14-11 15,-3 4-2-15,4 7-5 16,-1 4-1-16,5 0-1 16,4-1-2-16,4-2 0 0,4-5 0 15,9 1 3-15,-1-4 0 16,4-11 3-16,1-8 1 15,-1-6 1-15,4-15 0 16,5-4 0-16,-1-7 0 16,-3 0-2-16,-5 4 1 0,-4 3 2 31,-4 11 2-31,-8 8 10 16,5 7-12-1,-1 14-2-15,0 11-7 16,4 22 0-16,0 7 0 0,0 4-1 15,0 18 4-15,-4 4 2 16,-4 7-7-16,-4 14-3 16,-12-7 0-16,-13-7 3 0,1-15 3 15,-9-3 4-15,0-11 4 16,-8-15 4-16,-4-10-4 16,0-8-3-16,0-11-6 15,4-14-2-15,0-11-2 16,13-19 2-16,11-3-12 15,9-3-3-15,8 7 20 0,12 3 8 16,9 4 3-16,15 3 2 16,13 5-7-16,12-1-1 15,17 0-4-15,12-11-1 16,12-7 1-16,0-3 0 16,-4-8-3-16,-13-4 2 0,-3-6 1 31,-4-1 0-31,-17 4 4 15,-12-4 2-15,-13 11 4 16,-15 0 1-16,-17 11 3 16,-4 11 2-16,-5 0-5 15,-7 22-1-15,-4 7-9 16,-1 11 0-16,1 11-1 0,-5 7 0 16,5 11 2-16,12 3 3 15,8 5 0-15,8-1 0 0,8-4-6 16,9-6 1-16,7-8-9 15,13-7-4-15,8-8-22 16,1-7-10-16,-5-7-71 16,16-7-30-16,-16-4-32 31</inkml:trace>
  <inkml:trace contextRef="#ctx0" brushRef="#br0" timeOffset="45006.6116">12802 13737 616 0,'-53'94'228'0,"33"-90"-124"0,0-1-130 0,15 1 32 15,5-4-55-15,5-7-18 16,7-8-95-16,8 1-41 31,1-12 27-31,-5-6 14 16</inkml:trace>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13:56.005"/>
    </inkml:context>
    <inkml:brush xml:id="br0">
      <inkml:brushProperty name="width" value="0.05292" units="cm"/>
      <inkml:brushProperty name="height" value="0.05292" units="cm"/>
      <inkml:brushProperty name="color" value="#FF0000"/>
    </inkml:brush>
  </inkml:definitions>
  <inkml:trace contextRef="#ctx0" brushRef="#br0">19865 6070 532 0,'4'29'198'0,"0"-26"-108"0,9 5-94 16,-5-1 35-16,8 7-21 15,13 5-3-15,16 10-4 0,8 11-3 16,4 7 1 0,4 0-1-16,5 11 2 0,7 15-3 15,17 3 0-15,24 8 1 16,1-8 0-16,15-14 4 15,38-15 2-15,-5-18 0 0,13-15 1 16,12-21-4-16,-13-4 0 16,-11-7-1-1,-17-4 1-15,-16-3-2 16,-17-1-1-16,-16 5-2 16,-20 3 1-16,-21 3 1 15,-16 4 2-15,-17 4-6 0,-16 0-1 16,-16 3-3-16,-16 4 0 15,-21 4 2-15,-8 3 4 16,-41 0 1-16,-21-3 1 16,-19-1 0-16,-30-3 0 0,-24 0-3 15,-4 4 0 1,-24 3 2-16,-1 4 2 0,29-4 0 16,0 4 2-16,25 0-4 15,36-4 0-15,33 1 3 16,25-1 1-16,28 4 1 0,45 0 0 15,29 0 0-15,40 0 2 32,58-11 1-32,37-8 3 0,48-13-3 0,9-9-2 15,20-6-2-15,-16 3-3 16,-21 4 1-16,-32 4-1 16,-29 10 0-16,-37 5 0 15,-28 2-3 1,-33 5 2-16,-37-1-6 15,-41 8-3-15,-69 3-3 16,-36 7-2-16,-34 5-1 0,-4 6 2 16,17-10-41-16,16-8-15 15,17 4-135 1</inkml:trace>
  <inkml:trace contextRef="#ctx0" brushRef="#br0" timeOffset="862.2897">22945 7363 560 0,'-12'0'209'0,"20"0"-114"0,-8 3-111 0,0-3 32 15,8 15-19-15,0 18 0 16,1 21-1 0,3 30 3-16,-4 43 0 15,-4 25 1-15,0 44 0 0,-4 15-3 16,-4 3 0-16,-4-3 2 0,4-22 2 16,4-33 0-16,4-25 2 15,0-30-2-15,4-21-1 16,0-18 3-16,0-22 0 15,-8-22-1 1,9-32-2-16,-5-52-2 0,-8-39-1 16,0-55 2-16,-5-25 2 0,-3-33-5 15,4-11 1-15,0 15 1 16,0 7 3-16,-5 14 0 16,1 30 2-16,-4 32-7 15,-5 29-1 1,1 23-3-16,0 28 0 0,-5 29 0 0,-4 51 2 15,-11 55-1-15,-14 61 2 16,-3 40 3-16,4 47 1 16,4-3 1-16,12-14 0 0,9-23 2 31,11-25 3-31,9-36 7 16,4-33 2-16,4-25 6 15,4-26 2-15,9-25-7 16,7-44-2-16,4-22-9 15,1-36-5-15,4-47-5 0,-5-14-1 16,1-27 1-16,-1-9 4 16,1 20-1-16,-5 16 1 15,-4 24 2-15,-3 23 0 16,-1 14-3-16,-4 29 2 16,0 26-4-16,0 29 1 0,1 54 0 15,-5 61 2-15,-4 45-10 16,-9 47-2-16,-3 25-15 15,-8 7-7-15,3-3-57 16,1 21-25 0,0-39-67-16</inkml:trace>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14:25.552"/>
    </inkml:context>
    <inkml:brush xml:id="br0">
      <inkml:brushProperty name="width" value="0.05292" units="cm"/>
      <inkml:brushProperty name="height" value="0.05292" units="cm"/>
      <inkml:brushProperty name="color" value="#FF0000"/>
    </inkml:brush>
  </inkml:definitions>
  <inkml:trace contextRef="#ctx0" brushRef="#br0">14861 2532 308 0,'-32'-32'115'0,"23"10"-62"0,5 4-31 15,4 14 31-15,0 0-19 31,4 1-7-31,5-1-14 0,7 0-6 16,12-3-4-16,-7 4 2 0,32-8 1 16,8 0 2-16,21-4 0 0,8-3-7 15,20 0-2-15,21 0 0 16,20 0 0-16,12-1 1 16,38-6 0-1,-5 7 2-15,20-8 3 0,13 8 0 0,8-4 0 16,20 8-3-16,5-1 1 15,19-3 2-15,1 4 4 16,21-1 0-16,-5 4 0 16,16 0-3-16,1 0-1 15,16 4 1-15,-9 0 3 16,9 3 2-16,4 4 3 0,-8 4-1 31,4 3 0-31,0 0-5 16,0 1 0-16,-1 3-5 15,-3 0 0-15,-20 7-1 16,3-4 1-16,-16-3-2 0,-8-4 2 16,-8-3 0-16,-37 0 1 15,-21-8-2-15,-15 0-2 16,7 4 1-16,-44-3 1 16,-42-5-50-16,-40-2-21 15,-37-9-147-15</inkml:trace>
  <inkml:trace contextRef="#ctx0" brushRef="#br0" timeOffset="46687.5218">5340 12622 328 0,'-9'0'123'0,"22"0"-66"0,-9 0-55 15,4-4 25-15,4-10-12 16,9-5 2-16,3-10-8 16,13-11-3-16,12-32-3 15,8-19-5-15,8-14-1 0,9-8-1 16,-5-18 0-16,-3 4-2 0,-5 11-1 16,-8 7-3-16,-8 11 1 15,-4 14-6-15,-4 12-1 16,-9 3-9-16,1 0-4 15,-5 3-22-15,-3 5-7 0,-13 3-54 16</inkml:trace>
  <inkml:trace contextRef="#ctx0" brushRef="#br0" timeOffset="46996.3659">5352 11158 356 0,'-25'-11'134'0,"9"11"-72"0,4-33-52 0,20 15 30 15,4-14-22-15,9-16-5 0,11-2-10 16,13-12-3-16,12 0 0 16,13 0-3-16,3 8 0 0,5 7 2 15,-5 10 0-15,-3 12-2 0,-5 14 2 16,5 11-1-16,-9 15-2 31,0 17 0-31,0 8 0 0,1 11 3 0,-5 11 0 16,0 14 1-16,0-3 2 15,1-1-3-15,-5-10-2 16,-4-4-20-16,-4-3-8 16,4-5-70-1,-9 1-31-15</inkml:trace>
  <inkml:trace contextRef="#ctx0" brushRef="#br0" timeOffset="47496.2336">5789 13068 296 0,'-37'-50'110'0,"13"-1"-60"16,-17-29-63-16,8 51 15 0,-8-8-12 16,-12 1-1-16,-20 3 6 15,-13 8 2-15,-12 7 3 0,-8 11 0 0,3 14 0 16,-7 15 2-16,16 32 3 16,8 12 0-16,9 21 0 15,11-4-1-15,13 12 2 16,12 21-1-16,17-4 0 15,12 8 1-15,12 0 1 16,8-7-1 0,4 3-1-16,0-18-10 15,1-14-2-15,3-15-20 16,0-15-8-16,-12-14-24 16,5-11-8-16</inkml:trace>
  <inkml:trace contextRef="#ctx0" brushRef="#br0" timeOffset="47721.2009">3869 13679 332 0,'-8'-11'126'0,"16"11"-68"0,16-8-59 16,-3 5 23-16,20-1-11 16,8-3-1-16,12 0-9 15,13-1-2-15,11 5 0 0,9 3 0 0,0 0 3 31,-4 7-3-31,-8 4 0 16,12 3-26-16,-17 1-9 16,5 0-28-16,-4-1-13 0,-1-3-9 15,1-4-35-15,-13-7 37 0</inkml:trace>
  <inkml:trace contextRef="#ctx0" brushRef="#br0" timeOffset="47896.2519">5621 13642 240 0,'0'11'90'0,"0"-4"-48"0,0 8-9 0,0-4 31 16,0 0-18-16,-4 7-6 15,0 7-21-15,-4 1-10 0,0 6-5 16,0 5-4-16,-5 6 1 0,5 8-4 16,-4 7 0-16,4-10-56 15,0-8-22-15,0-8-64 16</inkml:trace>
  <inkml:trace contextRef="#ctx0" brushRef="#br0" timeOffset="48027.1077">5462 13308 252 0,'-16'0'93'0,"12"-7"-50"0,-5-4-156 0</inkml:trace>
  <inkml:trace contextRef="#ctx0" brushRef="#br0" timeOffset="48594.353">3828 13123 420 0,'-8'11'159'0,"4"-4"-86"0,-4 15-74 15,8-11 29-15,-4 3-20 16,0 8-2-16,-1 7-6 15,1 15-3-15,0 25 2 0,-8 7-2 0,4 15-1 16,-13 3-26-16,-7 1-12 16,3 14-39-16,9-19-13 15,-9-10-50 1</inkml:trace>
  <inkml:trace contextRef="#ctx0" brushRef="#br0" timeOffset="48797.4495">3648 12491 488 0,'-40'18'184'0,"23"-3"-100"0,5-12-89 0,12-3 31 0,0 0-30 15,4-3-9-15,0-5-47 16,4-6-19-16,5-1-58 15,19-3-26-15,9-4 32 16,0-18 17-16</inkml:trace>
  <inkml:trace contextRef="#ctx0" brushRef="#br0" timeOffset="49327.8513">6234 13029 388 0,'-49'39'145'0,"29"-13"-78"0,-1 7-58 16,13-15 32-16,-4 4-27 0,-5 14-8 16,-7 15-4-16,-5 21-2 0,-3 16 0 31,-5 10 0-31,-4 18 0 0,-12 18 0 15,0-3 2-15,4-4-19 16,0-25-6-16,12-19-34 16,0-28-14-16,9-19-62 15</inkml:trace>
  <inkml:trace contextRef="#ctx0" brushRef="#br0" timeOffset="50325.8924">5303 13628 476 0,'-37'32'178'0,"37"-10"-96"0,4 11-80 0,4-11 33 0,9 3-23 15,11 11-7-15,9 4-6 0,16 4-2 16,8-4 2 0,17-7-5-16,8-4 2 0,4-15-9 0,8-17-2 15,8-23-1-15,8-3 0 16,1-22 6-16,-13-7 4 31,-12-14 4-31,-13-5 3 0,-7-3 6 16,-21 4 4-16,-13 11 5 15,-7 14 4-15,-9 11-10 16,-7 11-3-16,-5 11-10 16,-8 18 0-16,-4 25-4 15,-9 30 2-15,1 21 1 16,-4 15 2-16,0 3 1 0,7-3 1 15,5 7 0-15,8-14 2 16,13-19-3-16,3-11-2 16,13-17 2-16,16-26 2 15,12-22 0-15,13-18 2 16,3-8-2-16,1 1-1 16,-5 3-8-1,-7 4-5-15,3 11 4 16,-8 7 5-16,-3 8 1 15,-1 10 1-15,0 7 2 16,4 5 0-16,-4-5-3 0,5-3 2 16,-1-11 3-16,0-11 1 15,1-11 1-15,-1-7 2 16,-4-7-3-16,-12-4 0 0,-8-4-1 16,-13-7 1-16,-16 1-4 15,-8 10-2-15,-8 14-1 16,-4 15 0-16,-4 15-2 15,-5 18-1-15,1 14 1 16,3 8 2-16,13 3-1 16,8 0 4-16,9 0-2 0,11-3-1 15,17-8 3-15,8-7 2 16,8-7 6-16,5-4 4 16,-1-10 2-16,0-8 5 15,-12-4-6-15,-4-7 1 16,0-7 1-16,-12-4 1 15,-5 0-6 1,-3-3-1-16,7-8-6 16,-3 4-4-16,4 0-8 15,3 4-2-15,9-1-4 16,9 4-1-16,-1 1 8 0,8 2 2 16,0 1 2-16,0 4 1 15,-3-4 5-15,-5 3 1 16,0-7 0-16,-8-7-2 0,-8 4 5 15,-9-4 1-15,-7 3-2 16,-13 5-3-16,-12 2-5 16,-9 8-2-16,-7 11 0 15,-9 11 2-15,-3 15-1 16,-1 10 1-16,8 8 3 16,9 3 0-1,8 0 1-15,16-3 2 16,13-4-6-16,15-8-1 15,22-6-12-15,15-8-3 16,21-11-37-16,4-10-12 16,20-19-42-16,5-4-15 15,8-6 10-15</inkml:trace>
  <inkml:trace contextRef="#ctx0" brushRef="#br0" timeOffset="50525.7627">11107 13294 436 0,'4'14'165'0,"-4"8"-90"0,-4 22-63 0,4-15 35 16,4 11-23-16,-4 18-5 0,0 7-12 15,-4-3-5-15,-4 0-1 16,-4-4-4-16,0-4 2 0,-1-10-34 16,1-12-15-16,4-13-62 31,-4-23-28-31,4-43-20 15</inkml:trace>
  <inkml:trace contextRef="#ctx0" brushRef="#br0" timeOffset="50662.7534">11246 12411 444 0,'-12'4'165'0,"16"-4"-90"0,4-8-105 0,0 1 16 16,13-11-111-16,16-15-44 0,20 1 28 0,0-1 17 15</inkml:trace>
  <inkml:trace contextRef="#ctx0" brushRef="#br0" timeOffset="50941.9065">11749 12847 436 0,'-58'102'165'0,"38"-70"-90"0,-9 8-85 16,21-22 25-16,0 1-22 15,4-5-5-15,4 1-23 16,8-1-10-16,13 4 24 16,15 4-1-16,17 0 6 0,9 3 13 15,-1 8 6-15,-4 7 22 16,-8 0 8-16,-8 7 1 0,-8 4 2 16,-9-4-14-16,-7-3-3 15,-5-4-9-15,-12 0-4 16,-12-11-8-16,-17-4-3 15,-8-7-27-15,-12-3-11 0,8-8-44 16,5-7-18-16</inkml:trace>
  <inkml:trace contextRef="#ctx0" brushRef="#br0" timeOffset="51290.5886">13930 13047 496 0,'41'25'184'0,"-29"-14"-100"0,-8-4-93 16,-4-7 28-16,-4 4-29 15,-12 0-5-15,-25 6 5 16,-25 9 2-16,-11 10 6 16,-1 11 1-16,1 7 1 0,11 4-3 15,13 10 0-15,12-6-5 0,17-8 0 16,12-7 2-16,16-7 1 15,16-11 5-15,13-15 4 16,24-22 3-16,4-14 1 16,5-3-2-16,-9-12-1 0,-8 0-1 15,-12-7 0-15,-17-10-16 16,-16-16-4-16,-16-13-21 31,-9-1-9-31,-3 7-22 16,-9 4-7-16,5 11-57 15,11 8-43-15,25 10 73 16</inkml:trace>
  <inkml:trace contextRef="#ctx0" brushRef="#br0" timeOffset="51574.1807">14240 12869 360 0,'58'123'134'0,"-38"-79"-72"0,0 28-30 16,-11-46 38-16,3 10-33 15,-4 8-12-15,0-1-10 16,0-3-1-16,0-11-7 15,1-7-4-15,-1-11 0 16,4-15-7-16,4-17 1 0,9-19-21 0,8-11-7 16,3-7 3-16,5-4 3 15,4 15 10-15,0 10 5 16,0 23 12-16,4 14 8 31,-4 14 0-31,-4 15 2 16,-4 8-7-16,-5 3-1 0,-3 0-2 15,-5 0-2-15,-3-8-24 16,-1-3-11-16,-3-10-48 16,-1-16-20-16,0-21-41 15</inkml:trace>
  <inkml:trace contextRef="#ctx0" brushRef="#br0" timeOffset="51778.2134">15458 11943 428 0,'-9'14'162'0,"9"-10"-88"0,-8 10-86 16,8 4 26-16,0 26-15 15,-4 25 0-15,0 22-1 16,0 14 0-16,0 15 2 31,0 14-3-31,0-3 0 0,0-7-27 0,0-12-10 16,0-17-40-16,4-19-14 15,8-22-43 1</inkml:trace>
  <inkml:trace contextRef="#ctx0" brushRef="#br0" timeOffset="52275.8116">15805 12796 312 0,'4'29'115'0,"4"15"-62"0,-8 32-38 15,4-47 31-15,0 7-18 16,0 8-4-16,5 0-12 15,-1-5-3-15,4-6-5 16,4-7-1-16,5-8 3 0,7-11 1 0,9-11 3 16,8-17-12-16,12-8-5 0,0-15-2 15,1-14 3-15,-1 0 18 16,-8 3 10-16,-4 8 2 16,-13 14 1-16,-3 12-10 15,-5 13-4-15,-3 16-9 31,-5 24-3-31,1 23-5 16,-1 6 1-16,-4 5 3 0,0 10 3 16,5 4-2-1,-5 7-2-15,-4-3-7 0,-8 14-2 16,-8-4-13-16,-4-3-4 16,-13-4 10-16,-12 11 9 0,-12-11 4 15,-16-7 1-15,0-14 4 16,-1-12 2-16,9-7 9 15,8-18 3-15,8-10 22 16,13-19 10-16,11-11-6 16,9-29-3-16,12-22-14 0,13-3-6 15,15-4-7-15,21-4-4 16,9 8-13-16,3 6-5 31,9 5-18-31,-1 3-8 16,5 4-39-16,32 0-15 0,13 7-88 15</inkml:trace>
  <inkml:trace contextRef="#ctx0" brushRef="#br0" timeOffset="52612.6295">18578 12985 432 0,'5'0'162'0,"-5"-4"-88"0,-13 8-73 0,9-4 32 15,-8 0-22-15,-8 0-6 16,-9 0-6-16,-12 4-2 16,-16 10 2-16,-8 15-2 0,-13 11 1 0,8 4 0 31,17 3 0-31,17 0-11 16,15-3-5-16,5-12 8 0,49-6 2 15,16-12 14-15,0-10 6 16,8-11 3-1,-4-8 4-15,-4-7-7 0,-4-10-2 16,-8-8-10-16,-13-11-5 0,-12-25-17 16,-8-12-9-16,-8-6-25 15,-4 0-12-15,-4 6-44 16,0 9-18-16,16-5 14 16</inkml:trace>
  <inkml:trace contextRef="#ctx0" brushRef="#br0" timeOffset="53058.0709">18987 12600 404 0,'29'76'151'0,"-21"-36"-82"0,4 18-65 0,-4-29 29 0,0 8-17 15,-8 3-4-15,-8 0-5 16,4-8 0-16,-4-3-4 31,4-11 5-31,0-3 4 0,4-15 0 16,4-11 3-16,4-22-10 15,12-7-6-15,-3-7-6 0,3 7-3 16,1 8 0-16,3 13 1 16,9 16 3-16,4 17 4 15,3 23 1-15,1 10 3 16,8 7-1-16,0-3 2 0,0-7-2 16,0-4-1-16,-4-11 5 15,0-7 4-15,0-15 1 16,0-11 4-16,0-18-7 15,4-7-4-15,-4-25-5 16,-8-11 1-16,-17-8-1 16,-12 7 0-1,-8 8-3-15,-8 15-1 16,-8 14-8-16,-9 14-4 16,1 22 10-16,-5 26 6 15,5 29 8-15,7 7 5 0,13 4 2 16,16-4 3-16,13-8-12 15,28-6-4-15,29-8-31 16,16-11-15-16,12-21-60 16,37-15-27-16</inkml:trace>
  <inkml:trace contextRef="#ctx0" brushRef="#br0" timeOffset="53533.9674">21495 13036 424 0,'-4'58'159'0,"8"-44"-86"0,4 5-65 0,0-12 32 15,9 0-28-15,11 0-5 0,13-7-17 16,29-7-4-16,11-11 7 16,1-7-21-16,0-15-6 15,-5-11-4-15,-7-4-2 16,-9-6 19-16,-8 6 12 0,-16 4 7 16,-13 4 4-1,-15 3 3-15,-14 8 2 0,-15 18-3 16,-17 14-3-16,-20 12 4 15,-16 21 1 1,-9 25 15-16,4 19 9 0,9 10-5 16,16 4 0-1,16-3-5-15,17-8-3 0,15-7-5 16,34-11 0-16,24-10-18 0,21-19-6 0,16-22-34 31,36-25-15-31,17-30-76 16,16-24-74-1,-7-41 71-15</inkml:trace>
  <inkml:trace contextRef="#ctx0" brushRef="#br0" timeOffset="54569.4439">23913 11645 432 0,'-12'54'162'0,"0"-10"-88"0,-9 28-77 31,9-32 29-31,-12 37-20 0,-5 28-6 0,-4 15 0 15,1 7-1 1,-1 4 1 0,8-8 0-16,9-10 2 0,4-19-1 0,4-18-1 0,4-14-2 15,4-15 1-15,-5-17-10 0,5-20-3 16,-4-17 2-16,-8-15 5 31,-8-14 2-31,-9-4 0 0,-8-4 4 16,-4 5 2-16,-8 9-5 15,-8 9 1-15,-4 13 1 16,12 12 1-16,4 11 7 16,16 3 6-16,13 4-4 15,16 3-2-15,21 11-8 16,15-3-3-16,17-8-7 0,33-6 0 16,12-19-7-16,8-15-1 15,5 4 6-15,-9-3 6 16,-8-1 18-16,-8 1 8 0,-9-1 16 15,-16 0 8-15,-16 1-2 16,-20-1-2-16,-13-6-17 31,-12-1-7-31,-12 0-12 16,-9 8-1-16,-7 6-1 16,3 16 0-16,1 13-3 15,-1 8 2-15,5-3 1 16,8-4 0-16,4 3 0 15,3 0 0-15,5-3 0 0,9-11 0 16,3-7 2-16,0-8 1 0,4-3 1 16,1 0 0-16,-1-4 0 15,0 0 2 1,-7 7-5-16,3 4-1 0,-4 11-2 16,0 11-2-16,0 21 0 15,1 12 3-15,-1 10-2 16,0 22-1-16,0 12 3 0,0 9 0 31,-8 1-2-31,0 8 2 0,-8-1 1 16,-4-7 0-16,-13-15 0 0,1-10 2 15,-1-15 1-15,1-15 1 16,-5-14-5-16,1-18-1 0,-5-22 3 31,0-14 1-31,1-23-3 0,7-14 1 16,9 1 0-16,16-12 0 15,12 4-3 1,8 0 2-16,13-1-1 16,12-2 0-16,16 3 0 15,21 3 0-15,12-3 6 0,0 4 2 16,4-1-2-16,-4 4-1 0,-4-3 3 31,0-8 1-31,-13 0-6 16,-7-10 0-16,-13 6-1 0,-20 1 2 0,-17 3-6 15,-16 0 1-15,-12 11-1 16,-21 15 2-16,-12 14-1 16,-3 26 1-1,-5 21 0-15,-5 15 0 16,5 8 6-16,9 10 2 16,19 0 6-16,17 0 5 0,16 4-3 0,17-1 0 31,20-6-6-31,20-12-3 15,21-13-9-15,4-16-3 0,4-18-42 16,13-14-18-16,11-25-133 16,-20-12-84-16,21 1 125 31</inkml:trace>
  <inkml:trace contextRef="#ctx0" brushRef="#br0" timeOffset="54717.061">25882 13359 636 0,'8'44'236'0,"-4"-41"-128"0,-4-3-126 15,-4-11-81 1,-4-14-49-16</inkml:trace>
  <inkml:trace contextRef="#ctx0" brushRef="#br0" timeOffset="57908.3988">10057 14812 392 0,'-12'14'145'0,"12"-10"-78"0,0 0-49 31,0-4 34-31,-4 0-16 0,-4-4-1 16,0-3-11-16,-9-11-3 15,-11-8-12 1,-9 8-10-16,-12 3-2 0,-16 8-4 0,-1 22 0 15,-3 3-1-15,8 4 0 16,8 7-17-16,12 0-7 16,12 0-7-16,17 3-2 0,16 1 16 15,12-4 7-15,25-11 16 16,8-3 6 0,8-11 3-16,5-12 1 0,-5-6 2 15,-4-8 1-15,-8-7 8 16,-4-7 2-16,-13-8 5 15,-7 0 1-15,-9-3-1 0,-8 7-1 16,-8 4-10-16,-8 3-4 0,-13 8-9 16,-7 14-3-16,-5 15-7 15,-8 10 0-15,-4 26-1 16,8 4 3-16,8 3 2 16,21 0-1-16,20-7-5 31,13-7-4-31,7-4 12 0,13-15 7 15,4-10 8-15,0-8 4 16,4-3 2-16,-4-11 1 16,-4-4 0-16,-9-11 0 15,-7 1-9-15,-9-5-2 16,-8 8-10-16,-8 0-1 0,-4 7-13 16,-4 4-6-16,0 4-32 15,0 3-16-15,16 0-279 31</inkml:trace>
  <inkml:trace contextRef="#ctx0" brushRef="#br0" timeOffset="58469.4164">9796 14754 456 0,'-20'14'170'0,"20"-10"-92"0,0-4-75 16,4 3 31-16,8-6-22 16,4-1-7-16,13 1-3 0,12-1 0 15,20-7-1-15,25 7-1 16,24 1 3-16,21-4-2 0,40 7-1 15,17-8-2-15,21 12-1 16,28 3 2-16,16 8 2 0,12-1 0 16,1 8-1-16,3 7 1 15,-11-4-1-15,3 1-3 16,-24-4 2-16,-20-4 3 16,-13-4 1-16,-16 1-1 0,-29-8-2 31,-24-3 1-31,-29-4-1 15,-24-7-14-15,-17-4-5 0,-20-4-15 0,-12-3-3 16,-13-4-25-16,-12-7-10 16,-8-7-35-16,-4-8-15 15,-4 4 8 1</inkml:trace>
  <inkml:trace contextRef="#ctx0" brushRef="#br0" timeOffset="59342.868">14510 14594 260 0,'-12'33'96'0,"8"-19"-52"0,4 1-7 0,4-8 36 15,0 0-12-15,4 0-2 16,-4 4-12-16,0-7-3 0,-4-4-24 16,4 0-5-16,-4-4-1 0,0-7-6 31,-4 1-2-31,-8-5-8 0,-4 0-3 0,-5 5-3 16,1 6 0-16,-1 8 0 15,-3 6 2-15,-5 20 2 16,5-1-1-1,7-4 4-15,9 0 2 16,8 1 4-16,8-8 4 16,5-3-2-16,11-12 1 15,9-3-3-15,4-18 2 0,-5-4-9 16,-3-3 0-16,-1-4-2 16,-3-4-1-16,-13 0 4 15,-8 4 2-15,-8 8 0 16,-12 2-1-16,-9 8-4 15,-3 11-2-15,-1 11 0 16,1 8 2-16,-1 10-5 0,8 11 1 16,13 3-14-16,4-7-5 15,12-3-4-15,9 0 1 16,11-11-12-16,9-8-3 16,12-7-3-16,0-10 0 0,4-1-11 31,-8-7-5-31,-4 4 8 15,0 0 4-15,-8-1 27 16,-1 5 13-16,-3-1 25 16,-5-14 10-1,13-15-73 1</inkml:trace>
  <inkml:trace contextRef="#ctx0" brushRef="#br0" timeOffset="60008.3114">16287 14412 348 0,'24'-3'129'0,"-15"3"-70"0,-1-22-31 0,-4 15 38 15,0-4-18-15,-8-4-3 16,-4-7-17-16,-9-7-6 0,-19-18-12 16,-9-4 0-16,-9-10 1 0,-23 2-4 15,-17 5 1-15,-20 3-3 16,-5 0 2-16,-8 8-4 0,-11 6 0 16,-9 16-1-16,-1 13-2 15,-15 16-2-15,-9 17 1 16,9 22-1-16,4 26-2 15,8 10 0-15,16 8 3 0,20 7 2 16,30 8 2-16,28 13-4 16,32 1 1-16,29-7 2 15,45 10 3-15,25 1 0 16,40-1 0-16,37-3-1 31,25-15 0-31,28-17 0 16,17-5 2-16,20-10-1 0,12-8 0 15,12-14-1-15,5-11 2 16,-17-15-3-16,-16-17-2 16,-8-12 2-16,-25-14 2 15,-20-15-4-15,-29-18-1 16,-24-18 4-16,-25-29 2 16,-24-11 0-16,-29-18-1 0,-37-22-8 15,-32-14 0-15,-41-1-6 16,-29-10-1-16,-45 7-2 15,-32 14 2-15,-25 12 6 0,-29 21 2 16,1 18-3-16,-21 11 1 16,65 26-3-16,-101 14 0 15,-1 33-16-15,0 18-5 16,5 15-43 0,24 17-19-16,0 19-66 15,53 4-67 1,8 10 76-16</inkml:trace>
  <inkml:trace contextRef="#ctx0" brushRef="#br0" timeOffset="61078.8722">15429 14252 348 0,'-12'0'132'0,"4"-3"-72"0,-1-4-68 0,1 7 23 0,-4 0-17 16,-21 3-3-16,-8 4 3 16,-16 12 0-1,-8 10 2-15,-9 14-3 0,1 12 2 0,3 10-1 16,1 11-2 0,8-7 3-16,20-7 2 0,20-4-9 15,17-7-2-15,13 0 3 16,11-18 1-16,21-8 6 15,4-10 2-15,8-8-3 16,0-7 1 0,4-4 6-16,-12-3 6 15,-8-4 14-15,-9-7 8 0,-11-8-7 0,-9-6-1 16,0-1-13-16,-16-7-5 16,-4 0-5-16,-5 4-3 0,5 3-4 15,0 8 0-15,4 7-7 31,0 3-1-31,8 8-2 0,12 10 1 16,8 8 0-16,17 11 1 16,4 7 7-1,0 8 2-15,-1 2 5 0,-3 1 3 16,-4 0-2-16,-4 4-2 16,3-4-3-16,-7-4 1 15,-5-7-1-15,-4-3-2 0,-3-8-17 31,-1-4-2-31,-4-6-2 16,0-12 5-16,-4-3 4 0,0 0 12 16,-12-1 7-16,4-3 5 15,-4-3 6-15,0-1-8 0,4-3-1 32,0 0-14-32,4 0-4 15,8 0-10-15,0-8 0 16,4 4 5-16,5-7 6 15,-1 8 7-15,-4 2 3 0,1 5-12 16,3-4-3-16,0 0-46 16,13-4-59-1,-5 4 27-15</inkml:trace>
  <inkml:trace contextRef="#ctx0" brushRef="#br0" timeOffset="61923.7424">15789 14859 388 0,'-5'7'145'0,"5"-7"-78"0,0-7-67 16,5 0 27-16,3 3-26 16,0 0-4-16,12-3 0 0,-3 0 3 0,7 0 1 31,1-1-7-31,-1 5-4 0,1 3-3 15,-5 3-2-15,-4 5-6 0,1 6 1 0,-5-3 11 16,-4 0 7-16,0 0 2 16,-8 0 0-1,-4 0 5-15,-4-4 4 16,0 0-5-16,-13-3 0 16,-7-4 4-16,-5 0 3 0,-4 0-4 15,-3 0-2-15,-5 3-7 0,8 5-1 16,8 3-1-16,5 10-1 15,7 5 1-15,9-4 0 32,8-4-2-32,13-4 1 15,7-3-4-15,17-11 1 0,8-7-16 0,8-8-7 32,0-3-1-32,-8-3-1 0,8-5 16 0,-4 1 10 15,-4 3 11-15,-8 4 6 16,-5 3 14-1,-7 4 10-15,-5 4-1 16,-8 0 3-16,-3 14-16 16,-1 4-6-1,-8 3-5-15,0 5-5 0,-8 13-1 0,-1 1-1 16,1 0-2-16,-8-1-2 31,0 1-1-31,-1 0 2 16,9-1 2-16,0-6 0 0,0-4 2 0,4-8 0 15,0-3 3-15,0-7-3 32,8-12 0-32,4-6 3 0,8-4 1 15,0-19 1-15,1 1 0 0,-1-4 0 16,5 0 2-16,-1 0-5 16,5 4-3-16,-1 0-4 15,5 14-1 1,3 11-3-16,13 4 1 15,-4 10 1-15,-4 8-1 0,-4 7 1 0,-5 4 3 16,-3-4 6-16,-9 4 7 16,-4-4 0-16,-8 0 1 31,-4-3-5-31,-4-4 0 16,-16-8-7-16,-5-3-3 0,1-7-21 15,-1 0-8 1,5-4-30-16,-1-3-12 0,9-8-34 15,24-11-15-15,17-11 19 16</inkml:trace>
  <inkml:trace contextRef="#ctx0" brushRef="#br0" timeOffset="62222.564">17030 14496 344 0,'33'3'129'0,"-21"5"-70"0,0 6-38 0,-3-3 35 15,-5 4-21-15,0 3-7 0,-4 7-13 16,-4 22-5-16,-9 4-5 15,-7 7-6-15,-4 11 0 0,-5-7 1 32,4-4 2-32,5-7-1 0,8-7-1 15,4-12 1-15,8-6 1 16,8-8-3-16,12-11-2 16,5-7-1-16,16-7 0 0,-5 0 3 15,1-1 0-15,-4 5 3 16,-1 3 3-16,-3 7 0 15,-4 8 2-15,-9 10-6 16,0 19-1 0,-8 10-11-16,-4 1-3 0,-4-5-90 15,0-6-40 1,-4-19-15-16</inkml:trace>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16:11.654"/>
    </inkml:context>
    <inkml:brush xml:id="br0">
      <inkml:brushProperty name="width" value="0.05292" units="cm"/>
      <inkml:brushProperty name="height" value="0.05292" units="cm"/>
      <inkml:brushProperty name="color" value="#FF0000"/>
    </inkml:brush>
  </inkml:definitions>
  <inkml:trace contextRef="#ctx0" brushRef="#br0">9637 4813 268 0,'-21'-22'101'0,"25"22"-54"0,9-3-46 0,-13 3 19 0,8 0-16 15,-4 0-1 1,12 0-3-1,1 0 0-15,3 3 6 0,0 1 4 0,9 3-8 16,8 0 0-16,12 4-2 16,20 0 2-16,17 0 3 0,12 0 2 15,21-4-1-15,19-3-1 32,18 0-1-32,-1-4 2 0,16-4-3 15,9-3-2-15,-4-4 0 0,-5-4 1 16,-3 1-1-16,-21 3-1 15,-16 4 1-15,-21-1 1 16,-24 1-1 0,-17 3-1-16,-20 1-13 0,-12-1-4 15,-17 0-26-15,-20 4-11 16,-24-3-48 0</inkml:trace>
  <inkml:trace contextRef="#ctx0" brushRef="#br0" timeOffset="482.52">10315 4700 272 0,'-41'-21'101'0,"41"17"-54"0,-16-14-57 0,12 14 16 31,-1-7-6-31,-3 0 2 0,-4 1-3 15,-4-1 0-15,-13 3 1 16,-8 1 6-16,-8 4 4 0,-4 3 3 16,-4 0 3-16,-4 3-5 0,-8 8-1 15,3 4-6-15,-7-5-1 16,-4 1-1 0,3 4 1-16,-8-1 2 15,9 5 4-15,8 2-2 16,-1 8 1-16,13-7-3 15,13 0 2-15,7-4-2 0,13 0 2 16,12-3 2-16,12-1 5 16,20-3-4-16,13-3 0 15,16 2-6-15,17-2-1 0,4 10-3 16,-5-4-3-16,-3 8 2 31,-5 0 0-31,-12-4 1 0,-8-3 2 0,-12 6-3 31,-17 1-2-31,-4-4 2 16,-4 1-5-16,-3-1 0 16,3 0-81-16,-4-4-34 0</inkml:trace>
  <inkml:trace contextRef="#ctx0" brushRef="#br0" timeOffset="23562.506">19931 6556 432 0,'4'8'162'0,"0"-5"-88"0,4 5-84 0,0-1 27 0,4 7-16 15,1 15-3-15,-1 0-2 16,-4 8 3-16,-8 14 0 16,-4 7 1-16,-4 7 2 0,-9-3-28 0,-7 0-9 15,3-1-36-15,-3-6-13 16,8-8-61 15,3-14-27-31,5-19 88 0</inkml:trace>
  <inkml:trace contextRef="#ctx0" brushRef="#br0" timeOffset="23730.7082">19988 6346 400 0,'-13'0'151'0,"13"7"-82"0,5-14-83 0,-1 3 24 16,4-3-50-16,8-4-15 16,9-14-103-16,7-12-45 0</inkml:trace>
  <inkml:trace contextRef="#ctx0" brushRef="#br0" timeOffset="24077.8268">20846 6447 472 0,'-29'33'176'0,"4"-18"-96"0,-20 17-91 0,25-13 29 0,-9 13-17 15,-7 12-1 1,-5-1 0-16,-4 1 0 0,0 0 0 16,4-8 0-16,8-3 0 0,9-12-3 15,8-3 2-15,12-10-17 16,12-5-5-16,12-3 6 15,9 0 7-15,7 0 5 0,18 0 0 16,7 8 1 0,-4 6 3-16,-4 12 0 0,-8 6 1 15,-12 1 0-15,-9 11 2 16,-7 10 1-16,-9 4 3 16,-12-3-1-16,-4-1 2 15,-13-3-6-15,-3-11-1 0,-1-7-11 31,1-23-5-31,3-17-65 16,5-11-26-16,12-11-47 16</inkml:trace>
  <inkml:trace contextRef="#ctx0" brushRef="#br0" timeOffset="24329.8653">22210 6851 488 0,'4'14'181'0,"8"-10"-98"0,13 10-97 15,-13-3 30-15,0 7-15 16,5 4 2-16,-9 7-2 16,-8 0-1-16,-4 4 1 0,-9 3-19 0,-7 1-8 15,0-1-24-15,-9-3-11 16,4-4-55-16,1-11-26 15,-1-15 9 17</inkml:trace>
  <inkml:trace contextRef="#ctx0" brushRef="#br0" timeOffset="24464.2742">22328 6317 428 0,'-4'-29'159'0,"8"14"-86"0,0-3-87 0,0 14 24 15,5-21-74-15,7-4-29 16,4-4-70 0,9 8-28-16</inkml:trace>
  <inkml:trace contextRef="#ctx0" brushRef="#br0" timeOffset="24639.203">22868 6524 472 0,'0'47'178'0,"12"11"-96"0,0 15-95 15,-4-37 28 1,0 11-14-16,1 8 2 16,-9-1-9-16,-5 1-1 15,-3-5 4-15,-4-2-50 0,0-8-21 16,0-11-53-16,-9-11-20 16,1-11 21-1</inkml:trace>
  <inkml:trace contextRef="#ctx0" brushRef="#br0" timeOffset="24811.0917">22488 6727 340 0,'-17'15'126'0,"21"-4"-68"0,5 7-24 15,3-11 42-15,20 0-34 16,13 4-13-16,4 0-18 16,13-4-6-16,7 4-3 15,1 0-4-15,7-15 1 0,9 1-43 0,4-4-20 16,0-12-74-1,-5 12-32-15,-11-18 41 16</inkml:trace>
  <inkml:trace contextRef="#ctx0" brushRef="#br0" timeOffset="25331.9957">24011 7076 460 0,'0'14'170'0,"4"-6"-92"0,9 2-89 16,-5 1 27-1,8 11-17-15,0 14 1 0,1 12-2 16,-5 17-2-16,-4 4 3 16,-4 4-2-16,-4-1 1 0,-4 8-25 0,-4 0-11 15,-8-11 1-15,3 7 2 16,1-17 20-16,-4-38 13 31,0-21 6-31,-1-21 11 0,-3-9 4 16,-5-20-5-16,1-12-3 31,-1-22 5-31,5-10 1 0,8 3-11 16,7-3-3-16,14 7-2 15,11-1-1-15,9 5-7 16,11 3-3-16,5 18 1 15,4 15 3-15,9 11-2 16,-1 10 3-16,-4 19 1 0,-4 14 2 16,-8 8 1-16,-13 3 3 15,-15 7 3-15,-13 8 2 0,-9 0 1 16,-7-4 0-16,-8-4-4 31,-1-3-3-31,1-4-20 0,-1-7-10 16,5-11-45-16,3 0-19 15,9-18-133 1,16-4 114 0</inkml:trace>
  <inkml:trace contextRef="#ctx0" brushRef="#br0" timeOffset="25633.0393">24546 6898 276 0,'58'-4'104'0,"-34"8"-56"0,9-1-19 0,-21 5 36 16,-4 3-15-16,-4-1-4 15,-4 5-20-15,-4 0-8 31,-4 6-11-31,-4 1-5 0,-5 0-1 16,1 7-4-16,0 7 0 0,8 4 2 16,3 0 2-1,10-3-2-15,3-8 0 0,8-4 3 16,4-7 1-16,5-7 1 0,4-11 2 16,-1-7 1-16,-3-8 1 15,-5-3-2-15,-8-7-1 0,-8 3-6 16,-8-4 1-16,-12-3-16 31,-17 0-6-31,-7 0-14 0,-5 4-4 16,0 3-6-1,4 4-1-15,8-4-21 16,17 4-6-16,16 0-43 16</inkml:trace>
  <inkml:trace contextRef="#ctx0" brushRef="#br0" timeOffset="25963.2275">25114 6734 360 0,'29'22'134'0,"-17"-11"-72"0,-4 14-48 0,-8-17 31 15,-4 6-23-15,-8 4-5 16,-13 4-8-16,-7 0-1 16,-5 3-5-16,0 1-4 0,0-1 0 15,9-7 1-15,3 1 2 16,17-9-3-1,8-2-6-15,12-1-1 0,9-7 4 16,11 4 4-16,13 7-1 16,0 3-2-16,-4 1-1 15,-4-1 3-15,-8 4 0 16,-9 4 3 0,-4-4 1-16,-8 15 1 0,-8 0-5 15,-12-1 1-15,-8 1 0 0,-9-11 2 16,-3-4-8-16,3-7-3 15,0-8-26-15,1-6-10 16,3-8-61-16,9-4-26 16,8-6 9-1</inkml:trace>
  <inkml:trace contextRef="#ctx0" brushRef="#br0" timeOffset="26177.3201">25621 6974 400 0,'4'33'151'0,"-4"-8"-82"0,4-3-56 16,0-11 33 0,-4 0-28-16,0 3-7 15,0 8-8-15,-4 4-3 16,0 6 1-16,0 5-4 0,0-5 2 0,0 1-8 16,-1 0-2-16,-3-1-40 15,0-3-19-15,0-7-55 16,-8-44-73-1</inkml:trace>
  <inkml:trace contextRef="#ctx0" brushRef="#br0" timeOffset="26329.8464">25588 6331 432 0,'-12'0'162'16,"12"-3"-88"-16,0-12-86 0,4 8 26 0,0-4-75 15,0-7-26-15,0-11-79 32,4 0-35-32</inkml:trace>
  <inkml:trace contextRef="#ctx0" brushRef="#br0" timeOffset="26962.9612">25613 6832 396 0,'0'26'148'0,"8"-23"-80"0,0 1-70 0,-8-4 27 16,0 0-17-16,-4 7-4 16,-4 1 1-16,-9-1 1 15,-7 4-2-15,-9 3-3 0,-12 1 0 0,8 7-1 16,1-4 0-16,3-4 0 16,8 4 0-16,5-3 0 15,8-4 2-15,8 0-3 31,8 3-2-31,8 1 6 16,8-1 3-16,9 1-1 16,4 3 2-16,-5 4-2 0,1 3 0 15,-1 1-3-15,1 3 1 16,-13 3-2-16,-3-2 2 16,-5-5-4-16,-4 0 0 0,-4 8 1 15,-4-4 2-15,-8-3-8 16,-5-5-3-16,1 1-20 15,-9-11-8-15,5-7-28 16,0-4-11-16,-1-15-72 16</inkml:trace>
  <inkml:trace contextRef="#ctx0" brushRef="#br0" timeOffset="27451.4636">25829 7036 372 0,'4'32'140'0,"0"-17"-76"0,4-8-66 0,-4-3 27 0,1 3-17 16,-1 0-4-16,0 4-6 16,-4 4 1-16,0 3 1 0,0 0-16 0,-4 4-6 31,0 3-20-31,-5-3-6 0,1 4-30 15,0-12-11-15,0-3-20 16</inkml:trace>
  <inkml:trace contextRef="#ctx0" brushRef="#br0" timeOffset="27649.7363">25854 6171 444 0,'0'-14'165'0,"4"14"-90"0,-4-7-83 0,0-1 26 0,4-6-61 31,0-8-22-31,4-7-83 0,8-4-33 16,1-14 62-16,3-4 32 15</inkml:trace>
  <inkml:trace contextRef="#ctx0" brushRef="#br0" timeOffset="28011.0063">26270 6444 436 0,'-8'72'162'0,"16"-10"-88"0,4 36-73 16,-3-51 30-16,-1 15-21 16,-4 4-6-16,-4 3-5 15,-4 10-2-15,0 5 2 16,-4-8 0-16,-1-7 1 15,1-7 0-15,4-15 0 0,4-14 2 16,0-11 3-16,8-26-7 16,5-7 0-16,3-7-5 15,4 0 2-15,5 0 1 16,-1 3-1-16,1 4 1 16,-1 8 3-16,-3 6-5 0,-5 5 2 15,-4 6 2-15,-4 8 1 16,-8-4 1-16,-4 11 0 15,-12 0 0-15,-8 0 0 16,-9 0-3-16,0-3 2 0,-4-5-6 16,1-2-3-16,-1-5-25 31,4-7-12-31,9-7-47 0,7-10-19 16,17-23-18-16</inkml:trace>
  <inkml:trace contextRef="#ctx0" brushRef="#br0" timeOffset="28580.8251">26679 6560 252 0,'-4'-4'96'0,"4"4"-52"0,0 0-54 0,0 0 14 15,0 0-5-15,0 4 0 16,0 3 16-16,4 1 10 15,0 2-13 1,0 9 18-16,0 6 7 0,0 0-2 16,-4 5 0-16,4 6-16 15,0 4-4-15,-4 3-11 16,4 5-3-16,-4 2-3 16,0 5-2-16,0 10 3 0,0 4 2 0,0 0 0 31,0 0 2-31,0-3-2 0,4-19-1 15,4-11 3 1,9-14 2-16,3-7-4 16,5-26-1-16,3-4 0 15,1 1 0-15,0-1 0 0,3 4 2 16,1 4-1-16,-4 0-1 16,-1-1 1-16,1 1-1 0,-1-4 2 15,1-3 1 1,-5-4-1-16,1-4 1 15,-5-4-2-15,-7 1-1 0,-1 7 5 16,-12-4 4-16,-4 4 6 16,-4 3 5-16,-5 8-10 0,-7 3-3 31,-5 8-5-31,-7 14-2 0,-1 18-2 16,4 8 1-1,5 7 3-15,12 3 1 16,12 1 1-16,12-4 2 0,12-11-3 15,5-4 0-15,12-7-36 16,4-7-16-16,0-8-65 16,-4-6-28-16</inkml:trace>
  <inkml:trace contextRef="#ctx0" brushRef="#br0" timeOffset="29544.0785">19922 7886 432 0,'-57'-22'162'0,"41"15"-88"0,-29-4-84 0,24 7 27 15,-11 0-14-15,-9 4 0 16,-12 11-3-16,-13 18-1 16,5 8 1-16,0 10-3 0,8 11 2 0,8 4-4 15,8 3 1-15,13 15 2 31,7 4 1-31,13-1 1 16,12 4 2-16,1-7-3 16,3-14-2-16,4-1-5 15,5-11 0-15,-5-10-18 0,0-8-6 16,-4-7-18-16,-3-7-9 16,-9-4-15-16,-4-10-3 15,-5-16 10-15,-3-3 8 16,-16 1 51-16,7-5 23 0,1 1 29 15,-1-5 10-15,5-2-13 16,0 2-4-16,7 5-16 16,5-4-5-16,13 7-12 15,7 4-4-15,4-1-1 16,5 5 0-16,12 3-2 16,3 0 2-16,5 3 3 0,8-3 3 15,-4 0 0-15,0 0 0 31,-4 0-3-31,-8 0 1 16,-4 0-2-16,-5 8-1 0,-7-1 1 16,-9 4-1-16,-4 0 6 15,-8 7 4-15,-4 4-8 16,0 3 0-16,4 0-4 16,0 1 0-16,4-1 2 15,4 1 0-15,9-5 2 0,-1-2 1 16,9-5 5-16,3-7 5 15,-3-3-1-15,-1-4 1 16,-3-4-3-16,-5-3 1 16,-4 0 3-16,-4 0 1 15,-8-4-2-15,-8-7 2 0,-8-1-13 16,-5-2-5-16,1-5-13 16,0-6-2-16,7-12-40 15,5-7-14-15,8 8-29 16</inkml:trace>
  <inkml:trace contextRef="#ctx0" brushRef="#br0" timeOffset="29778.5006">20200 8656 220 0,'37'80'82'0,"-17"-51"-44"0,9 7 0 0,-21-14 32 16,0 0-1-16,0-1 4 0,-4 1-15 15,-4-4-5-15,0-3-30 16,0-4-7-16,0-4-2 0,0-3 1 15,-4-8 3-15,0-7-6 16,4-11 1-16,4-10-10 0,5-5-2 16,3-3-8-16,4 8 0 15,5-5-13-15,3 5-2 16,9 3-28-16,12-1-10 16,16 5-40-16,17 3-16 0,11 4-33 15</inkml:trace>
  <inkml:trace contextRef="#ctx0" brushRef="#br0" timeOffset="30211.6413">21409 8525 428 0,'12'18'159'0,"5"-7"-86"0,7 3-81 16,-7-6 29-16,3 3-19 15,5 10-1-15,3 1-3 16,1 4-2-16,-1 3 3 0,-3 0-2 0,-9-4 1 16,-4 1 2-16,-3-8 0 15,-9 0 2-15,-4-4 1 16,-5-3 3-16,-7-3 3 15,-8-8 0-15,-9-4 0 32,-4 0-8-32,-8 8 0 0,0 0-1 15,4 3 0-15,9 11-3 16,3 0 2-16,9 0-1 16,12 1-2-16,8 2 3 15,8-3 2-15,8-7-11 16,9-3-6-16,3-12-38 15,13-7-17-15,8-14-84 16,0-12-51-16,-4-6 96 16</inkml:trace>
  <inkml:trace contextRef="#ctx0" brushRef="#br0" timeOffset="31012.5632">22676 8874 504 0,'-5'18'189'0,"10"-18"-102"0,3 3-103 0,0 5 26 15,4-1-16-15,0 7 1 16,1 8 1-16,-5 7 2 16,4 4 1-16,-4 0-8 0,4-4-2 15,1-8 6-15,-1-2 2 16,0-8 7 0,5-15 2-16,-1-11 2 15,4-10 0-15,1-4-4 0,-1-7-1 16,-3-1-1-1,-1-6 1-15,0 6-2 16,5 5-1-16,-1 6-4 16,0 12-2-16,1 10-2 15,12 11 0-15,3 12 2 0,9 2 4 0,4 1 1 32,4-4 3-32,-4 0-3 0,0-3 0 15,0-4 1-15,-8-8 2 16,-4-3 1-16,-4-3 3 15,-9-4 1-15,1-8 3 0,-13-3-3 32,-8-4-2-32,-8-3-5 0,-8-1 0 15,-9 1 0-15,-3 7 0 16,-1 10-5-16,1 8-1 16,3 11-2-16,1 18 2 0,8 0 2 0,4 4 2 31,8 3-8-31,8 8-1 15,8 0-3-15,9-4 1 0,7-8-2 16,9 1 2 0,4-4 5-16,-4-15 2 0,0-3 10 15,0-3 5-15,-5-8 13 16,-3-4 6-16,-8-3-1 16,-5-8-2-16,-4-14-7 15,-3 0-3-15,-5-4-9 0,0 1-4 0,4-5-6 31,4 5 0-31,5 3-9 16,-1 7-2-16,5 11-3 16,3 4-2-16,1 3-2 15,4 0-1-15,-1 4-16 0,1 0-5 0,0-3-41 32,12-4-110-17</inkml:trace>
  <inkml:trace contextRef="#ctx0" brushRef="#br0" timeOffset="31261.4919">24420 8354 460 0,'-4'26'170'0,"12"3"-92"0,8 22-89 0,1-26 27 16,-5 15-17-16,4 11-1 31,-4 7 1-31,-3 7 0 0,-5 1 1 16,-4-1-3-16,-4 0 0 0,-5-7-45 0,1-10-17 15,-4-12-56-15,0-11-23 16,4-17 16 0</inkml:trace>
  <inkml:trace contextRef="#ctx0" brushRef="#br0" timeOffset="31628.1761">24187 8634 400 0,'0'0'151'0,"4"18"-82"0,8-3-58 15,-4-12 32-15,9 4-27 16,7 1-8-16,13 3-6 16,12 3-2-16,8 4 0 0,13 0-3 0,-5 1 2 15,0-1 1-15,-3 0 2 16,-1-7-3-16,-8-4 0 15,-4-3 12-15,-4-8 5 16,0-7 0-16,-8-3 3 0,-9-4-6 16,-7-8-3-16,-13-3-1 15,-8 7 1-15,-4 4-5 16,-8 4-1-16,-1 6-4 16,1 8-3-16,0 15-1 0,0 14 3 15,-1 7-2-15,5 4 1 16,4 7 2-16,4 4 0 15,4 0-3-15,8-7 0 32,9-12-16-32,11-10-7 15,9-11-34-15,12-11-13 0,9-7-57 16,3-11-22-16,13-22 20 16</inkml:trace>
  <inkml:trace contextRef="#ctx0" brushRef="#br0" timeOffset="31779.125">25862 8659 420 0,'-8'33'156'0,"-1"-22"-84"0,-15 14-82 0,7-10 25 15,-11 7-13-15,-9 10-2 16,-4 1-8-16,-4-4-5 0,0 0 7 16,0-3-72-16,1-5-32 0</inkml:trace>
  <inkml:trace contextRef="#ctx0" brushRef="#br0" timeOffset="31979.097">25514 8776 520 0,'45'50'192'0,"-16"-21"-104"0,40 0-94 0,-28-14 35 16,4 3-21-16,8 8-4 0,9 6-17 15,3 5-4-15,-4-5 9 16,-4-3-49-16,-3 11-19 0,-10 11-80 16,-7-7-33-16,-25-12 50 15</inkml:trace>
  <inkml:trace contextRef="#ctx0" brushRef="#br0" timeOffset="32513.5985">18056 8957 424 0,'-9'15'159'0,"13"-12"-86"0,1 5-63 0,-1-5 34 16,4 8-31-16,4 11-8 16,4 14-7-16,5 8-2 15,-1 25 3-15,1 11-5 0,-9 3 2 0,-8 12-25 32,-4 3-8-32,-4 3-43 0,0-17-18 0</inkml:trace>
  <inkml:trace contextRef="#ctx0" brushRef="#br0" timeOffset="32979.4465">17855 9306 376 0,'9'3'140'0,"7"1"-76"0,25 3-70 0,-17 1 25 15,21-1-17-15,12 4-3 0,13 3 0 16,3 4 2-16,-3 4 0 16,-5 4-1-16,-8-1 3 0,-8-3-2 15,-8-4-1-15,-8-3 1 0,-9-1 1 16,-7 4 8-16,-9 0 5 16,-8 4-1-16,-4 4 2 15,-4 3-9-15,0 3-2 16,-1 8-8-16,9 4 0 15,4 3-1 1,5 0 2-16,3-7 1 16,12-7 1-16,5-8 0 15,4-6 2-15,7-5 3 16,5-7 2-16,0-7 8 16,-4-7 4-16,-8-4-7 0,-9-18-2 15,-7 0 0-15,-9 0 4 16,-12-7-17-16,-17-4-5 15,-7-4-23-15,-5 8-7 16,-4-4-32-16,5 0-10 0,7 0-64 16,9 0-47-1,4 0 81-15</inkml:trace>
  <inkml:trace contextRef="#ctx0" brushRef="#br0" timeOffset="33587.5546">19779 9219 384 0,'4'61'143'0,"5"-24"-78"0,3 17-71 0,0-21 22 16,0 10-12-16,1 26-3 15,-5 19 0-15,0 6-1 16,0 4 0-16,-4-18 0 0,0-15 0 0,4-10 2 15,1-15 3-15,11-18 15 16,1-19-8 0,3-14-1-16,5-10-7 15,-1-12-3-15,5-7-7 0,0 7-1 16,-1 11-2-16,9 15 3 16,-4 18-1-16,0 14 2 15,-5 8-4-15,1 3 1 16,-4 4-9-16,-5 0-4 0,1-7-29 31,-5-4-12-31,0-7-52 16</inkml:trace>
  <inkml:trace contextRef="#ctx0" brushRef="#br0" timeOffset="34319.9719">20727 9651 344 0,'25'-33'129'0,"-9"29"-70"0,12 8-58 0,-11 3 27 15,3 8-13-15,9 10 0 16,-1 8-3-16,1 11 2 16,0 3-7-1,-5-7-4-15,-3 0 0 0,-9-8-4 0,-4-3 0 16,-8-3 3-16,-4-8 3 16,-8-3 7-16,-13-8 4 0,-3 0-4 15,-5-3 1-15,-4-4-8 0,0 3-3 16,1 5-4 15,3 3-1-31,4-1-7 0,5 12-4 0,3 0-3 16,9 0 0-16,8-4-4 15,12-4 0-15,9-3 5 16,7-7 2 0,9-15 6-16,12-3 5 0,0-8 4 15,0-4 4-15,-5 1 7 16,-3 0 4-16,-4 3-2 0,0 7 0 31,-9 8-4-31,1 3-1 0,-5 15-3 16,0-4 1-16,-3 4-2 0,-1 4 0 15,0 7-6-15,1-4-1 16,7-4 1-16,1 1 2 16,7-4 2-1,1-4 1-15,0-3 2 0,-1-12 1 16,5 5-3-16,0-1-1 15,0 1-1-15,0-1 1 16,-1 0-4 0,1-3 0-16,4 3 1 15,0 1 2-15,-4-5-1 0,-1 1-1 16,1-4 1-16,-4 0-1 0,-5-3 2 16,-3-4 1-16,-5 0-1 15,-3-15-2 1,-5 0 3-16,-4 4 0 15,-8 4 5-15,-8 3 3 0,0 4-6 16,-5 7-3-16,1 7-6 16,0 15 0-1,0 15 0-15,3 6 2 16,1 5-1-16,8 10-1 0,8 0 3 16,9-3 0-16,15-4-8 15,9-8-4-15,12-3-29 0,9-7-10 16,3-11-33-16,17-7-11 31,12-4-39-31</inkml:trace>
  <inkml:trace contextRef="#ctx0" brushRef="#br0" timeOffset="34760.7295">23104 9582 432 0,'9'0'162'0,"7"3"-88"0,13 1-86 15,-9 0 26-15,9 3-15 16,-1 4 0-16,1 3-1 16,-5 5 0-1,-3 6 2-15,-1 0 0 0,-8 1 2 16,-3 7-3-16,-9 10 0 0,-5-3 5 0,-7 0 5 16,-12 0-1-16,-5-4 1 15,-4 1-3-15,1-1-1 16,3 0-3-16,1-3-2 31,7 0 1-31,9-1-1 0,8-3 0 16,4-3 0-16,12-8-3 15,13-4 2-15,11-6-15 0,9-8-6 0,8-4-40 16,5-3-17-16,7 0-87 16</inkml:trace>
  <inkml:trace contextRef="#ctx0" brushRef="#br0" timeOffset="35660.9072">24338 9560 460 0,'-8'7'170'0,"8"8"-92"0,8 10-93 16,-4-3 26-16,4 11-13 15,0 10 0-15,-3 19 0 16,-5 0 0-16,0 3 2 15,-5-7 0-15,1-7 0 0,0-4-5 16,4-10 1-16,0-12 0 0,4-7-1 16,9-7 4-16,3-15 2 15,4-6-2-15,9-9 0 16,8 5-1-16,-5 3-2 16,5 11 0-16,4 11 0 15,-4 7 0-15,-9 4 0 0,-7 3 0 16,-9 8 3-16,-4 0-2 31,-12-1 1-31,-12 1 2 16,-9-4 0-16,-7 0-3 15,-9-14 0-15,-4-8-3 16,0-7-1-16,-12-11-25 0,12-11-11 16,4-3-27-16,4-8-11 15,13-7-49 1</inkml:trace>
  <inkml:trace contextRef="#ctx0" brushRef="#br0" timeOffset="36096.0413">24845 10058 348 0,'32'40'132'0,"-7"-11"-72"0,3 7-55 0,-15-22 30 16,-1 8-23-16,0 7-6 15,0 4-4-15,-3 0 0 16,-1 3-1-16,-4 0-1 0,0 1 3 15,0-12 7-15,0-7 5 32,-4-25 32-32,0-8-12 15,0-10-1-15,0-11-18 16,0 3-7-16,0 0-6 16,0-10-3-16,4-1-6 15,4 4-1-15,9 7-8 16,3-3-1-16,9 7-2 15,-1 0-2-15,5 4 5 0,4 6 1 16,-5 9 6-16,1 6 5 16,0 11 0-16,-5 4 1 15,-3 7 6-15,-1 4 5 16,-3 3 1-16,-5 5 4 0,-8 6-5 16,0 4-3-16,-8 3-3 15,0 1 0-15,0-4-9 16,-4 4-1-16,-4-5-27 15,4-2-10-15,0-12-49 0,0-3-20 32</inkml:trace>
  <inkml:trace contextRef="#ctx0" brushRef="#br0" timeOffset="37596.5638">25666 9491 296 0,'4'-18'112'0,"8"14"-60"0,4 1-80 16,-3 3 9-16,3 0-36 15,0 3-10-15,5 8 1 0,7 7 3 16,5 0 57-16,0 4 24 16,-5 4 51-16,1 6 22 15,-5 5-6-15,1 10-5 0,-5 7-46 16,1 4 3-16,-5 4 0 0,-8 0-15 15,0 0-5-15,-4 10-12 32,-4 5-5-32,0-5-1 15,0-3-1-15,0-3 0 16,0-12 0-16,0-7 2 16,0-21 8-16,5-12-1 15,-5-14-5-15,0-11-2 16,-5-7 1-16,-3-7 0 15,-4-8 1-15,-4 4 0 0,-5 4 0 16,1 3 0-16,-1 4-7 16,5 7 0-16,-4 7-1 15,3 8-1-15,1 10-1 16,4 8 1-16,8 0 3 16,4 14 1-16,8 4 1 15,8-4 2-15,5-6 1 0,7-1 3 16,9-8-1-16,12-6 0 15,0-8-3-15,4-10-2 32,4-12 1-32,-4-10-1 15,-4-1 2-15,-4 1 1 0,-8-1 10 16,-8 1 3-16,-9-4 4 16,-8 7 2-16,-12-3-10 15,-8 3-4-15,-12 4-8 16,-5 7-2-16,-3 7-2 15,-1 11 3-15,9 8-5 0,-1 7 2 16,9 0-5-16,4-4 1 16,8 3-1-16,8-6 3 15,8-8 4-15,9 1 3 0,3-5 2 16,1-3 3-16,-5 0-3 16,1-3-2-16,-5 3 0 15,-3 0-1-15,-1 3 0 16,0 4 0-16,-3 4-3 15,-5 7 2-15,0 4 1 16,-4 4 0 0,-4 3-3-16,0 3 2 15,-4 12-1-15,0-4-2 16,0 4 3-16,-4 6 2 16,-9 5-2-16,-3-1 0 15,-9 12-1-15,1-5-2 0,-5 1-2 16,0-11 1-16,-12-4-6 15,5-7-3-15,3-11 5 16,0-11 5-16,4-10 12 16,1-16 6-16,3-6-4 15,5-15-3-15,-1-15-4 0,9-3 0 16,8 0-9-16,8 3-1 16,8 8-3-16,4 3 1 15,17 4 3-15,11-3 1 0,9-8 0 16,9 0 4-16,3-4 0 15,8-7 3-15,1-3-1 32,-5-8-1-32,-4-3 3 15,-12 3 0-15,5 7 7 16,-18 1 6-16,-3 3-4 0,-13 4 1 16,-11 7-4-16,-9 7 0 15,-5 11-10-15,-3 8-1 16,-4 7-7-16,-4 14 1 15,-1 7 4-15,-3 8 4 0,4 11-1 16,3 3 0-16,5 1 1 16,4 2 2-16,8-2-1 15,8-8 2-15,5-4-11 16,3-14-2-16,17-18-22 16,4-15-6-16,8-7-38 0,4-4-17 15,4-7 17-15,4-3 9 16,-7 3 50-16,-5 7 21 15,-9 8 41-15,-7 10 19 32,-8 4-2-32,-5 8-3 0,-8 6-21 15,-8 5-9-15,-12 6-11 16,0 4-3-16,-4 8-3 16,-5 6 0-16,1 1 2 15,4-4 4-15,0-7-8 16,3-4-3-16,5-3-2 15,8-4-1-15,5-4-2 0,3 4-2 16,4 0 3-16,5-1 0 16,3 9-4-16,1-1 1 15,-1 4 0-15,-3 3 0 16,-1 4 0-16,-4 0 0 0,-3-3 2 16,-9-1 1-16,0-3-1 15,-8-4 1-15,0-4-2 16,-5-3 2-16,1-7-22 15,-4-8-9-15,0-3-46 32,-5-7-19-32,-7-1-91 15</inkml:trace>
  <inkml:trace contextRef="#ctx0" brushRef="#br0" timeOffset="37728.2503">27773 10457 620 0,'9'73'231'0,"-9"-59"-126"0,0 4-133 16,0-10 31-16,-9-12-162 15,-11-7-65-15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7:30.008"/>
    </inkml:context>
    <inkml:brush xml:id="br0">
      <inkml:brushProperty name="width" value="0.06667" units="cm"/>
      <inkml:brushProperty name="height" value="0.06667" units="cm"/>
    </inkml:brush>
  </inkml:definitions>
  <inkml:trace contextRef="#ctx0" brushRef="#br0">20536 11885 6656,'-10'-3'3040,"8"-1"-2400,-2 4-800,4 0 352,0 0-192,0 0 448,0 0-352,0 0 32,4 4-64,-2 2 32,2 3-64,-1-1-96,0 11 32,1 0 128,-4 2-96,0 2 0,0 1 32,3-3-32,1-1 0,-2-2 512,2-4-384,2-2 576,5-6-544,-1-6 128,0-3-224,0-5-192,0-5 96,-4-1 96,5 2-64,-1-11 0,-8 5 32,2 4 320,2-1-288,2 0 352,-2 3-320,-2 4-32,-1 2-32,0 3-128,8 3 64,-1 5-256,-1 7 224,1 3-64,0 0 96,0-1 192,0 1-128,4-3 0,-1-3 0,0-4 128,1-2-128,-2-3 736,2-3-608,0-2 384,-1-8-384,1-3 512,-5-3-512,1 2 31,-3 0-127,0-1-64,-5 1 32,2-2-767,0 2 575,0-1-3328,-4-5 2688,-4-9-7104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7:58.462"/>
    </inkml:context>
    <inkml:brush xml:id="br0">
      <inkml:brushProperty name="width" value="0.06667" units="cm"/>
      <inkml:brushProperty name="height" value="0.06667" units="cm"/>
    </inkml:brush>
  </inkml:definitions>
  <inkml:traceGroup>
    <inkml:annotationXML>
      <emma:emma xmlns:emma="http://www.w3.org/2003/04/emma" version="1.0">
        <emma:interpretation id="{6D89531E-96D7-46C1-8160-F0C903CD1E69}" emma:medium="tactile" emma:mode="ink">
          <msink:context xmlns:msink="http://schemas.microsoft.com/ink/2010/main" type="inkDrawing" rotatedBoundingBox="5880,11231 6104,10423 6765,10607 6541,11414" shapeName="None"/>
        </emma:interpretation>
      </emma:emma>
    </inkml:annotationXML>
    <inkml:trace contextRef="#ctx0" brushRef="#br0">6874 11227 5248,'5'-11'2400,"-1"8"-1888,-1-9-640,2 9 2432,-1-8-1856,4-5 1760,-8-3-1664,0 5 1248,0-2-1344,-3-2 671,-14 2-95,-5 5-736,-10 3 128,-1 5-288,-5 0-192,0 3 64,-3 11 256,-2 11-192,2 4 64,-1-4-96,1 10-32,-1 0 32,3 6-128,3 4 64,1-1-64,8 1 64,5 6 32,10 6 0,7-5-96,10 7 64,7-3 32,10-8 0,2-4 64,6-7-32,2-1 64,7-6-64,-2-4 64,-1-4-64,7-5-32,-1-4 32,-4-5 128,-2-5-128,3-5-96,-6-1 64,1-6-288,-5 1 224,-4-8-1920,-1 5 1536,-7 2-3871,-5 9 3327,1 6-6752</inkml:trace>
  </inkml:traceGroup>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7:58.751"/>
    </inkml:context>
    <inkml:brush xml:id="br0">
      <inkml:brushProperty name="width" value="0.06667" units="cm"/>
      <inkml:brushProperty name="height" value="0.06667" units="cm"/>
    </inkml:brush>
  </inkml:definitions>
  <inkml:traceGroup>
    <inkml:annotationXML>
      <emma:emma xmlns:emma="http://www.w3.org/2003/04/emma" version="1.0">
        <emma:interpretation id="{EAF6EA26-EBDD-47F6-9982-B8FC1B6CC6FA}" emma:medium="tactile" emma:mode="ink">
          <msink:context xmlns:msink="http://schemas.microsoft.com/ink/2010/main" type="inkDrawing" rotatedBoundingBox="6921,11016 7009,11522 6993,11524 6906,11019" shapeName="None"/>
        </emma:interpretation>
      </emma:emma>
    </inkml:annotationXML>
    <inkml:trace contextRef="#ctx0" brushRef="#br0">7257 11531 8064,'0'-5'3552,"0"5"-2784,5 8-960,-5 0 1312,0 2-928,0 2 832,0 6-768,5 1 768,-3 11-768,3 8 575,-1-1-607,3 0 64,3 8-224,-3 0-128,0-2 64,3-1 0,1-5 0,1 0-6015,-4 1 4735</inkml:trace>
  </inkml:traceGroup>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8:00.071"/>
    </inkml:context>
    <inkml:brush xml:id="br0">
      <inkml:brushProperty name="width" value="0.06667" units="cm"/>
      <inkml:brushProperty name="height" value="0.06667" units="cm"/>
    </inkml:brush>
  </inkml:definitions>
  <inkml:trace contextRef="#ctx0" brushRef="#br0">21230 10913 8448,'-21'-3'3776,"13"-1"-2976,-5-5-1024,6 6 1088,-7 0-736,-2-4-128,-6 2 32,-3 2 64,0 3-96,-4 0-64,-5 8 32,-3 5-160,-3 11 160,3 5 192,0 19-160,3 5 32,4 3 0,5 4 32,4-2-32,13-2 512,3 0-416,13-1 128,9-6-192,9-3 64,7-10-96,6-6-96,3-8 32,3-12-64,7-4 64,-3-12-320,-2-4 256,-5-4-1568,0-5 1280,0 0-5120,-3-4 4256,-6 10-2560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37:12.566"/>
    </inkml:context>
    <inkml:brush xml:id="br0">
      <inkml:brushProperty name="width" value="0.05292" units="cm"/>
      <inkml:brushProperty name="height" value="0.05292" units="cm"/>
      <inkml:brushProperty name="color" value="#FF0000"/>
    </inkml:brush>
  </inkml:definitions>
  <inkml:trace contextRef="#ctx0" brushRef="#br0">21009 6099 232 0,'-25'-18'88'0,"17"10"-48"0,-8-10-36 16,4 11 21-16,-9-4-5 15,1-3 0-15,-1-5 7 16,1 5 3 0,0-4-16-16,3 3 10 0,1-3 3 15,4 3-1-15,-1 5-1 0,13-1 4 16,8 3-9 0,17 1-3-16,12 0 2 0,12 3 0 15,16-7 1-15,9 8 0 16,11-1-7-16,13 4 0 15,-4 4-4-15,-4 3 2 16,4 4-4-16,-8-4-2 0,-4 4-5 31,-9 4 0-31,-3-1-5 16,-13 4 1-16,-8-3-42 16,-12-4-19-16,-1 3-71 15,1-14-28-15,0-18 15 16</inkml:trace>
  <inkml:trace contextRef="#ctx0" brushRef="#br0" timeOffset="528.913">22292 6102 564 0,'-21'-3'209'0,"17"3"-114"0,0-4-100 15,0 1 39-15,4-1-23 16,4 0-1-16,-4 1-6 15,0-1-1-15,4 4-1 16,0-4-2-16,4 1 1 0,9 3-1 16,7 0 2-16,17 0-3 0,16 0 0 15,17 0 3-15,16 0 1 16,8 0-1-16,12 0-2 16,21-4 3-16,12 0 0 15,4-3-1-15,28-4 1 16,1 4-2-16,0-4 2 15,7 0-2-15,5 4-1 0,-12 3 1 16,-4 1-1-16,-1 3 0 31,-12 3 2-31,-12 5-3 0,-12-1-2 0,-12-3 2 32,-9 3 2-32,-4 0 0 15,-12 4-1-15,-4 0-4 0,-12 0 0 0,-12 0-11 16,-9-4-6-1,-12 0-32-15,-12-3-14 0,-17-1-117 16,-16-10-50-16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8:00.507"/>
    </inkml:context>
    <inkml:brush xml:id="br0">
      <inkml:brushProperty name="width" value="0.06667" units="cm"/>
      <inkml:brushProperty name="height" value="0.06667" units="cm"/>
    </inkml:brush>
  </inkml:definitions>
  <inkml:trace contextRef="#ctx0" brushRef="#br0">21587 11392 9984,'4'-7'4512,"-4"7"-3552,12-18-1216,-3 13 1056,3-3-672,5 5 32,5-4-96,1-1-64,7 0 32,-1 8-224,0-3 160,-4 3-96,0 3 96,-4 5 32,-4-4 0,-5 4 64,-4 3-32,-8 3-32,-5 2 32,-2 2 32,-6 1-32,-3 2 160,-5 6-161,5-1 353,-1 3-288,0-3-128,5-2 32,7-2 96,10-3-96,7-9 0,5-2 32,7-3-671,22-10 511,4-3-2656,8 2 2176,1-7-8288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8:01.593"/>
    </inkml:context>
    <inkml:brush xml:id="br0">
      <inkml:brushProperty name="width" value="0.06667" units="cm"/>
      <inkml:brushProperty name="height" value="0.06667" units="cm"/>
    </inkml:brush>
  </inkml:definitions>
  <inkml:traceGroup>
    <inkml:annotationXML>
      <emma:emma xmlns:emma="http://www.w3.org/2003/04/emma" version="1.0">
        <emma:interpretation id="{422D6407-34BA-4E28-AA43-6A6EF2D9710D}" emma:medium="tactile" emma:mode="ink">
          <msink:context xmlns:msink="http://schemas.microsoft.com/ink/2010/main" type="inkDrawing" rotatedBoundingBox="10232,14710 10329,14081 10835,14159 10738,14788" shapeName="None"/>
        </emma:interpretation>
      </emma:emma>
    </inkml:annotationXML>
    <inkml:trace contextRef="#ctx0" brushRef="#br0">11036 14733 7296,'-3'-16'3360,"-14"5"-2656,8 0-896,6 7 1376,-2-2-960,-2-7 96,-6 7-224,-1-6-64,-2 5 0,-6 2-128,-2 5 64,-15 8-64,1 8 64,1 6-64,-2 7 64,2 25 576,2-1-448,11-2-32,3 0 0,9 0-160,7 5 64,13-10 32,9-4 0,13-4 0,7-6 0,5 0 64,0-7-32,1-6-32,3-7 32,0-6-576,1-1 416,-5-5-2272,-4-5 1856,0 2-6240</inkml:trace>
  </inkml:traceGroup>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7:30.007"/>
    </inkml:context>
    <inkml:brush xml:id="br0">
      <inkml:brushProperty name="width" value="0.06667" units="cm"/>
      <inkml:brushProperty name="height" value="0.06667" units="cm"/>
    </inkml:brush>
  </inkml:definitions>
  <inkml:traceGroup>
    <inkml:annotationXML>
      <emma:emma xmlns:emma="http://www.w3.org/2003/04/emma" version="1.0">
        <emma:interpretation id="{A4346585-13A6-43F6-8BB7-13C4C6AB20EA}" emma:medium="tactile" emma:mode="ink">
          <msink:context xmlns:msink="http://schemas.microsoft.com/ink/2010/main" type="writingRegion" rotatedBoundingBox="13401,11474 13438,11923 13048,11955 13011,11506"/>
        </emma:interpretation>
      </emma:emma>
    </inkml:annotationXML>
    <inkml:traceGroup>
      <inkml:annotationXML>
        <emma:emma xmlns:emma="http://www.w3.org/2003/04/emma" version="1.0">
          <emma:interpretation id="{F4119F8E-20ED-434A-8E56-C61CAAB6ED09}" emma:medium="tactile" emma:mode="ink">
            <msink:context xmlns:msink="http://schemas.microsoft.com/ink/2010/main" type="paragraph" rotatedBoundingBox="13401,11474 13438,11923 13048,11955 13011,11506" alignmentLevel="1"/>
          </emma:interpretation>
        </emma:emma>
      </inkml:annotationXML>
      <inkml:traceGroup>
        <inkml:annotationXML>
          <emma:emma xmlns:emma="http://www.w3.org/2003/04/emma" version="1.0">
            <emma:interpretation id="{40ADF7A9-A688-4F00-BC7C-308BDE45B333}" emma:medium="tactile" emma:mode="ink">
              <msink:context xmlns:msink="http://schemas.microsoft.com/ink/2010/main" type="line" rotatedBoundingBox="13401,11474 13438,11923 13048,11955 13011,11506"/>
            </emma:interpretation>
          </emma:emma>
        </inkml:annotationXML>
        <inkml:traceGroup>
          <inkml:annotationXML>
            <emma:emma xmlns:emma="http://www.w3.org/2003/04/emma" version="1.0">
              <emma:interpretation id="{C4ED8052-6044-4E51-86B8-B2DE91F1D46B}" emma:medium="tactile" emma:mode="ink">
                <msink:context xmlns:msink="http://schemas.microsoft.com/ink/2010/main" type="inkWord" rotatedBoundingBox="13401,11474 13438,11923 13048,11955 13011,11506"/>
              </emma:interpretation>
            </emma:emma>
          </inkml:annotationXML>
          <inkml:trace contextRef="#ctx0" brushRef="#br0">11732 11543 3584,'-3'-2'1664,"-10"2"-1312,18 0-448,-5 0 1184,0 0-864,0 0 736,0 0-736,0 0 64,0 5-256,-3 1-32,1 0 896,-2 0-704,8 0 736,-2-1-704,1 1 160,1 0-256,0 0 352,-1 3-352,0-1 96,1 2-160,-2-2 320,2 7-288,0 1 224,-1 3-224,0-4-160,4-1 64,-1 3-96,0-2 64,2-1 128,-2 0-96,1 1-64,-1 0 32,2-1 32,-2 1 0,-3 3 352,0 2-288,-3-2 96,0-4-128,0-2-288,0-1 192,0 1-64,0-3 96,0-1 32,4 2 0,-1-5 0,0 1 0,4 0 64,-1-4-32,1 2-32,0-4 32,0 0-32,-1-4 0,0 2 256,1-1-192,-4 0 416,4-3-352,0-5 192,0-8-224,3 3 128,3-5-192,0 0-96,4-4 64,-4-2 96,1-6-96,-3 5-160,1 2 128,-6 2-96,4-2 96,-3 6 128,-1 3-96,0-1 0,2 0 32,-2 4-1216,1 2 928,-1 0-1056,0 3 960,1 1-2656,0-1 2304,3 1-4448</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8:02.168"/>
    </inkml:context>
    <inkml:brush xml:id="br0">
      <inkml:brushProperty name="width" value="0.06667" units="cm"/>
      <inkml:brushProperty name="height" value="0.06667" units="cm"/>
    </inkml:brush>
  </inkml:definitions>
  <inkml:traceGroup>
    <inkml:annotationXML>
      <emma:emma xmlns:emma="http://www.w3.org/2003/04/emma" version="1.0">
        <emma:interpretation id="{D334823A-470A-446B-A016-0EF9119FE793}" emma:medium="tactile" emma:mode="ink">
          <msink:context xmlns:msink="http://schemas.microsoft.com/ink/2010/main" type="inkDrawing" rotatedBoundingBox="11318,14462 11456,14958 11094,15058 10956,14562" shapeName="None"/>
        </emma:interpretation>
      </emma:emma>
    </inkml:annotationXML>
    <inkml:trace contextRef="#ctx0" brushRef="#br0">11446 15065 7168,'4'-19'3232,"5"16"-2528,-2-4-896,3 4 416,-2-2-224,0 2-192,5 3 160,1 0 0,-2 3 32,1 2 64,-1 1-32,2 1-32,-7 1 32,2 3 128,-4 1-128,-5 0 352,-5-2-288,-4 9 416,2 3-384,-7-4-64,2 1-32,3-1 224,0 2-192,2-6 416,-2 1-352,4-3 384,1-2-384,4-2 288,4-5-320,5-3 128,3-3-160,6-5-32,3 1 0,5 0-128,5 2 64,-3 2-64,-1 3 64,-7 0-160,2 8 160,-4 6 192,-10 5-160,-4 7 1120,-4 0-896,-4 0 927,-4 7-863,-14 4 672,1-3-736,-6-8 448,-3-7-512,-3-3-96,-6-16 0,-7 0-2144,-2-13 1632,-4 13-11295</inkml:trace>
  </inkml:traceGroup>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7:30.007"/>
    </inkml:context>
    <inkml:brush xml:id="br0">
      <inkml:brushProperty name="width" value="0.06667" units="cm"/>
      <inkml:brushProperty name="height" value="0.06667" units="cm"/>
    </inkml:brush>
  </inkml:definitions>
  <inkml:trace contextRef="#ctx0" brushRef="#br0">11732 11543 3584,'-3'-2'1664,"-10"2"-1312,18 0-448,-5 0 1184,0 0-864,0 0 736,0 0-736,0 0 64,0 5-256,-3 1-32,1 0 896,-2 0-704,8 0 736,-2-1-704,1 1 160,1 0-256,0 0 352,-1 3-352,0-1 96,1 2-160,-2-2 320,2 7-288,0 1 224,-1 3-224,0-4-160,4-1 64,-1 3-96,0-2 64,2-1 128,-2 0-96,1 1-64,-1 0 32,2-1 32,-2 1 0,-3 3 352,0 2-288,-3-2 96,0-4-128,0-2-288,0-1 192,0 1-64,0-3 96,0-1 32,4 2 0,-1-5 0,0 1 0,4 0 64,-1-4-32,1 2-32,0-4 32,0 0-32,-1-4 0,0 2 256,1-1-192,-4 0 416,4-3-352,0-5 192,0-8-224,3 3 128,3-5-192,0 0-96,4-4 64,-4-2 96,1-6-96,-3 5-160,1 2 128,-6 2-96,4-2 96,-3 6 128,-1 3-96,0-1 0,2 0 32,-2 4-1216,1 2 928,-1 0-1056,0 3 960,1 1-2656,0-1 2304,3 1-4448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7:30.008"/>
    </inkml:context>
    <inkml:brush xml:id="br0">
      <inkml:brushProperty name="width" value="0.06667" units="cm"/>
      <inkml:brushProperty name="height" value="0.06667" units="cm"/>
    </inkml:brush>
  </inkml:definitions>
  <inkml:traceGroup>
    <inkml:annotationXML>
      <emma:emma xmlns:emma="http://www.w3.org/2003/04/emma" version="1.0">
        <emma:interpretation id="{03423BC5-15E8-445D-852F-9C05CB0DE57D}" emma:medium="tactile" emma:mode="ink">
          <msink:context xmlns:msink="http://schemas.microsoft.com/ink/2010/main" type="writingRegion" rotatedBoundingBox="21810,11789 22200,11738 22232,11983 21843,12034"/>
        </emma:interpretation>
      </emma:emma>
    </inkml:annotationXML>
    <inkml:traceGroup>
      <inkml:annotationXML>
        <emma:emma xmlns:emma="http://www.w3.org/2003/04/emma" version="1.0">
          <emma:interpretation id="{4AE458B3-2B6D-461A-ADC5-356718527744}" emma:medium="tactile" emma:mode="ink">
            <msink:context xmlns:msink="http://schemas.microsoft.com/ink/2010/main" type="paragraph" rotatedBoundingBox="21810,11789 22200,11738 22232,11983 21843,12034" alignmentLevel="1"/>
          </emma:interpretation>
        </emma:emma>
      </inkml:annotationXML>
      <inkml:traceGroup>
        <inkml:annotationXML>
          <emma:emma xmlns:emma="http://www.w3.org/2003/04/emma" version="1.0">
            <emma:interpretation id="{5531B0D4-9265-4CAE-8CA2-4D1C4F83D47F}" emma:medium="tactile" emma:mode="ink">
              <msink:context xmlns:msink="http://schemas.microsoft.com/ink/2010/main" type="line" rotatedBoundingBox="21810,11789 22199,11737 22232,11983 21843,12034"/>
            </emma:interpretation>
          </emma:emma>
        </inkml:annotationXML>
        <inkml:traceGroup>
          <inkml:annotationXML>
            <emma:emma xmlns:emma="http://www.w3.org/2003/04/emma" version="1.0">
              <emma:interpretation id="{E01D9A07-1103-41A3-A53C-C34F2BF4025F}" emma:medium="tactile" emma:mode="ink">
                <msink:context xmlns:msink="http://schemas.microsoft.com/ink/2010/main" type="inkWord" rotatedBoundingBox="21810,11789 22199,11737 22232,11983 21843,12034"/>
              </emma:interpretation>
            </emma:emma>
          </inkml:annotationXML>
          <inkml:trace contextRef="#ctx0" brushRef="#br0">20536 11885 6656,'-10'-3'3040,"8"-1"-2400,-2 4-800,4 0 352,0 0-192,0 0 448,0 0-352,0 0 32,4 4-64,-2 2 32,2 3-64,-1-1-96,0 11 32,1 0 128,-4 2-96,0 2 0,0 1 32,3-3-32,1-1 0,-2-2 512,2-4-384,2-2 576,5-6-544,-1-6 128,0-3-224,0-5-192,0-5 96,-4-1 96,5 2-64,-1-11 0,-8 5 32,2 4 320,2-1-288,2 0 352,-2 3-320,-2 4-32,-1 2-32,0 3-128,8 3 64,-1 5-256,-1 7 224,1 3-64,0 0 96,0-1 192,0 1-128,4-3 0,-1-3 0,0-4 128,1-2-128,-2-3 736,2-3-608,0-2 384,-1-8-384,1-3 512,-5-3-512,1 2 31,-3 0-127,0-1-64,-5 1 32,2-2-767,0 2 575,0-1-3328,-4-5 2688,-4-9-7104</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8:55.046"/>
    </inkml:context>
    <inkml:brush xml:id="br0">
      <inkml:brushProperty name="width" value="0.06667" units="cm"/>
      <inkml:brushProperty name="height" value="0.06667" units="cm"/>
    </inkml:brush>
  </inkml:definitions>
  <inkml:traceGroup>
    <inkml:annotationXML>
      <emma:emma xmlns:emma="http://www.w3.org/2003/04/emma" version="1.0">
        <emma:interpretation id="{435AFEE2-06A5-4F92-837C-65CCBBB495EE}" emma:medium="tactile" emma:mode="ink">
          <msink:context xmlns:msink="http://schemas.microsoft.com/ink/2010/main" type="inkDrawing" rotatedBoundingBox="21322,10778 21347,11280 21274,11284 21249,10781" shapeName="None"/>
        </emma:interpretation>
      </emma:emma>
    </inkml:annotationXML>
    <inkml:trace contextRef="#ctx0" brushRef="#br0">21591 11323 3584,'0'-5'1664,"0"5"-1312,3 0-448,-3 0 2464,5 0-1888,5-3 1888,-3-2-1760,1 2 1024,2 0-1184,-2-2 96,-4 2-384,1 3-96,-2 0-32,-3 0-32,0 0 0,4 8 0,-4-2 0,6 2 0,-6 0 0,0 7-96,0-3 64,0 7 32,0-4 0,0-1 0,0 2 0,-6 3 64,2 3-32,1 5-96,-2 7 32,1-1-64,4-2 64,0 2 128,0 5-96,0-7 0,4-5 32,1-3 32,-2-4-32,1 0-32,5-9 32,0-2-1760,-2 0 1376,-7-8-8032</inkml:trace>
  </inkml:traceGroup>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9:22.376"/>
    </inkml:context>
    <inkml:brush xml:id="br0">
      <inkml:brushProperty name="width" value="0.06667" units="cm"/>
      <inkml:brushProperty name="height" value="0.06667" units="cm"/>
    </inkml:brush>
  </inkml:definitions>
  <inkml:trace contextRef="#ctx0" brushRef="#br0">20537 11885 6656,'-11'-3'3040,"9"0"-2400,-2 3-800,4 0 352,0 0-192,0 0 448,0 0-352,0 0 32,4 3-64,-2 4 32,2 1-64,0 1-96,-1 9 32,1 2 128,-4 0-96,0 4 0,0 0 32,3-3-32,1-1 0,-1-2 512,0-4-384,4-2 576,5-6-544,-2-6 128,0-3-224,1-5-192,-1-5 96,-4-1 96,6 2-64,-2-12 0,-7 7 32,0 3 320,4-1-288,1 0 352,-2 3-320,-2 3-32,0 3-32,-1 4-128,8 2 64,0 5-256,-1 7 224,0 2-64,1 1 96,-1 0 192,0-1-128,4-1 0,0-5 0,1-2 128,-1-3-128,-1-3 736,1-3-608,0-3 384,0-6-384,1-5 512,-5-1-512,0 0 31,-3 1-127,0-1-64,-4 1 32,0-1-767,2 0 575,-1 0-3328,-4-5 2688,-4-9-7104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0:06.947"/>
    </inkml:context>
    <inkml:brush xml:id="br0">
      <inkml:brushProperty name="width" value="0.06667" units="cm"/>
      <inkml:brushProperty name="height" value="0.06667" units="cm"/>
    </inkml:brush>
  </inkml:definitions>
  <inkml:traceGroup>
    <inkml:annotationXML>
      <emma:emma xmlns:emma="http://www.w3.org/2003/04/emma" version="1.0">
        <emma:interpretation id="{35F01282-CB94-4EFF-9EE8-5ED0BCC41040}" emma:medium="tactile" emma:mode="ink">
          <msink:context xmlns:msink="http://schemas.microsoft.com/ink/2010/main" type="inkDrawing" rotatedBoundingBox="4330,10780 4573,10090 5053,10259 4811,10949" shapeName="None"/>
        </emma:interpretation>
      </emma:emma>
    </inkml:annotationXML>
    <inkml:trace contextRef="#ctx0" brushRef="#br0">5215 10834 9088,'0'-29'4096,"0"13"-3232,3-6-1088,-3 14 480,-3-3-256,-2 0 64,-3-1-32,-9 1-192,-5 3 128,-3 8-256,-8 5 192,-12 6 256,-1 7-160,-6 4 128,3 13-96,2 10 64,6 14-64,7 14-32,9-6 32,8-3-32,9 5 0,12-13 0,14-7 0,7-9 256,4-5-192,20-12-32,2-9 0,-6-3-32,2-6 0,-6-5-640,-2-5 512,-2-1-2560,-7 1 2080,-1-2-6560</inkml:trace>
  </inkml:traceGroup>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0:07.181"/>
    </inkml:context>
    <inkml:brush xml:id="br0">
      <inkml:brushProperty name="width" value="0.06667" units="cm"/>
      <inkml:brushProperty name="height" value="0.06667" units="cm"/>
    </inkml:brush>
  </inkml:definitions>
  <inkml:traceGroup>
    <inkml:annotationXML>
      <emma:emma xmlns:emma="http://www.w3.org/2003/04/emma" version="1.0">
        <emma:interpretation id="{06B0527E-1773-4414-BC8A-C9EF261533C7}" emma:medium="tactile" emma:mode="ink">
          <msink:context xmlns:msink="http://schemas.microsoft.com/ink/2010/main" type="inkDrawing" rotatedBoundingBox="5223,10659 5419,11069 5372,11091 5177,10681" shapeName="None"/>
        </emma:interpretation>
      </emma:emma>
    </inkml:annotationXML>
    <inkml:trace contextRef="#ctx0" brushRef="#br0">5536 11191 10112,'0'0'4512,"5"0"-3552,4 8-1216,-6 0 704,7 3-416,-7 4 0,6 7 0,-2 9-32,3 2 0,-2 4-192,9 5 160,0 3 96,8-4-64,9-4-6336,-1 5 4960,1-18-4096</inkml:trace>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38:32.178"/>
    </inkml:context>
    <inkml:brush xml:id="br0">
      <inkml:brushProperty name="width" value="0.05292" units="cm"/>
      <inkml:brushProperty name="height" value="0.05292" units="cm"/>
      <inkml:brushProperty name="color" value="#FF0000"/>
    </inkml:brush>
  </inkml:definitions>
  <inkml:trace contextRef="#ctx0" brushRef="#br0">18444 8085 220 0,'0'-3'85'0,"4"-1"-46"0,4 4-37 0,0 0 19 16,8 0-11-16,9 0-3 15,12 0-4-15,4-7 0 0,12 0-2 16,16 3-1-16,21 8 1 0,0 7-1 16,12 3 2-16,12 4-3 15,21 4 0-15,4 3 1 16,0 8 0-16,8-7 13 16,16-5 6-16,5 5-3 15,-9-4-1-15,-4-8-5 16,9-3-1-16,-17 4-5 15,-8-1-3-15,-13-7 0 0,-7 1 1 16,-5-5-1-16,-8 1-1 16,-16 3 1-16,-12 0 1 0,-13-3-10 15,-12 0-4-15,-12-4-43 16,-8 0-16-16,-9-8-41 31</inkml:trace>
  <inkml:trace contextRef="#ctx0" brushRef="#br0" timeOffset="2957.8565">20351 6277 128 0,'4'-4'49'0,"0"4"-26"0,5-4-1 0,-5 1 20 16,0-1 4-16,0 1 4 0,0-12-7 15,4 4-4-15,-4 0-22 16,4 0-8-16,-4-3-2 0,5 10-6 15,-1-7-1-15,0 8 0 16,-4 3 2-16,0 0-3 0,0 0 0 16,-4 0-1-16,4 11 0 15,-4-1 0-15,-4 1 0 16,0 4 2-16,-4-4 2 31,0 0-3-31,0 3 0 0,4-3 1 16,-1 0 0-16,1-4 0 15,0 4 0-15,4-4 0 16,0 1 0-16,0-1 0 16,4 0 0-16,-4 0 0 15,4-3 0-15,-4-4 2 16,5 0 1-16,-5 0-1 16,4 0 1-16,0-4-2 0,-4-3 2 15,0 0-2-15,0 0 2 16,0-1-4-16,-4 1 0 0,0 0 1 15,-1 0 2-15,1-1-3 16,-4 1 0-16,0 3 1 16,0 1 0-16,-4 3-3 15,-5 3 0-15,1 5 2 16,4-1 0-16,-5 4-2 0,1 0 2 16,4 0-1-16,4 0 0 15,-1-1 4-15,5 1 1 16,0 0-4-16,8-3 1 31,9-1 0-31,-1 0 0 0,-4 0 0 16,4-3 0-16,-4 0 2 15,1-8 3-15,-1 0-2 16,0 1 0-16,0-5-1 16,-4-2-2-16,0-1 5 15,-4-4 1-15,0 1 0 16,0-1-1-16,-4 1-6 0,0 3 1 15,-8-8-2-15,4 5 0 16,-1 10 0-16,-7-3 0 16,4 11 0-16,0-1 0 0,-1 1 0 15,5 10-2 1,0 1 3-16,0 3 0 31,4-3 1-31,4-1 0 16,0 1 0-16,0-4 0 15,8 0 2-15,0-4-1 0,8-4 2 16,1-3 0-16,-1 0 1 16,0-3-2-16,-3-4-2 15,-1-4 1-15,0-4 1 16,-4-3-1-16,1 3 2 0,-9 1 4 16,0-12 4-16,-4-3-6 15,-1 4-3-15,-3 3-4 16,-4 4 1-16,0 4-8 15,-5 6-37 1,9 5-8-16,12 6-66 16,9-21-38-16,3-44 72 15</inkml:trace>
  <inkml:trace contextRef="#ctx0" brushRef="#br0" timeOffset="7479.8489">20347 6288 132 0,'-4'-4'49'0,"0"8"-26"0,4-4-27 0,0 0 8 15,0 0-2-15,0 0 1 0,0 0 1 16,0 0 2-16,0 0-3 16,0 0 0-16,0 0 1 0,0 0 13 15,0 0 6-15,0 0 2 16,0 0 2-16,-4 0-9 15,4 0 0-15,-4 0-9 16,-4 0-1-16,-1 0-4 0,1 3-3 16,-4-3 2-16,0 0 2 15,0 0-2-15,-1 0 0 16,1 0 5-16,0 0 3 0,0 0-2 16,3-3 2-16,1 3-2 31,-4-4 0-31,4 4-1 15,0-4 0-15,-5 1-7 16,1 3-2-16,0 0-3 16,-4 0 3-16,3 0-2 0,5 0 1 15,0 0 2-15,0 0 0 16,-5 3 0-16,5-3 0 16,-4 4 0-16,4-4 0 15,0 4 2-15,0-4 1 16,-1 0-4-16,1 0 1 0,0 3 0 15,-4-3 0-15,0 0 0 16,3 0 0-16,1-3 0 16,-8 3 0-16,4-4 0 15,-1 0 0-15,1 4 0 0,0-3 0 32,0 3 0-32,-1 0 0 15,1 0-3-15,0 0 2 0,4 0 3 16,-1-4 3-16,5 0-4 15,-4 4-3-15,4-3-2 16,0 3 3-16,0 0 0 16,0 0 1-16,0-4 0 15,0 1 2-15,0 3-1 16,-5 0-1-16,5-4 1 16,-4 4-1-16,0 0 0 0,0-4 0 15,0 4 0-15,0 0 2 16,-1 0-3-16,-7 0 0 15,0 0 1-15,-5 4 0 16,1-4 0-16,3 4-3 16,-3-1 2-16,4 1 1 15,-5-1 2-15,1 1-3 16,-1 0 0-16,1-1 1 31,0 5 2-31,3-1-1 16,1-3-1-16,0-1 1 15,-1-3 1-15,1 0-1 0,4 0-1 16,-9-3-2-16,5 3 1 16,-9-4 1-16,5 0 0 15,0 1 2-15,-1-1-1 16,5 4-1-16,-1 0-2 16,1 0 1-16,4 0 3 15,0 0 1-15,-1-4-4 16,1 4-1-16,4 0 1 15,0 0 2-15,0 0 0 0,-1-3-1 16,1-1 1-16,0 4-1 16,0 0-3-16,4 0 2 15,0 0 1-15,0 0 2 16,0 0 5-16,4 0 6 16,-5 0-7-16,5-4-1 15,0 4-3-15,0-3 1 16,-4 3-4-16,4 0 0 0,0 3 1 31,0-3 0-31,-4 0-3 16,4 0 2-16,0 0 1 15,0 0 0-15,0 0 0 0,4 8 2 16,0-1-3-16,1 0-2 16,-1 1 2-16,0-1 0 15,4 4 1-15,0 0 0 0,0 3 0 16,0 1 0-16,1 3 0 15,-5 0 0-15,0 4 0 16,0 0 0-16,0-4 0 16,0 0 0-16,0 0 0 15,4 4 0-15,-4 0 0 16,5-1 0-16,-1 1 0 16,0 0 0-1,4 3 0-15,0-6 0 16,9-1 0-16,-5 0 0 15,0 0 0-15,1 18 0 0,-5-3 0 16,0 0 0-16,-4-1 0 16,1 1 0-16,-1-7 0 15,4 6 2-15,0 1-3 16,1 0 0-16,-1-4 1 16,4-4 0-16,-4-3 0 15,1 0 0-15,-1-1 0 0,0 5 0 16,0-1-3-16,-3 1 2 15,-1-1 1-15,0 1 2 16,0-1-1-16,0-3-1 16,0 3 1-16,1-3 1 15,-1 0-1-15,0-8 2 16,0 12-2 0,0-8-1-16,0 0 1 15,5 0 7-15,-1-3 5 16,-4-1-6-16,0 1-4 15,0-4-2-15,1 3-1 16,-1 4 0 0,-8-3-3-16,8-1 2 0,0 1 3 15,0-4 3-15,1-4-2 16,-5 0-2-16,0-3 0 16,0 0-1-16,0-1 6 15,0-3 4-15,0-3 3 16,4-5 3-16,0 5-7 15,1-8-3-15,-1 0-1 16,0-4-1-16,0-3-2 16,0 0-2-16,0-7 1 15,1-4 1-15,-1-4 3 16,0 0 2-16,-4 1-6 16,4-1-2-16,0 0 2 15,0 1 1-15,1-5 0 16,-1 5 1-16,8-5-2 0,0-3-1 15,1 4 1-15,-1 0 1 16,1-4-1-16,-1-4 2 16,0-7 0-16,-4 4 1 15,1 0 0-15,-1 0 2 16,4-1-3-16,1 5 0 16,3-1-1-16,0 1 1 15,1 3-4-15,-1 3-2 16,5 5 2-16,-9-1 2 15,1 8-2-15,-5-1 0 16,-4 8-1-16,0 0 0 16,0 0 0-16,5 3-19 15,-1 1-7-15,-4-1-49 16,0 4-20-16</inkml:trace>
  <inkml:trace contextRef="#ctx0" brushRef="#br0" timeOffset="10803.5968">20257 6269 172 0,'-4'4'66'0,"4"-4"-36"0,4-4-9 0,0 1 22 16,0-1-1-16,-4 1-1 0,5-8-5 16,-1 0-2-16,0 0-2 15,8-4-17-15,-4 1-9 16,-4-1-4-16,0 4-2 16,0 1 2-16,-8-1 3 15,-4 0 2-15,-4 0-1 0,0 0 1 16,-1 0-2-16,-3 0 2 15,0 0-2-15,-1 0 0 16,1 0-3-16,0-3-2 16,-1 3 3-16,1-3 0 15,4-1 3-15,-5 0 1 0,5-3 1 16,0 4 2-16,0 3-3 31,-1-7-2-31,1-4 0 16,4 0-1-16,0 4-2 15,0 0 1-15,4-4-2 16,-1 4-1-16,1 3 1 16,0-3 1-16,-4 4-1 0,0-5-1 15,0 1 1-15,-4-11-1 16,-1-7 2-16,-3 3 1 16,0 1-4-16,-1 3 1 0,5-1 2 15,0 1 1-15,4 4-4 16,-1 0-1-16,1 3-2 15,0 4 3-15,0 3 0 16,0 1 3-16,4-1-1 16,-5 0-1-16,5 1-2 15,-4 3 1-15,4 0-1 0,0-3 0 16,0 3 4-16,0 0 1 31,0-7-4-15,0 3-1-16,0-3 1 15,0 0 0-15,-1 0 3 16,5 3-1-16,-4 1-1 0,0-1 1 16,0 1-1-16,0 3 0 15,0-4 0-15,0 1-3 16,-4-1 0-16,4 1 2 16,0-15 2-16,0 3 0 15,-5 4-3-15,5 4-1 16,0 0-1-16,0 3 3 15,-8 1 0-15,4 3 1 16,0 4-3-16,3-1 0 16,5 5 4-16,-4-1-3 15,0 1-1-15,0 3 2 16,0 0 0-16,4 0 1 16,0 0 0-16,0 3-3 0,-4 1 0 31,4-1 2-31,-4 8 0 15,4 0 1-15,-4 7 0 16,0 1-3-16,-4 2 2 16,-1 1-1-16,1-4 0 0,4 4 0 15,0 0 0-15,0 3 2 16,-4-3 0-16,0 11 2 16,-1-4 1-16,1-4-4 15,0 1 1-15,-4-1-2 16,0 4 0-16,-1 4 2 0,1 3 0 15,0-3 0-15,-4-4 0 16,-1 11 0-16,1 7 0 16,0-7 0-16,-1 0 0 15,1-4-3-15,4 1 2 0,-9-5 3 16,13 5 1-16,-8-8-4 16,3 0 1-16,-7-4 2 15,4 1 3-15,-1-5-4 31,5 1-3-31,0 0-2 16,0 0 3-16,-1 0 0 16,1-1 1-16,0 5 0 15,4-1 2-15,-1 1-3 0,5 6 0 16,-4 8 1-16,0-3 2 16,0-1-3-16,0 0 0 0,-5-3-1 15,5 3 0-15,0-3 4 16,-4-4 1-16,0-4 1 15,-5 1 0-15,1-1-5 16,-5 1 1-16,-3-1 0 16,-1 4 0-16,1 0-3 15,3 4 2-15,-3 0 1 0,4-1 2 16,-1 5-3-16,1-5 0 16,-1 5 1-16,5-8 2 15,0 0-1-15,-1-4-1 31,1 1-2-31,0-5 1 0,-1 5 1 16,1-1 2-16,0 8-3 16,-5 0-2-16,5-4 2 15,-1 0 2-15,5 0 2 16,0 0 1-16,0 0-5 0,-1 0 1 16,1-4-2-16,0 1 0 15,-4-1 2-15,3 1 2 16,-3 3-1-16,0-4 2 15,-1 8-4-15,1-4 0 16,4 0 1-16,-1 0 2 0,-3 0-1 16,4-7-1-16,0 0 1 15,-1-4-1-15,1 0 0 16,0-7 0-16,0 0 0 16,3 0 0-16,1-4 0 31,0 0 2-31,0 0-1 0,4 1-1 15,0-1 1-15,0 0-1 16,0 0-3-16,4-3 0 16,0 7 2-1,0 0 0-15,0-4 3 0,8-3 1 16,0-1-4 0,0-6-1-16,-8 3-4 15,0 0 1-15,4-4-2 16,-8 8 0-16,0-8-7 0,0 1-4 15,0-1-4-15,0 0 1 16,-4 4 3-16,-1 0 3 16,1-3 7-16,0 10 2 15,0 0-3-15,4-3-1 16,0-8 5-16,0 1 2 16,-4-1 0 15,3 4 0-31,1 0-14 15,0 0-6-15,0-4-26 16,0 1-11-16,0-1-37 16</inkml:trace>
  <inkml:trace contextRef="#ctx0" brushRef="#br0" timeOffset="11673.9235">18489 7639 160 0,'-9'0'63'0,"9"-4"-34"0,0 0-14 0,0 4 18 15,0 0-7-15,0 0-1 0,0 0-8 16,4 0 0-16,5 0-10 16,-1 0 2-16,0 0 4 0,0 0-5 15,4 0-2-15,-3 0-1 16,3 0 1-16,0-3-1 16,0 3 2-16,1 0-4 31,7-4-2-31,0 4 2 0,1 0 0 15,-1 4 1-15,5-4 2 16,-1 0-3-16,1 0 0 16,-1 0-1-16,1-4 1 0,-1 4-2 15,1-3-1-15,-1 3 1 16,5-4-1-16,-5 0 0 16,9 4 2-16,-8 0-1 15,-1 0-1-15,-3 0 1 16,-1-3-1-16,0-1 0 0,1 4 0 15,-5-4 0-15,1 1 2 16,-1-1-1-16,0 4-1 16,1 0-2-16,-1-4 1 15,0 4 1-15,5 0 2 16,-1 0-1-16,-8 0-1 0,5 0-2 16,-1 0 1-16,0 0 1 15,-3 0 2-15,-1 0-1 31,0-3 2-31,-4-1-4 16,0 4 0-16,1 0-1 16,-1 0 0-16,0 7 0 15,0-3 0-15,-4 3 0 0,4-3 0 16,-4 0 2-16,1-1 2 16,3-3-8-16,0 0-3 15,0 0-9-15,-4 0-1 0,4 4-14 16,1 0-7-16,-1-1-22 15,0 4-9-15,0 8-8 16</inkml:trace>
  <inkml:trace contextRef="#ctx0" brushRef="#br0" timeOffset="12523.661">19734 7733 176 0,'-8'-3'66'0,"12"3"-36"0,0 0-22 0,-4-4 16 15,5 0-3 1,-5 4 2-16,4 0-4 15,4 0-2-15,0-3-9 0,0-1 17 0,4 0 8 16,1 1 0-16,-1 3 3 16,4-4-11-16,5 4-6 15,7 0-10-15,1-4-4 16,4 1-5-16,3-1-1 0,1 4 3 16,0-7 1-16,0 7-4 15,8 0 1-15,4-4 0 16,-9 1 2-16,1 3-3 15,-4 3-2-15,0-3 2 0,0 0 2 16,-1 0-2-16,5 0 0 16,-4-7 3-16,-4 3 1 15,-1 1-1-15,-3-1-2 0,-1-3 1 16,1 3-1-16,0 1-3 16,-1-1 2-16,1 0-8 15,-5 4-2-15,5 0 15 31,-5 0 6-31,1 4-4 16,-1 0-3-16,-3-4-5 16,-1 3 1-16,-3 5 1 15,-5-8 2-15,0 0-1 0,-4 0 2 16,0 0-4-16,1 0 0 16,-1-4 1-16,0 4 2 15,-4-4-1-15,4 4-1 0,-8 0-2 16,0 0 1-16,8 8 3 15,1-8 1-15,-5 0-4 16,0 0-1-16,0-4 1 16,0 4 0-16,0-4-2 15,0 4 0-15,0-3-12 16,0-1-2-16,-4 4-14 0,0-4-3 16,0 4-20-16,0-3-7 31,0-5-37-16</inkml:trace>
  <inkml:trace contextRef="#ctx0" brushRef="#br0" timeOffset="13166.2982">21017 7544 168 0,'-4'0'63'0,"4"-3"-34"0,-4 6-19 15,4 1 20-15,0-4 4 16,-4 0 4-16,4 0-5 0,-4 0 0 16,0-4-19-16,4 1 1 0,-4 3-1 15,4-4-1-15,-5-3 0 16,1-1-3-16,0 1 1 0,-4-4 0 16,-4 0 3-16,0-3 2 15,-9-8-1-15,5 0 1 16,0-3 0-16,-5-4-4 15,1-4 0-15,-1 0-5 16,1 1-2-16,-5-1 2 0,1-7 2 16,3 0-4-16,1 4-1 15,0 0 0-15,3 3 0 0,1-3 0 16,0 3 0-16,-1-7-2 16,1-7-2-16,0 3 1 15,-5 4 1-15,5 0-3 16,-1 4-2-16,1 0 2 15,0 3 2-15,-1 0 2 32,5 4 3-32,-4-4-3 15,4 8 0-15,3 3-1 0,1 0-2 16,0 1 1-16,0 2-1 16,4 5-3-16,0-1 2 15,0 5-28-15,0-1-10 16,-5 0-45-16,1-4-16 15,0-10-52-15</inkml:trace>
  <inkml:trace contextRef="#ctx0" brushRef="#br0" timeOffset="45867.2227">16814 5441 156 0,'-25'-14'57'0,"25"10"-30"0,0 1-29 16,-8 3 11-16,4 0-4 0,-4 0 2 16,0 0 7-16,0 0 3 15,-1 3-8 1,1 4 3-16,0 1 2 0,0 3 1 0,0 0 1 0,-5 3-8 16,1-3-3-16,4 7-3 31,4-3 1-31,0-1-4 0,4 8 7 15,4 0 5 1,0-4-3-16,4-4 0 16,0-3-2-16,1 0-1 0,-5-3-3 15,0-1 1-15,-4-7 15 16,0 0 9-16,4-11-10 16,-4-11-2-16,0 0-9 15,0-3-2-15,-4-4-2 0,0 0 1 16,0 0 4-16,-5 3 4 15,1 8-9-15,0 4 0 16,0 3-7-16,0 7 1 16,-1 8 0-16,5 7 2 15,0 7 1 1,0 4 1-16,4 3-3 16,4 4 2-16,0 0 1 15,5-7 2-15,3-4 1 16,4-3 1-16,1-8 0 15,-1-7 0-15,0-11 2 0,1-4 3 16,-1-3-4-16,-4-4-1 16,0 1 2-16,-3-5 3 15,-5 1 7-15,-4-1 4 16,-4 1-6-16,-1 3-1 0,-3 0-7 16,0 8-4-16,-4-1-4 15,4 8-1-15,-5 3 4 16,5 8 1-16,0 3-5 15,4 8 0-15,0-1 1 16,4 1 1-16,4-4 1 0,4 0 2 31,4-8-1-31,1-3-1 16,3-3-41-16,0-5-20 16,-7 5-97-16,-18-4-47 15,-7-37 102-15</inkml:trace>
  <inkml:trace contextRef="#ctx0" brushRef="#br0" timeOffset="51118.8644">16605 5340 108 0,'0'-4'41'0,"-4"4"-22"0,4 0-7 0,0 0 16 0,0 0-3 32,0 0 3-32,0 0-1 0,0 0 1 0,0 0-15 31,-4 0 1-31,4-4 0 0,0 1-3 16,0-4 1-16,-4-1 2 0,0 1 1 15,4-4 5-15,-4 4 2 0,0 0 0 0,0-8-2 16,4 4-2-16,-4 0-1 15,-4-3-7-15,4-1-2 16,-1 1-2-16,1-1-1 16,0-3-6-16,-4 0 1 31,-4 3-2-31,0-3 0 16,-1 4 0-16,1-12 0 15,0 8 2-15,0-7 2 0,-1 3-3 16,1 0 0-16,-4 4 1 15,3 0 0-15,1 3-5 16,0 1 1-16,0-1 0 0,-1 1 2 16,1-1 3-16,0 4 2 15,-4-3-4-15,-1-1 1 16,5 4 0-16,0 0 0 16,-9 0-3-16,5 1 2 15,-4-1-1-15,3 3-2 0,1 1-4 16,0 3 0-16,3 1 2 15,1-1 1-15,0 1-4 32,4-1 1-32,-1 4 2 15,5-4 1-15,0 4-17 16,0 0-8-16,4 0-42 16,0 0-18-16</inkml:trace>
  <inkml:trace contextRef="#ctx0" brushRef="#br0" timeOffset="51951.9221">16099 4944 156 0,'-16'0'57'0,"16"0"-30"0,-4 0-25 0,-1 3 14 16,1 1-6-16,0 0 0 0,0 7-9 15,0 0-2-15,-4-1 0 16,0 5 0-16,0 3 3 0,-5 0-3 0,1 4 0 16,-8 3 1-16,-1-3 2 15,-3 11 3-15,-5 0 4 16,1-1-4-16,-5 5-3 16,-4 3-1-16,-4 0-1 15,-4 7-3-15,-4 11 2 16,4-7 1-16,0 0 2 0,5-8-1 15,-1 1-1-15,4-1-2 16,-8 8 1-16,0 0-1 16,0-4 0-16,0-3 2 31,4-1 2-31,1 1-1 16,-1-4-1-16,4 11 1 0,-4-4-1 15,0-7 0-15,4-4 2 16,9-3-3-16,-1-8 0 15,5-3 1-15,7-4 0 16,1-3-20-16,4-4-9 16,4 0-43-16,4-4-22 15,4-7 46-15</inkml:trace>
  <inkml:trace contextRef="#ctx0" brushRef="#br0" timeOffset="52817.2346">14972 6309 256 0,'-25'-7'96'0,"25"7"-52"0,0 4-38 15,0-4 22-15,0 0-17 16,8 3-4-16,0 5-4 16,1-1-3-16,-1 4 1 0,0 0-1 0,4 3 2 15,0 1-1-15,5 7-1 16,-1-4-2-16,4 4-1 0,5-1 2 15,0 5 2-15,-1 6-2 16,5 5 0-16,7 3 1 16,-3 14 0-16,0-3 0 31,-5-4 2-31,5-3-1 16,0-4-1-16,-1-4 1 0,13 0-1 15,-4 4-3-15,0 0 2 16,-4 0 1-16,-5 4 2 15,-3 3-1-15,0 4-1 16,-1 3-2-16,1 12 1 16,-1-12 1-16,5-3 0 0,-4-7 0 15,7-4 2-15,-7-4-3 16,-4 4 0-16,-5-7 1 16,-4-1 0-16,1 1 0 15,-1-4 2-15,-4 0-3 16,0-3-2-16,1-1-16 0,-5-3-5 15,0-4-32-15,0-7-12 16,0-4-26 0</inkml:trace>
  <inkml:trace contextRef="#ctx0" brushRef="#br0" timeOffset="53266.4693">16119 7693 156 0,'0'4'60'0,"4"-4"-32"0,-4 0-24 0,0 0 15 15</inkml:trace>
  <inkml:trace contextRef="#ctx0" brushRef="#br0" timeOffset="53557.3122">16136 7697 319 0,'12'0'32'16,"8"-15"-12"-16,5 1-9 0,3-4 4 15,5-11 4-15,4-15-5 16,0-7-1-16,4-3-9 16,3-4-3-16,-3-1-1 15,0 1 2-15,0-7 5 16,-4 7 4-16,4-4-2 31,4-7 0-31,4-7-1 0,8-8 2 16,4-7-1-16,13 1 2 15,-1 3 0-15,1-1 1 16,-9 1-11-16,-4 11-5 16,9 3 2-16,-9 12 0 15,-4 6-5-15,-4 8 0 16,0 7-6-16,-4 7-2 0,-4 4-11 15,0 0-6-15,-8 0-21 16,-8 0-6-16,-9 0-46 16</inkml:trace>
  <inkml:trace contextRef="#ctx0" brushRef="#br0" timeOffset="54401.597">17549 6259 232 0,'-16'7'88'0,"12"-4"-48"0,-5 1-47 0,9-4 16 16,0 0-8-16,-4 0 2 15,0-14 0-15,-8 3 3 16,0-7-3-16,0-1 9 0,-9 1 5 0,5 0 4 16,-5 0 2-16,5-4-6 15,-4 0 0-15,-1 1-10 16,1-5-4-16,-1 1-5 16,1-1 1-16,4-3-6 15,-5-7-3-15,1 0-3 0,-1 6-2 16,-3-2 3-16,-1 6 3 15,-3 1 2-15,-1 0 3 16,-4-1 4-16,1 4 2 16,3-7 2-16,1 4 2 15,3-8-5-15,5 4-1 32,-1 0-7-32,-3 4 0 0,-1-1-24 15,-3 4-7-15,7 4-15 16,1 4-5-16,-1 3-22 15</inkml:trace>
  <inkml:trace contextRef="#ctx0" brushRef="#br0" timeOffset="71449.3369">8812 3578 400 0,'-94'-14'148'0,"65"17"-80"0,-32 41-81 0,20 7 20 0,-45 36-11 31,-36 69 0-31,-54 66 3 16,-57 86 0-16,-57 99 1 0,-28 69-3 0,-34 65 2 16,17 15 23-16,4-1 10 15,37-68 10-15,41-91 4 16,41-105-5-16,52-84 0 16,42-62-19-16,24-43-5 15,29-41-9-15,20-50-3 0,16-65-5 16,29-52-2-16,49-86-2 15,37-70 3-15,36-68-9 16,50-33-1-16,24-40-3 0,37 14 1 16,12 33 5-16,12 44 2 15,-20 43-3-15,-24 47-1 32,-5 44-2-32,-32 59 0 15,-38 50-2-15,-31 58 1 16,-34 54 7-16,-32 77 3 15,-53 102 3-15,-41 94 2 0,-41 65-1 16,-33 48 2-16,-20 10 2 16,4-43 2-16,25-66 19 15,28-75 9-15,28-67-8 16,30-57-6-16,36-40-10 16,41-91-5-16,61-76-3 0,45-102-3 15,70-127-6-15,20-84-1 16,32-72-13-16,5-4-2 15,-8 33 10-15,-21 10 3 16,-28 92 9-16,-29 50 2 16,-25 73 2-16,-40 66 2 0,-42 72-1 15,-56 69 2-15,-58 83-4 32,-65 110 0-32,-61 119-1 15,-29 109-2-15,-20 59-2 16,-20 35 1-16,11-21 10 15,5-14 3-15,4-41-3 16,28-10-1-16,17-51-6 0,16-23-2 16,8-53-49-16,16 10-19 15,-3-58-155 1</inkml:trace>
  <inkml:trace contextRef="#ctx0" brushRef="#br0" timeOffset="75631.1473">13121 3705 440 0,'-41'-58'165'0,"25"47"-90"0,-21 8-96 0,33 3 22 16,-45 29-17-16,-37 25-3 15,-44 22 8-15,-34 33 4 16,-65 51 5-16,-36 25 1 0,-41 52 3 16,-29 31 1-16,16 30 1 0,13-7 17 15,52-12 11-15,42-53 1 16,53-41 1-16,40-44-13 16,37-39-5-16,33-37-3 15,37-35-1-15,41-38-6 16,57-68-2-16,44-47-4 15,62-77-3-15,29-11 2 0,32-43 0 16,4 11 1-16,17-1 0 16,-21 26-3-16,-28 33 2 15,-21 47 1-15,-36 40 0 16,-42 36-5-16,-32 48 1 0,-41 54 2 16,-61 47 1-16,-49 80 1 31,-49 58 0-31,-62 51 0 15,-44 51 0-15,-37 7 2 16,-25 11 1-16,-4-11 3 0,5-7 1 16,15-36 3-16,50-33 4 15,41-55-6-15,44-47 0 16,29-21-4-16,45-45-1 16,45-61-3-16,65-50-3 0,66-48-1 15,73-77 3-15,66-53 0 16,68-77 3-16,46-19-1 15,29-28 2-15,-9 33-11 16,-4 3-4-16,-40 58-1 16,-34 44 2-16,-56 50 2 0,-54 41 3 15,-60 36-5-15,-54 39-1 16,-49 27-2-16,-53 57 1 31,-82 55 13-31,-61 62 7 16,-90 54 0-16,-33 47 1 0,-44 26 8 15,-21 25 7-15,0-7-1 16,4 3 1-16,37-36-8 16,45-25-2-16,36-44-3 15,50-58 1-15,52-47-6 16,75-65-5 0,52-63-5-16,58-53-4 0,64-70 0 15,63-69 5-15,60-61 2 16,17-12-1-16,28-10 2 15,-24 29-1-15,-12 58-2 16,-50 54 0-16,-44 48 0 0,-45 35-2 16,-46 49-1-16,-40 53-7 15,-45 62-4-15,-53 48-12 16,-45 69-4-16,-20 43-64 16,-25-4-27-16,-25-28-51 31</inkml:trace>
  <inkml:trace contextRef="#ctx0" brushRef="#br0" timeOffset="79910.894">17157 4138 384 0,'-4'-8'143'0,"-4"8"-78"0,-5 0-78 0,5 0 22 16,-12 8-11-16,-25 10 0 15,-20 18 2-15,-17 18 0 16,-20 19 0-16,-33 11 4 0,-24 32 2 16,-21 29 0-16,-37 15-1 0,-7 29 1 15,-42 25 1-15,9 19 5 16,-21 10 5-16,17-18 4 16,20-3 4-16,16-19 2 15,37-25 1-15,29-22-13 16,32-25-6-16,29-22-9 31,33-26 0-31,28-21-2 0,25-22-2 16,32-25-2-16,46-19 1 15,40-29-4-15,41-43 1 16,45-33 2-16,32-18 3 16,30-36 2-16,32-26 3 15,8 0-3-15,12-25 0 0,-8 14 1 16,-16 15 2-16,-16 7-1 15,-38 21-1-15,-32 30-2 16,-32 29 1-16,-46 29-8 16,-36 26-2-16,-33 32 1 0,-41 29 4 15,-36 40 5-15,-70 44 5 16,-58 65 1-16,-85 58 2 16,-57 40-4-16,-25 58 0 15,-36 19 10-15,16 3 3 0,16-4-1 31,49-29-1-31,54-50-4 16,40-40 1-16,12-26-6 16,58-62-1-16,44-50 0 15,46-44 2-15,44-48 1 16,50-35 1-16,73-74-4 16,65-50-1-16,74-54-3 0,41-8-1 15,12 4-8-15,12-8-2 16,-16 45-1-16,-13 31 0 15,-36 45 2-15,-33 25 4 16,-32 47-2-16,-50 25 1 0,-40 30-3 16,-37 39-1-16,-37 37 3 15,-61 25 5-15,-58 40 4 16,-40 40 2-16,-61 15-1 16,-42 29 1-16,-52 0-15 15,-29 25-7-15,-45-7-107 16,-61-41-46-16,4-35 14 15</inkml:trace>
  <inkml:trace contextRef="#ctx0" brushRef="#br0" timeOffset="83530.9282">21671 7820 312 0,'0'33'118'0,"4"0"-64"0,8 10-39 16,-4-10 29-16,0 0-9 15,9-1 2-15,-5-6 1 0,4-1 3 16,1-3-22 0,-5-4-2-16,0-7-2 0,0-4-6 15,5-3-3-15,3-11-1 16,9-19-1-16,3-10 4 15,5-22 3-15,0-8 5 16,0-17 4-16,-5-26-1 16,-3-15 0-16,-5-3-4 0,-7-14-1 15,-5-30-4-15,-8 0-1 16,-16-25-8-16,-17-14-2 16,-20-1-7-16,-16-11-2 15,-17-3-4-15,-8 11 1 16,-24-15 5-16,-13 18 2 15,-3 26 1-15,-9-7 1 16,-25 25 0-16,5 18 0 16,-8 25-2-16,-25 22-1 0,-4 26 1 15,-9 18 4-15,-32 18-8 16,9 26-3-16,-17 32 0 0,4 44 0 31,4 28 1-31,0 23 2 16,8 47 6-16,25 21 2 15,-62 110-1-15,29 14 2 16,29 18 1-16,24-3 2 0,13-4-3 16,36-7 0-16,45-12 7 15,49-10 6-15,66-14 3 16,44-34 0-16,54 1-5 16,69-15-2-16,57-32-11 15,37-33-5-15,36-33-36 16,13-22-16-16,4-29-132 15</inkml:trace>
  <inkml:trace contextRef="#ctx0" brushRef="#br0" timeOffset="134857.6067">24779 5096 220 0,'-4'-21'85'0,"8"2"-46"0,13-6-43 0,-9 10 13 15,-4-10 10-15,4 0 8 0,-8-1 23 16,0 1 11-16,-8-1-32 15,-4 1 2-15,-5 3 0 0,-7 8-17 0,-5 3-5 16,-4 11-4-16,-7 14-1 16,-9 12 0-16,0 17 2 15,0 15-1-15,8 8 0 16,4-8-1-16,12 0 0 0,9 0 0 16,16-7 2-16,16-4 6 31,17-11 2-31,12-7-7 15,0-21-2-15,4-12-1 16,4-7 0-16,-4-11 0 16,-4 1 2-16,-8-1-1 15,-9-7 0-15,-7 0 10 0,-13 0 5 16,-8 3-2-16,-12 8 2 16,-13 7-11-16,-3 11-3 15,-5 15-6-15,-8 7-3 0,-4 7 2 16,4 14 0-16,9 4-2 15,11-3 2-15,13-8 1 16,16-10 2-16,9-12-3 16,7-17 0-16,5-19 7 15,-1-7 4-15,9-4-3 0,-8-3-2 16,-1-8 0-16,-11-3-1 16,-5-8-2-16,-8 1-2 15,-4 3 1-15,-12 11 1 16,-5 11-8-16,-7 18-1 15,-13 11 2-15,-12 26 2 32,-4 10-3-32,4 0 2 0,12 4-25 15,9-3-10-15,3-8-44 16,13-4-17-16,12 0-85 16</inkml:trace>
  <inkml:trace contextRef="#ctx0" brushRef="#br0" timeOffset="135371.0903">24591 5271 416 0,'-8'-4'156'0,"0"0"-84"0,0 1-68 16,4 3 32-16,-4 0-24 15,-5 3-6-15,-3 5-7 16,-9 3 0-16,-3 14 1 15,-9 26-3-15,4 18 0 0,-7 18 2 0,-9 7 0 16,-9 37-2-16,-7 25 2 16,-21 19-1-1,-12 32 0-15,0-11 2 0,-4 7 0 16,8-7 4-16,4-21 5 16,4-23 10-16,1-17 6 0,11-12-11 15,9-18-3-15,12-14-5 16,12-18-1-16,8-15-6 15,9-14 1-15,7-19-9 16,5-10-24 15,4-15-9-31,8-15-31 16,12-7-11-16,9 0-38 0,3-10-12 16,-4 3 22-1</inkml:trace>
  <inkml:trace contextRef="#ctx0" brushRef="#br0" timeOffset="135955.3999">23350 7897 340 0,'8'18'129'0,"-4"-18"-70"0,4 3-47 16,0-3 30-16,-4-3-13 16,0-5 0-16,0-2-7 15,0-5-2 1,-4-3-11-16,-4 3-5 0,-4 4-1 0,0 4-2 0,-12 4-1 31,-5 10-2-31,-8 15 1 0,-3 14 1 16,-1 15 0-16,4 3 0 15,5 1 2-15,7-4-3 16,9-8 0-16,8-10 3 16,12-8 1-16,8-10-1 15,13-12-2-15,4-13 1 16,-1-12 1-16,5-25-1 0,4-12 2 15,-8-2-2-15,-5 3 2 16,-16 3 0-16,-16 4 3 0,-8 8-3 16,-12 6 0-16,-9 16 5 15,-8 6 5-15,-4 11-9 16,-4 15-2-16,4 26-2 16,0 13 0-16,4 16-3 15,13-4 2-15,11-8 1 16,9-3 2-16,12-11-1 15,9-15-1-15,11-10 5 16,13-15 1 0,12-18-5-16,0-19-2 15,-8-10-3-15,-13-7 3 16,-11-1 0-16,-21 8 1 16,-17 0-5-16,-7 7 1 15,-5 7-3-15,-4 11 2 0,-4 11 3 16,5 4 1-16,3 7-13 15,8 11-3-15,9 7-48 16,12 11-21-16,16 0-61 16,17 11-53-16,8 11 78 15</inkml:trace>
  <inkml:trace contextRef="#ctx0" brushRef="#br0" timeOffset="136358.678">23047 8071 524 0,'-12'-22'198'0,"16"22"-108"0,8 0-109 0,1-4 29 15,11 1-12-15,21-1 1 0,12-3-6 16,17 0 0-16,16-4 3 15,28-4-11-15,25-3-3 0,12 4 10 16,21-5 4-16,16-2 0 16,0 2 3-16,20-2-1 15,-3-5 0-15,-9 8 2 16,8-4 0-16,-12 1 0 16,-16 2 2-16,-21 8-1 0,-16 4-1 31,-16 0 1-31,-17 3-1 15,-20 1 4-15,-21 3 2 16,-15 0-9-16,-14 0-5 0,-11 0-5 16,-9 0 0-16,-7 0-9 15,-13 0 0-15,-4-4-29 16,-5 4-11-16,1 0-32 16,0 0-11-16</inkml:trace>
  <inkml:trace contextRef="#ctx0" brushRef="#br0" timeOffset="136856.2065">26425 7686 156 0,'33'-40'57'0,"-8"33"-30"0,7-4 12 0,-24 4 32 16,1-1 15-16,-5-3 7 15,-4-3-22-15,-8-1-8 0,-5-3-36 16,-3 0-10-16,-5-4-4 0,-3 15-8 16,-5 7-3-16,-3 14-4 31,-5 12-1-31,0 10-1 15,5 11 3-15,7 15-2 0,5 0 1 16,7-8 2-16,13-3 0 16,17-7 4-16,15-22 5 15,13-15-1-15,4-14 1 16,4-15-5-16,5-14-1 0,-5-1-1 16,-8-3 1-16,-5 0-2 15,-15-3 2-15,-13-4 0 16,-12-4 3-16,-8 11-8 15,-16 11 0-15,-13 18-2 16,-4 18-1-16,-12 18 1 0,0 4 3 16,4 11 0-16,8 11 1 15,12 7-3-15,13-7 0 16,20-7 4-16,16-4 1 16,13-15-5-16,12-10-2 0,4-15-3 31,0-11 2-31,-4-11-3 15,-4-7 1-15,-4 0-3 16,-17 4 2-16,-8-8-15 16,-12-3-7-16,-8-4-36 15,-4 3-17-15,0 1-47 16,3 7-43-16,1 3 70 16</inkml:trace>
  <inkml:trace contextRef="#ctx0" brushRef="#br0" timeOffset="137321.3263">26552 7737 416 0,'-33'11'154'0,"17"-4"-84"0,0-7-82 16,12 0 24-16,-5 0-6 15,1-4 6-15,-4-3 0 16,-4-7 3 0,-5-12-8-16,-3-10-2 0,-1-8 1 0,-3-14 3 15,-1-4 2-15,-8-7 6 16,-4 0 1-16,-8 4 2 16,-4-11 2-16,0-1-8 0,-4-17-3 15,-4-8-2-15,-9 1 1 16,1 6-5-16,-1-14-1 15,-3-14 0-15,-5-4 2 16,-3 10-1-16,-5 12 2 16,-8 7 5-16,4 7 2 0,12 0-3 15,5 11-1-15,7-3-4 16,5-1-1-16,8 8-8 16,12 7-2-16,4 11-18 31,5-11-5-31,7-11-98 15,13-25-44-15,4-33-34 16</inkml:trace>
  <inkml:trace contextRef="#ctx0" brushRef="#br0" timeOffset="163819.0705">20997 6309 272 0,'4'-7'101'0,"0"7"-54"0,-4-3-24 16,0 3 31-16,0 0-19 15,0-4-7-15,-4 4-17 16,-4-4-7-16,-9 4-3 31,1 0 3-31,-9 0 5 0,1 0-5 16,-1-3 0-16,-3-1 4 16,-1-3 3-16,1-8-2 0,-1-7 0 15,0 1-3-15,1-1-1 16,-5 0-6-16,-4 0 1 0,1-3-2 15,3 3 0-15,0 0 0 16,1 0 0-16,-1 1 2 16,4 3 0-16,-3 3 0 15,-9 4 0-15,4 0 0 16,0-3 0-16,0 6-3 16,1 1 0-16,-1 3 2 0,0 1 0 15,0 3 1-15,-3 0 0 16,-1 7-3-16,4 4 0 15,0 7 2-15,5 4 0 16,3 3-2 0,4 8 2-16,9 14-1 15,4 4-2-15,4 11-2 16,8 0 1-16,8-4 3 16,8 0 1-16,17-4 1 15,8-3 0-15,12-7 2 16,8-8 1-16,9-3-1 0,3-11-2 15,-4-8 1-15,1-7 1 16,-5-7 1-16,-3-7 3 16,-1-11 6-16,-4-4 2 15,-8-11 1-15,-8-6 1 0,-4-1-6 16,-13-8-2-16,-12-13-11 16,-12-1-5-16,-16-4-12 15,-8 1-2-15,-17 7-9 16,-4 11-3-16,0 14-17 15,0 8-5-15,-4 10-30 0,-4 12-10 32,4 3-6-17</inkml:trace>
  <inkml:trace contextRef="#ctx0" brushRef="#br0" timeOffset="164186.3208">20711 5725 148 0,'-13'-26'55'0,"5"23"-30"0,-4-16-16 16,8 12 16-16,0-11 3 15,0-7 3-15,0 3 6 0,0 0 1 0,0 4-20 16,-1 3 7-16,1 4 5 0,0 4-10 15,0 0-1-15,0 3-13 16,0 8-7-16,-8 25-2 31,0 7 2-15,3 1 0-16,1-1-2 0,12 4 0 16,0 3 2-16,5-6 2 15,3-5 0-15,8-2-1 16,9-9 1-16,8-3 1 15,16-7-3-15,0 0 0 16,0-3-21-16,0-8-10 16,4 0-42-16,-8-22-17 0</inkml:trace>
  <inkml:trace contextRef="#ctx0" brushRef="#br0" timeOffset="164436.9648">20919 5412 264 0,'-24'26'99'0,"24"-15"-54"0,0 10-26 0,4-6 26 16,4 21-23-16,0 8-7 0,0 7-10 16,-4 7-4-16,4 7 0 15,-4 8-4-15,5 7 2 0,3 7-10 16,0 0-3-16,0-14-39 31,5-12-16-31,3-10-50 16</inkml:trace>
  <inkml:trace contextRef="#ctx0" brushRef="#br0" timeOffset="165152.1362">19216 5932 244 0,'-4'-22'93'0,"0"4"-50"0,-1-15-35 0,5 22 24 16,-4 0-20-16,0-3-6 16,-4 3-7-16,-4 0 0 15,-9 0 1-15,-15 7-5 0,-5 4-1 16,-16 4 0-16,-1 14 4 0,-11 8 1 15,0 6 1-15,3 12-3 16,5 14 2-16,8 11 1 16,0 0 0-16,12-4-3 15,20 1 2-15,13-1 1 16,8-3 2-16,13-4 3 0,7-7 2 16,21-4-3-16,8-7-1 15,12-7-1-15,13-4 1 16,-1-15 0-16,5-10 1 15,-1-11 0-15,5-11 2 32,-13-12 1-32,-7-2 3 0,-13-1 1 15,-17-3 1-15,-11-1-4 16,-25-3-3-16,-21-18-24 16,-7 4-10-16,-17-1-10 15,-17 5-4-15,-3 6-1 0,-5 4 3 16,-7 7-49-1</inkml:trace>
  <inkml:trace contextRef="#ctx0" brushRef="#br0" timeOffset="165518.9352">18570 5253 300 0,'-8'0'112'0,"8"3"-60"0,0 12-50 15,4-8 23-15,0 0-17 16,-4 0-2-16,0 8-9 15,0 3 0 1,0 11 1-16,0 4 1 0,4 18 3 16,0 7-3-16,1-4 0 0,3 1 1 15,0-12 0-15,8-6 2 16,9-8 1-16,3-7-1 16,5-8-2-16,4-7-19 0,4-10-8 15,-1-8-30-15,9-11-14 16,-4-29-37-16</inkml:trace>
  <inkml:trace contextRef="#ctx0" brushRef="#br0" timeOffset="165735.8795">18934 5158 308 0,'-17'4'115'0,"13"-1"-62"0,0 5-40 0,4-1 30 16,0 7-26-16,0 5-9 15,0 2-8-15,0 8-1 16,4 11 1-16,0 15 0 0,-4 14 0 16,0-4-3-16,0-3 2 0,-4 3-39 15,-4 1-15-15,0-8-13 16,0-11-3-16</inkml:trace>
  <inkml:trace contextRef="#ctx0" brushRef="#br0" timeOffset="166385.7919">19681 4751 296 0,'-28'-11'110'0,"24"1"-60"0,-5-5-52 16,1 11 20-16,0-7-13 16,-4 1-3-1,0-9-6-15,-5 5-2 0,-3-1 3 16,-1 8-1-16,-3 7 2 0,-1 11-3 15,1 7 1-15,-1 15-3 16,-3 14 2-16,3 26 1 16,9-1 2-16,12-3 1 0,8 4 3 15,12-8 1-15,13-3 1 16,12-7 2-16,16-12 1 16,8-14 1-16,1-14 2 15,11-12 1-15,5-14 1 16,0-14 0-16,-9-4 0 15,5-7-6-15,-17-12-2 0,-20-6 0 16,-21 0 0-16,-16-8-5 31,-16 4-1-31,-20 7-17 16,-18 0-7-16,-3 0-12 16,-4 8-1-16,4-5 5 0,0 1 4 15,4 0-74 1</inkml:trace>
  <inkml:trace contextRef="#ctx0" brushRef="#br0" timeOffset="166785.8881">20351 4145 340 0,'-12'18'126'0,"12"-11"-68"0,-4 8-57 15,4-8 27-15,4 0-21 0,0 4-4 16,0 0-2 0,0 0 1-16,4 0-1 15,1-4-1-15,3 11 1 0,4-3-1 16,1-1 0-16,-1 1-3 16,8 3 2-16,-3-3 3 15,-1-1 1-15,-3-3-6 16,-5 0 0-16,-4 0 12 15,-12-4-5-15,-4 4-1 16,-5 0-2-16,-3 0-1 16,0 0-3-16,4 0 2 15,3-1 1-15,5 5 2 16,4-1-6-16,8 5-1 16,5-5-5-16,15-3-1 0,9 0-14 15,12 7-4-15,8-11-42 16,17-3-19-16,-5-4-26 31</inkml:trace>
  <inkml:trace contextRef="#ctx0" brushRef="#br0" timeOffset="167753.009">18587 7254 276 0,'-13'-26'104'0,"1"19"-56"0,4-4-58 16,0 8 16-16,-4-1-13 0,-5 0-3 15,-16 4 3-15,-3 4 4 0,-9 7 2 16,0 7-2-16,0 11 2 0,-8 15-1 31,0 3 0-31,4 11 4 16,8 4 1-16,4-1-4 0,13-3-1 15,7 1 1-15,17-12 2 16,17-7 2-16,7-8 1 16,13-6 2-16,8-15 3 0,16-11-2 15,0-11 1-15,-3-7 1 16,-1-19 5-16,4-6 3 15,-12-4 2-15,0-19-2 16,-8 1 2-16,-13-4-6 16,-15 0-3-16,-21-7-16 15,-5 7-9-15,-7 14-25 16,-9 8-10-16,-7 11-5 0,-9 10-1 16,-4 12-46-1</inkml:trace>
  <inkml:trace contextRef="#ctx0" brushRef="#br0" timeOffset="168202.2363">17949 8027 220 0,'9'-29'85'0,"-5"7"-46"0,8 4-28 0,-4 11 21 16,8 0-17-16,9 0-6 15,-1-1-5-15,-3 5-4 0,-1-1 1 0,-3 4-6 0,-5 4-1 16,-4 3 5-16,0 4 5 31,-8 7-2-31,0 11-1 16,-12 0 2-16,0 0 2 0,4 0-4 16,-1 0-1-16,5-3-2 15,12-1 0-15,1 8 2 16,-1-1 0-16,8-2-5 15,0-9-1-15,9-3-8 16,4-3-4-16,11-4-23 0,9-18-9 16,5-8-40-1</inkml:trace>
  <inkml:trace contextRef="#ctx0" brushRef="#br0" timeOffset="168849.9886">20020 7312 296 0,'-20'-18'112'0,"12"10"-60"0,-25-6-47 0,17 10 22 15,-5-3-15 1,1 0-4-16,-5 3-8 16,-3 4-2-16,-5 0 1 15,-12 11-2-15,-4 7-1 0,-4 22 0 0,-4 7 3 16,4 8-2-16,-4 7-1 15,4 7 3-15,8 0 0 16,8 0 1-16,12 0 0 16,25 3 0-16,8-10 2 0,13-18 5 15,16-8 4-15,24-25-2 16,8-19 2-16,5-10-6 16,16-18-3-16,0-8-1 15,-5-17 1-15,-7 3-1 16,-9-1 2-16,-11-6-2 0,-17 0 2 15,-13 3-15-15,-16 0-5 32,-16 8-24-32,-12 7-9 15,-13 14-36-15,-20 11-15 16,4 8 10 0</inkml:trace>
  <inkml:trace contextRef="#ctx0" brushRef="#br0" timeOffset="169186.6962">20531 7595 316 0,'20'7'121'0,"-44"-7"-66"0,36 0-47 0,-12 0 27 16,0 0-25-16,0 0-9 16,-8 8-6-1,0 3 2-15,-4 14-14 0,-5 8-6 16,1 7-2 0,4 7 1-16,-1 7 10 0,5 4 9 15,4-14 3-15,8-4 4 16,8-7 1-16,13-4 1 15,12-8-20-15,4-6-7 0,4-8-34 16,-1-18-14-16,-7-18-23 16</inkml:trace>
  <inkml:trace contextRef="#ctx0" brushRef="#br0" timeOffset="169384.3002">20617 7733 332 0,'-12'44'126'0,"7"-15"-68"0,5 25-65 0,-8-14 21 15,0 7-11-15,-4 8-2 16,-5 3 0-16,5 7 1 16,0 1-1-1,4-4-20-15,4-4-10 0,0-11-27 16,4-11-12-16</inkml:trace>
  <inkml:trace contextRef="#ctx0" brushRef="#br0" timeOffset="169899.3326">21470 7301 288 0,'-4'-7'107'0,"4"3"-58"0,-4 0-46 16,0 1 23-16,-4-1-17 0,-8 1-5 15,-13 3-5-15,-16 3-2 16,-8 4 2-16,-4 4-5 0,-4 15 2 16,-9 14 0-16,1 3-1 15,3 4 4-15,5 15 0 16,8 0-2-16,12 3 2 16,13 1 1-16,15-8 2 15,21 0 5-15,25 4 6 0,8-11 2 16,12-12 0-16,17-6-5 15,3-11-4-15,5-11 8 16,3-22 5-16,-3-11 7 16,-9-11 5-16,-7-10-11 31,-13-15-4-31,-12-8-20 16,-17-3-8-16,-12-7-36 0,-24-11-14 15,-21-4-25-15,-12 4-11 16,-20 7-7-1</inkml:trace>
  <inkml:trace contextRef="#ctx0" brushRef="#br0" timeOffset="170268.6141">21417 7958 416 0,'-8'11'154'0,"12"-7"-84"0,9-4-71 0,-5 0 31 16,4 0-19-16,8 0-3 16,5-4-5-16,-5 1 0 15,1-1-2 1,-5 0-3-16,-8 1 1 0,-4 3 1 0,-20 3-3 15,-8 12 2 1,-9-1-1-16,-4 12 0 16,0-4 2-16,5 3 2 15,3 0-3-15,9-3-2 0,7 0 2 16,9-4 2-16,17 0 0 16,11-3-1-16,13-8-8 15,12 0-3-15,8-3-49 16,12 0-23-16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0:08.319"/>
    </inkml:context>
    <inkml:brush xml:id="br0">
      <inkml:brushProperty name="width" value="0.06667" units="cm"/>
      <inkml:brushProperty name="height" value="0.06667" units="cm"/>
    </inkml:brush>
  </inkml:definitions>
  <inkml:trace contextRef="#ctx0" brushRef="#br0">19847 10596 8704,'5'-15'3872,"-10"8"-3040,5-5-1056,0 9 832,-5 0-544,2-10 256,-1 2-224,-9 1 128,-4-6-192,0 13 192,-8 3-192,-5 7 192,-7 8-192,-5 3-96,-5 5 64,-4 4 160,9 5-128,0 5 96,4-2-96,13-2-32,4 5 32,4-1-128,9 0 64,8-4 640,8 0-480,9-6-32,4-5-32,4-4 96,5-2-128,7-6-544,1-5 416,8-5-1856,6-8 1504,-2-7-5184,1 4 4352,-6-4-3072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0:08.705"/>
    </inkml:context>
    <inkml:brush xml:id="br0">
      <inkml:brushProperty name="width" value="0.06667" units="cm"/>
      <inkml:brushProperty name="height" value="0.06667" units="cm"/>
    </inkml:brush>
  </inkml:definitions>
  <inkml:trace contextRef="#ctx0" brushRef="#br0">19934 10893 8832,'0'-3'4000,"3"-1"-3168,9-3-1056,-7 2 544,3 2-288,2-2-192,7 2 128,0 0 96,4 3-64,-4 0 0,3 0 32,-2 0-32,-1 0 0,1 0 64,-1 0-32,-4 3 256,-5 0-224,1 2 416,-6 6-352,-6 0 288,-2 5-320,-2 3 224,-7 4-224,-3 1 32,4 6-96,-4 5 256,8-5-224,6-3-32,3-4 0,3 4-32,6-8 0,4-3 64,4-5-32,9-3-832,4-5 640,8-3-3808,-1-3 3072,15-2-6368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0:09.665"/>
    </inkml:context>
    <inkml:brush xml:id="br0">
      <inkml:brushProperty name="width" value="0.06667" units="cm"/>
      <inkml:brushProperty name="height" value="0.06667" units="cm"/>
    </inkml:brush>
  </inkml:definitions>
  <inkml:traceGroup>
    <inkml:annotationXML>
      <emma:emma xmlns:emma="http://www.w3.org/2003/04/emma" version="1.0">
        <emma:interpretation id="{539B8965-B44C-478F-B810-2EDD29686E7B}" emma:medium="tactile" emma:mode="ink">
          <msink:context xmlns:msink="http://schemas.microsoft.com/ink/2010/main" type="inkDrawing" rotatedBoundingBox="8792,14279 9108,13660 9652,13938 9336,14557" shapeName="None"/>
        </emma:interpretation>
      </emma:emma>
    </inkml:annotationXML>
    <inkml:trace contextRef="#ctx0" brushRef="#br0">9773 14361 9472,'-21'-19'4288,"21"8"-3360,-22 0-1184,15 7 1152,-7 1-768,-2-2-32,-1 2-32,-4 3-64,-8 0 0,-9 3 256,-3 9-192,-2 2 64,-3 13-96,-3 2-96,-2 13 32,4-2 32,6 10 0,8 6 352,11-4-288,10 8 95,12-4-127,12-7-32,18-7 32,12-5-32,12-12 0,4-5-96,6-9 64,-2-3-1055,-4-5 863,1-11-2176,0 0 1856,-5-10-5088</inkml:trace>
  </inkml:traceGroup>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19:22.375"/>
    </inkml:context>
    <inkml:brush xml:id="br0">
      <inkml:brushProperty name="width" value="0.06667" units="cm"/>
      <inkml:brushProperty name="height" value="0.06667" units="cm"/>
    </inkml:brush>
  </inkml:definitions>
  <inkml:traceGroup>
    <inkml:annotationXML>
      <emma:emma xmlns:emma="http://www.w3.org/2003/04/emma" version="1.0">
        <emma:interpretation id="{043D13F1-0AA4-4F23-8642-48C5E66AA18A}" emma:medium="tactile" emma:mode="ink">
          <msink:context xmlns:msink="http://schemas.microsoft.com/ink/2010/main" type="writingRegion" rotatedBoundingBox="11865,11103 11909,11555 11501,11595 11457,11143"/>
        </emma:interpretation>
      </emma:emma>
    </inkml:annotationXML>
    <inkml:traceGroup>
      <inkml:annotationXML>
        <emma:emma xmlns:emma="http://www.w3.org/2003/04/emma" version="1.0">
          <emma:interpretation id="{2E6B58CA-7DA2-4EFA-A336-F7684BA2E954}" emma:medium="tactile" emma:mode="ink">
            <msink:context xmlns:msink="http://schemas.microsoft.com/ink/2010/main" type="paragraph" rotatedBoundingBox="11865,11103 11909,11555 11501,11595 11457,11143" alignmentLevel="1"/>
          </emma:interpretation>
        </emma:emma>
      </inkml:annotationXML>
      <inkml:traceGroup>
        <inkml:annotationXML>
          <emma:emma xmlns:emma="http://www.w3.org/2003/04/emma" version="1.0">
            <emma:interpretation id="{D21904D0-F703-44C8-8F5E-FFEE8383D694}" emma:medium="tactile" emma:mode="ink">
              <msink:context xmlns:msink="http://schemas.microsoft.com/ink/2010/main" type="line" rotatedBoundingBox="11865,11103 11909,11555 11501,11595 11457,11143"/>
            </emma:interpretation>
          </emma:emma>
        </inkml:annotationXML>
        <inkml:traceGroup>
          <inkml:annotationXML>
            <emma:emma xmlns:emma="http://www.w3.org/2003/04/emma" version="1.0">
              <emma:interpretation id="{7342C5DB-D053-4FF9-B96E-8CC83AAC7DCD}" emma:medium="tactile" emma:mode="ink">
                <msink:context xmlns:msink="http://schemas.microsoft.com/ink/2010/main" type="inkWord" rotatedBoundingBox="11865,11103 11909,11555 11501,11595 11457,11143"/>
              </emma:interpretation>
            </emma:emma>
          </inkml:annotationXML>
          <inkml:trace contextRef="#ctx0" brushRef="#br0">11733 11543 3584,'-3'-2'1664,"-11"2"-1312,20 0-448,-6 0 1184,0 0-864,0 0 736,0 0-736,0 0 64,0 5-256,-4 1-32,2 0 896,-2 0-704,8 0 736,-2-1-704,2 1 160,0 0-256,0 0 352,-1 3-352,0-1 96,1 2-160,-2-2 320,3 7-288,-2 2 224,1 1-224,-1-3-160,4-1 64,0 3-96,-1-2 64,2-1 128,-2 1-96,2 0-64,-2-1 32,2 1 32,-1 0 0,-4 3 352,0 2-288,-3-3 96,0-2-128,0-3-288,0-1 192,0 1-64,0-3 96,0-1 32,4 2 0,0-5 0,-2 1 0,6 0 64,-2-4-32,2 2-32,-2-4 32,2 0-32,-2-4 0,1 2 256,0-1-192,-4 0 416,5-3-352,-2-5 192,2-8-224,2 3 128,4-5-192,-1 0-96,5-4 64,-4-2 96,0-6-96,-1 4-160,-1 4 128,-6 0-96,5 0 96,-4 4 128,-1 4-96,0-1 0,3 1 32,-3 3-1216,1 1 928,0 1-1056,-1 3 960,2 1-2656,-2-1 2304,5 1-4448</inkml:trace>
        </inkml:traceGroup>
      </inkml:traceGroup>
    </inkml:traceGroup>
  </inkml:traceGroup>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0:10.197"/>
    </inkml:context>
    <inkml:brush xml:id="br0">
      <inkml:brushProperty name="width" value="0.06667" units="cm"/>
      <inkml:brushProperty name="height" value="0.06667" units="cm"/>
    </inkml:brush>
  </inkml:definitions>
  <inkml:traceGroup>
    <inkml:annotationXML>
      <emma:emma xmlns:emma="http://www.w3.org/2003/04/emma" version="1.0">
        <emma:interpretation id="{1EC67566-76F4-43DA-A03F-CACD83738EED}" emma:medium="tactile" emma:mode="ink">
          <msink:context xmlns:msink="http://schemas.microsoft.com/ink/2010/main" type="inkDrawing" rotatedBoundingBox="9549,14672 9795,13999 10120,14118 9874,14791" shapeName="None"/>
        </emma:interpretation>
      </emma:emma>
    </inkml:annotationXML>
    <inkml:trace contextRef="#ctx0" brushRef="#br0">10153 14653 9728,'18'-7'4416,"-9"3"-3488,9-7-1184,-6 7 992,9-3-640,-3-1-128,3 1 32,-5-1 0,2 5 0,-1-2-448,-9 5 352,2 5 32,-10 6 32,-10 4 192,-3 7-128,-4 4 352,-3 3-288,2 1 64,0-4-128,1-2 64,9 2-64,-5-8-96,9-4 32,4 2 128,4-8-192,9-2 96,0-9-96,5-5 64,-2 5-64,5-5 64,2 5 32,-6 3 0,3 0-96,-2 11 64,-6 0 384,-12 11-288,-4 4 991,-9 5-831,-3 1 1184,-11 5-1088,-10-3 576,-7 4-640,-3-9-256,0-3 32,-4 0 64,-2-4-96,7-6-4735,3-5 3711,-4-33-8960</inkml:trace>
  </inkml:traceGroup>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3:43.805"/>
    </inkml:context>
    <inkml:brush xml:id="br0">
      <inkml:brushProperty name="width" value="0.06667" units="cm"/>
      <inkml:brushProperty name="height" value="0.06667" units="cm"/>
    </inkml:brush>
  </inkml:definitions>
  <inkml:traceGroup>
    <inkml:annotationXML>
      <emma:emma xmlns:emma="http://www.w3.org/2003/04/emma" version="1.0">
        <emma:interpretation id="{22D5BDE3-DF84-4934-8957-1F45202F6DF8}" emma:medium="tactile" emma:mode="ink">
          <msink:context xmlns:msink="http://schemas.microsoft.com/ink/2010/main" type="inkDrawing" rotatedBoundingBox="9768,13340 12745,13339 12746,13669 9769,13670" semanticType="underline" shapeName="Other">
            <msink:sourceLink direction="with" ref="{B7B285A5-E3E4-49CD-8448-7E06F7402337}"/>
            <msink:sourceLink direction="with" ref="{0E58F8AC-99F2-4294-A29C-16E49F16AC38}"/>
          </msink:context>
        </emma:interpretation>
      </emma:emma>
    </inkml:annotationXML>
    <inkml:trace contextRef="#ctx0" brushRef="#br0">13080 13934 7296,'-5'-24'3232,"5"24"-2528,-3 0-896,3 0 1024,0 0-704,-4 0 256,-1 0-288,-3 0 32,-1 0-96,-16 8-32,-5 5 32,-4 1-224,-3 3 160,-10-3 96,-3 5-64,-9 6 96,-8-3-64,-1 1 512,-11 0-416,0 1 128,-7-4-192,-1-9 416,-11 0-352,2-2 384,-9-2-384,0-4 192,-5 0-224,-4-3-256,2 0 160,-2 0 224,0 0-160,5-3 160,1-7-192,2-7 192,5-2-192,0 0 96,5-4-96,7 3 64,6 2-64,11-6 64,0 1-64,9 3-96,8-7 32,8 8-416,6 0 352,11 3-2208,5 1 1792,8-1-6528,5 5 5440,12 0-1248</inkml:trace>
  </inkml:traceGroup>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3:35.105"/>
    </inkml:context>
    <inkml:brush xml:id="br0">
      <inkml:brushProperty name="width" value="0.06667" units="cm"/>
      <inkml:brushProperty name="height" value="0.06667" units="cm"/>
    </inkml:brush>
  </inkml:definitions>
  <inkml:traceGroup>
    <inkml:annotationXML>
      <emma:emma xmlns:emma="http://www.w3.org/2003/04/emma" version="1.0">
        <emma:interpretation id="{EDD9851F-CD7D-4865-B6A7-7D84993A07B4}" emma:medium="tactile" emma:mode="ink">
          <msink:context xmlns:msink="http://schemas.microsoft.com/ink/2010/main" type="writingRegion" rotatedBoundingBox="15833,8947 8912,11531 8449,10289 15370,7705"/>
        </emma:interpretation>
      </emma:emma>
    </inkml:annotationXML>
    <inkml:traceGroup>
      <inkml:annotationXML>
        <emma:emma xmlns:emma="http://www.w3.org/2003/04/emma" version="1.0">
          <emma:interpretation id="{1D13395E-8422-4184-BE96-DFBB51FB4B96}" emma:medium="tactile" emma:mode="ink">
            <msink:context xmlns:msink="http://schemas.microsoft.com/ink/2010/main" type="paragraph" rotatedBoundingBox="15833,8947 8912,11531 8449,10289 15370,7705" alignmentLevel="1"/>
          </emma:interpretation>
        </emma:emma>
      </inkml:annotationXML>
      <inkml:traceGroup>
        <inkml:annotationXML>
          <emma:emma xmlns:emma="http://www.w3.org/2003/04/emma" version="1.0">
            <emma:interpretation id="{01789BC4-9A79-499F-BA24-8C46768CFEC5}" emma:medium="tactile" emma:mode="ink">
              <msink:context xmlns:msink="http://schemas.microsoft.com/ink/2010/main" type="line" rotatedBoundingBox="15833,8947 8912,11531 8449,10289 15370,7705"/>
            </emma:interpretation>
          </emma:emma>
        </inkml:annotationXML>
        <inkml:traceGroup>
          <inkml:annotationXML>
            <emma:emma xmlns:emma="http://www.w3.org/2003/04/emma" version="1.0">
              <emma:interpretation id="{17073660-1663-47A1-9C13-4B4E602EE552}" emma:medium="tactile" emma:mode="ink">
                <msink:context xmlns:msink="http://schemas.microsoft.com/ink/2010/main" type="inkWord" rotatedBoundingBox="13166,9773 12027,10198 11619,9106 12758,8680"/>
              </emma:interpretation>
              <emma:one-of disjunction-type="recognition" id="oneOf0">
                <emma:interpretation id="interp0" emma:lang="en-US" emma:confidence="0">
                  <emma:literal>n-odious</emma:literal>
                </emma:interpretation>
                <emma:interpretation id="interp1" emma:lang="en-US" emma:confidence="0">
                  <emma:literal>n-ordure</emma:literal>
                </emma:interpretation>
                <emma:interpretation id="interp2" emma:lang="en-US" emma:confidence="0">
                  <emma:literal>I-odalisque</emma:literal>
                </emma:interpretation>
                <emma:interpretation id="interp3" emma:lang="en-US" emma:confidence="0">
                  <emma:literal>I-ordure</emma:literal>
                </emma:interpretation>
                <emma:interpretation id="interp4" emma:lang="en-US" emma:confidence="0">
                  <emma:literal>n-odalisque</emma:literal>
                </emma:interpretation>
              </emma:one-of>
            </emma:emma>
          </inkml:annotationXML>
          <inkml:trace contextRef="#ctx0" brushRef="#br0">13109 9801 7296,'0'-27'3360,"0"27"-2656,0 0-896,0 0 416,3 14-224,6-1 0,-1 1 0,2 5 0,-3 5 0,6-2-96,0 4 64,-1 12 32,2 0 0,-1 0 64,0 5-32,-1 1-192,1-2 128,-5-3 96,1-5-64,-1-4 192,-3-8-160,0-3 96,-2-8-96,-3-3 64,0-8-64,0-8-32,-3-3 32,-7 0-32,2-5 0,-4 2 160,-6 3-128,-4-2-160,2 7 96,-2 6 96,-4 6-64,6 7-64,-2 1 32,-3 5 192,7 8-128,11 8 192,2-8-192,5 3 96,5-12-96,7-7 256,8-11-224,6-3 224,4-10-192,0 0-1056,4-4 768,5-4-2016,-5 2 1696,0-5-5856</inkml:trace>
          <inkml:trace contextRef="#ctx0" brushRef="#br0" timeOffset="-554">12846 9844 6400,'-18'8'2944,"14"0"-2336,-1 11-768,5-8 256,-3 4-128,-2 4 288,5 7-192,0 4-224,5-1 160,-2 5-128,6 7 96,-1 5 128,2-5-96,2 15 0,-4-7 32,4-3 32,-3-6-32,-5-6-32,5-8 32,-6-4 32,2-6-32,-1-8 352,-4-1-320,-4-11 0,-1-11-32,-3-7 32,0 0-32,-1-2 704,-3 2-576,-5-1 192,-1 9-224,3 3-96,-7 6 0,-3 5-224,3 9 160,7 9 0,-2 16 32,5-9 0,2 6 0,5-1-192,10-4 160,8-4 544,-1-3-416,5-9 352,0-2-352,5-8-224,-2-3 128,2-5-128,-2-2 96,2-6-2048,-2 5 1632,2-8-6560</inkml:trace>
          <inkml:trace contextRef="#ctx0" brushRef="#br0" timeOffset="29363">13009 11028 5376,'-29'-68'2400,"9"65"-1888,7-6-640,8 6 1536,5-1-1152,0-4 288,0 2-384,-4-2-288,4 0 128,-5 1-224,5-1 192,-3 1-2592,-2 3 2048,-3 1-4192</inkml:trace>
          <inkml:trace contextRef="#ctx0" brushRef="#br0" timeOffset="-1158">12404 10525 4992,'-17'0'2304,"0"-3"-1824,4-5-608,8 8 1440,-2-3-1056,-3-4 256,3-1-352,-6 0-96,4 5-32,1-5-32,-5 5 0,1 3-96,-1 0 64,1 6 32,-2 2 0,1 3 64,1 4-32,-1 4-32,1-1 32,4 4 32,3 4-32,1-3-32,-1-2 32,5 5 32,5-4-32,4 1-32,-1-2 32,4-2 576,1-4-480,4-4-32,8-3-32,2-5 0,-2-3-32,0-3-32,-1-5 32,2-3 224,-5-4-192,1-7 416,-6-4-352,1-3 0,-8 0-64,-6 3 320,-3 0-320,-7 3 608,-6 4-512,-9 5 32,-3-1-128,1 4-64,1 3 32,3 1-32,3 1 0,5-2-832,-1 0 672,8-10-3168,18-8-3072</inkml:trace>
          <inkml:trace contextRef="#ctx0" brushRef="#br0" timeOffset="29500">12458 10951 5632,'-34'-3'2624,"26"0"-2080,-6-5-672,6 8 736,0-5-512,-6-1-672,-1-3 480,-3-3-3392,1-1 2688,-5 6-2176</inkml:trace>
          <inkml:trace contextRef="#ctx0" brushRef="#br0" timeOffset="1702">14824 9604 5760,'0'-8'2624,"3"5"-2080,-3-2-672,0 5 1184,-3 0-864,-2 0 544,-2 5-544,-7 3 192,7 0-288,-6 2 192,1 5-192,0 3 192,0 16-192,-2 4 128,7-4-192,-1-1 0,3 1 0,5-4-32,5-7 0,3-4 64,-1-5-32,7-6 64,-2-8-64,-4-3 160,4-8-160,-3-4 544,-1-12-448,-1-3 672,-2 1-608,-5 2 608,0 1-576,-5 2 224,2 2-320,-1 7-160,-1 3 32,2 9-96,-2 6 64,5 5-64,5 22 64,-2 5-64,6-1 64,3 3-256,0 4 224,8 1 128,6 2-64,-2 1 0,-3 0 32,-5 3-32,1 3 0,-5-6 0,0 3 0,-3 4 0,-5-7 0,-8 0 160,0-10-128,-8-6 96,-10-2-96,2-9 160,-1-7-160,-3-3 192,-5-8-193,0-3 289,0-10-256,0-8 224,0-6-192,5 1-160,7 0 64,9-4 160,4 3-128,8 1-256,4-4 160,9 4-767,4 0 639,-1 3-1984,1-4 1664,8-5-4352,8 0 3744,-1 7-3904</inkml:trace>
          <inkml:trace contextRef="#ctx0" brushRef="#br0" timeOffset="2386">14982 9695 7168,'-8'-7'3232,"4"2"-2528,4 2-896,0 3 1472,0 0-1056,0 0 32,0 0-160,4 0-160,4 0 32,5 3 32,-1 5 0,2 11-192,2 3 160,1-4 0,0 1 32,-1-6 352,2 0-288,-3-7 1152,-1-1-928,-2-10 416,-3-1-512,-5-10 256,-4-2-352,-4-3 64,-1-2-128,-3-6 352,0 3-320,-1 0-1,1 4-31,-1 4-127,1 0 63,4 2 32,4 1 0,4 4-192,4 4 160,4 1 0,5-2 32,1 0 0,6 1 0,-3-1 0,9 2 0,0-2 0,-6 0 0,-2 1 64,-2-4-32,5 0-96,-4-4 32,-4 4 288,-4-4-193,-1 4-126,-4-4 63,-3 1 0,-5 3 0,0 0 0,-5-1 0,-3 5 159,0 4-127,-6 3 0,2 0 0,0 7-128,0 4 64,4 4-159,-5 7 159,9-4 0,4 1 32,4 2 0,-1 2 0,7-2 64,2 3-32,0-6 63,5 0-63,4-4-32,0-2 32,4-6-415,-3-1 319,2-5-2304,1 0 1824,0-5-8576</inkml:trace>
          <inkml:trace contextRef="#ctx0" brushRef="#br0" timeOffset="2845">15666 9352 8064,'0'0'3680,"3"0"-2912,2 0-960,-5 0 480,8 0-256,1-3 64,4-2-64,-1-2-32,5 0 32,3-6 32,-2-1-32,4-5 64,-6-1-64,-3-7-96,-1-3 32,-4-2 576,-3 9-448,-5-1 352,-5 6-352,-3 3-128,-1 7 32,-3 8-96,-5 11 64,1 13 32,-11-1 0,7 4-96,-2 3 64,6 5 288,0 4-192,3-1 608,4-3-544,4-5 320,5-7-320,9-4 288,9-3-320,7-5 224,4-3-225,6-8-318,15-8 159,-4-3-3200,1-8 2560,-2-5-7712</inkml:trace>
          <inkml:trace contextRef="#ctx0" brushRef="#br0" timeOffset="901">14091 9392 7040,'-4'19'3232,"-1"-14"-2528,5 9-896,0-7 576,0 9-352,0 3-160,-5 10 96,2 14-96,-2 5 96,5 8 128,0 0-96,0 0 0,0-7 32,0-4-32,5-2 0,-2-11 160,-3-5-128,0-1 736,0-10-608,0-5 640,-3-8-576,-2-3-480,-3-3 224,-6-5 512,-6 0-384,-2 0 352,2 2-352,-6-2 64,0 4-128,1 4-96,1 4 32,-2 4-64,4 6 64,2 5-64,3 0 64,4 0 128,4-1-96,6-2 0,3-1 32,3-4 128,9 0-128,6-3 288,4-5-256,3-3-32,5-3 0,7-2-32,-3 2 0,0-5 64,-1-2-32,2-1 64,-1-5-64,3-6 64,1-1-64,-3 1-96,-6-2 32,-4 6 32,-3-1 0,-6 0 64,-2 1-32,-7 4-32,-7-10 32,0 5 128,-7 1-128,2 3 192,1 8-192,-9-1-96,5 16 64,-1 2 0,1 6 0,-2 3-96,7 3 64,-1 1-64,-1-1 64,2-3 32,3 3 0,8-4 64,4 6-32,6-13 64,-1 5-64,3-6 64,5-10-64,4-7-192,6-1 128,-1-3-1440,-1 0 1152,2 0-3008,-1-2 2560,-2 3-5696</inkml:trace>
          <inkml:trace contextRef="#ctx0" brushRef="#br0" timeOffset="29664">11802 10934 5376,'-37'-1'2400,"25"1"-1888,-17 0-640,17 0 1088,-5 0-800,0 0-384,1 0 192,-4 0-4128,-4 0 3232,-5 1-1728</inkml:trace>
          <inkml:trace contextRef="#ctx0" brushRef="#br0" timeOffset="29784">10939 11143 6400,'-39'0'2944,"24"0"-2336,-7 4-768,14 0 256,-9 0-128,-13 4-3904,1 0 3072,-9 3-2560</inkml:trace>
          <inkml:trace contextRef="#ctx0" brushRef="#br0" timeOffset="29901">10119 11454 5504,'-59'8'2496,"38"3"-1952,-12 8-672,20-8-800,-9 5 704,-2-2-4768</inkml:trace>
          <inkml:trace contextRef="#ctx0" brushRef="#br0" timeOffset="30065">9314 11992 6144,'-50'3'2816,"28"9"-2208,-8 7-768,13-9 256,-4 5-128,-3 4-4544,-3 2 3584,-6 13-1632</inkml:trace>
        </inkml:traceGroup>
      </inkml:traceGroup>
    </inkml:traceGroup>
  </inkml:traceGroup>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3:49.581"/>
    </inkml:context>
    <inkml:brush xml:id="br0">
      <inkml:brushProperty name="width" value="0.06667" units="cm"/>
      <inkml:brushProperty name="height" value="0.06667" units="cm"/>
    </inkml:brush>
  </inkml:definitions>
  <inkml:traceGroup>
    <inkml:annotationXML>
      <emma:emma xmlns:emma="http://www.w3.org/2003/04/emma" version="1.0">
        <emma:interpretation id="{790ECFE5-B25A-4A4C-82BD-E52F1D4C0580}" emma:medium="tactile" emma:mode="ink">
          <msink:context xmlns:msink="http://schemas.microsoft.com/ink/2010/main" type="writingRegion" rotatedBoundingBox="20167,10745 20669,10745 20669,11116 20167,11116"/>
        </emma:interpretation>
      </emma:emma>
    </inkml:annotationXML>
    <inkml:traceGroup>
      <inkml:annotationXML>
        <emma:emma xmlns:emma="http://www.w3.org/2003/04/emma" version="1.0">
          <emma:interpretation id="{303C2957-8F00-4821-AA4B-5A4F91B9BEE5}" emma:medium="tactile" emma:mode="ink">
            <msink:context xmlns:msink="http://schemas.microsoft.com/ink/2010/main" type="paragraph" rotatedBoundingBox="20167,10745 20669,10745 20669,11116 20167,11116" alignmentLevel="1"/>
          </emma:interpretation>
        </emma:emma>
      </inkml:annotationXML>
      <inkml:traceGroup>
        <inkml:annotationXML>
          <emma:emma xmlns:emma="http://www.w3.org/2003/04/emma" version="1.0">
            <emma:interpretation id="{AC2BC447-7DA2-4222-BF6C-D05AE674DE3D}" emma:medium="tactile" emma:mode="ink">
              <msink:context xmlns:msink="http://schemas.microsoft.com/ink/2010/main" type="line" rotatedBoundingBox="20167,10745 20669,10745 20669,11116 20167,11116"/>
            </emma:interpretation>
          </emma:emma>
        </inkml:annotationXML>
        <inkml:traceGroup>
          <inkml:annotationXML>
            <emma:emma xmlns:emma="http://www.w3.org/2003/04/emma" version="1.0">
              <emma:interpretation id="{75E164D0-E7CF-4CA7-A854-DD42D3965BF5}" emma:medium="tactile" emma:mode="ink">
                <msink:context xmlns:msink="http://schemas.microsoft.com/ink/2010/main" type="inkWord" rotatedBoundingBox="20167,10745 20669,10745 20669,11116 20167,11116"/>
              </emma:interpretation>
              <emma:one-of disjunction-type="recognition" id="oneOf0">
                <emma:interpretation id="interp0" emma:lang="en-US" emma:confidence="1">
                  <emma:literal>w</emma:literal>
                </emma:interpretation>
                <emma:interpretation id="interp1" emma:lang="en-US" emma:confidence="0">
                  <emma:literal>W</emma:literal>
                </emma:interpretation>
                <emma:interpretation id="interp2" emma:lang="en-US" emma:confidence="0">
                  <emma:literal>we</emma:literal>
                </emma:interpretation>
                <emma:interpretation id="interp3" emma:lang="en-US" emma:confidence="0">
                  <emma:literal>WE</emma:literal>
                </emma:interpretation>
                <emma:interpretation id="interp4" emma:lang="en-US" emma:confidence="0">
                  <emma:literal>We</emma:literal>
                </emma:interpretation>
              </emma:one-of>
            </emma:emma>
          </inkml:annotationXML>
          <inkml:trace contextRef="#ctx0" brushRef="#br0">16344 13444 8064,'-5'0'3552,"5"0"-2784,0 5-960,0-5 1664,0 0-1216,8 3 192,1-3-288,4 0-128,4 0 0,-1-3-32,0-2 0,2-2-96,-1 0 64,0-5 32,-4 2 0,4-5 64,-1 0-32,-3-4 64,-5 3-64,-8 3-32,-4 1 32,0 0 128,-5 2-128,-8 1-96,-3 6 64,-2 3 96,2 8-96,-3 6 96,4 10-64,1 5-96,6 0 32,2 17 32,7-4 0,3-6 64,3-2-32,7 0 64,2-4-64,6-8-928,1-8 736,12-6-3840,8-11 3104,-2-4-5472</inkml:trace>
        </inkml:traceGroup>
      </inkml:traceGroup>
    </inkml:traceGroup>
  </inkml:traceGroup>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0:59.051"/>
    </inkml:context>
    <inkml:brush xml:id="br0">
      <inkml:brushProperty name="width" value="0.06667" units="cm"/>
      <inkml:brushProperty name="height" value="0.06667" units="cm"/>
    </inkml:brush>
  </inkml:definitions>
  <inkml:traceGroup>
    <inkml:annotationXML>
      <emma:emma xmlns:emma="http://www.w3.org/2003/04/emma" version="1.0">
        <emma:interpretation id="{779CD27A-711E-47E5-8974-B82DBE2D9C99}" emma:medium="tactile" emma:mode="ink">
          <msink:context xmlns:msink="http://schemas.microsoft.com/ink/2010/main" type="writingRegion" rotatedBoundingBox="9716,10475 12700,10475 12700,13654 9716,13654"/>
        </emma:interpretation>
      </emma:emma>
    </inkml:annotationXML>
    <inkml:traceGroup>
      <inkml:annotationXML>
        <emma:emma xmlns:emma="http://www.w3.org/2003/04/emma" version="1.0">
          <emma:interpretation id="{A19E613A-4A3A-4CA3-A13B-FC301AB2A044}" emma:medium="tactile" emma:mode="ink">
            <msink:context xmlns:msink="http://schemas.microsoft.com/ink/2010/main" type="paragraph" rotatedBoundingBox="9716,10475 12700,10475 12700,13654 9716,13654" alignmentLevel="1"/>
          </emma:interpretation>
        </emma:emma>
      </inkml:annotationXML>
      <inkml:traceGroup>
        <inkml:annotationXML>
          <emma:emma xmlns:emma="http://www.w3.org/2003/04/emma" version="1.0">
            <emma:interpretation id="{CE841584-0157-4FE0-916D-20AC9CF2044E}" emma:medium="tactile" emma:mode="ink">
              <msink:context xmlns:msink="http://schemas.microsoft.com/ink/2010/main" type="line" rotatedBoundingBox="9716,10475 12700,10475 12700,13654 9716,13654"/>
            </emma:interpretation>
          </emma:emma>
        </inkml:annotationXML>
        <inkml:traceGroup>
          <inkml:annotationXML>
            <emma:emma xmlns:emma="http://www.w3.org/2003/04/emma" version="1.0">
              <emma:interpretation id="{E898FB1B-1543-46DB-9A91-1D3020DCA488}" emma:medium="tactile" emma:mode="ink">
                <msink:context xmlns:msink="http://schemas.microsoft.com/ink/2010/main" type="inkWord" rotatedBoundingBox="11367,10475 12700,10475 12700,11662 11367,11662"/>
              </emma:interpretation>
              <emma:one-of disjunction-type="recognition" id="oneOf0">
                <emma:interpretation id="interp0" emma:lang="en-US" emma:confidence="0">
                  <emma:literal>in</emma:literal>
                </emma:interpretation>
                <emma:interpretation id="interp1" emma:lang="en-US" emma:confidence="0">
                  <emma:literal>&lt; V •</emma:literal>
                </emma:interpretation>
                <emma:interpretation id="interp2" emma:lang="en-US" emma:confidence="0">
                  <emma:literal>&lt; V .</emma:literal>
                </emma:interpretation>
                <emma:interpretation id="interp3" emma:lang="en-US" emma:confidence="0">
                  <emma:literal>is</emma:literal>
                </emma:interpretation>
                <emma:interpretation id="interp4" emma:lang="en-US" emma:confidence="0">
                  <emma:literal>&lt; V ,</emma:literal>
                </emma:interpretation>
              </emma:one-of>
            </emma:emma>
          </inkml:annotationXML>
          <inkml:trace contextRef="#ctx0" brushRef="#br0">11745 11542 3584,'-3'-3'1664,"-14"3"-1312,24 0-448,-7 0 1184,0 0-864,0 0 736,0 0-736,0 0 64,0 6-256,-4 1-32,1 2 896,-2-2-704,10 0 736,-2-1-704,1 3 160,1-2-256,0 0 352,-2 5-352,2-2 96,-1 2-160,-1-1 320,3 8-288,-2 2 224,1 2-224,-2-4-160,6-1 64,-1 3-96,0-2 64,2-1 128,-2 0-96,1 1-64,-1-1 32,2 0 32,-3 1 0,-2 4 352,-2 3-288,-3-5 96,0-2-128,0-4-288,0-1 192,0 1-64,0-4 96,0 0 32,5 0 0,-1-4 0,0 1 0,5-1 64,-1-4-32,1 2-32,-1-5 32,2 0-32,-2-5 0,0 2 256,1 0-192,-6-1 416,7-4-352,-2-6 192,1-9-224,4 2 128,4-5-192,-1 0-96,6-6 64,-5-2 96,1-8-96,-3 6-160,-1 4 128,-6 1-96,5-1 96,-4 6 128,-1 4-96,0-1 0,2 2 32,-3 3-1216,2 2 928,0 0-1056,-1 6 960,1 0-2656,-1-2 2304,4 2-4448</inkml:trace>
          <inkml:trace contextRef="#ctx0" brushRef="#br0" timeOffset="187962.5027">12922 12726 6144,'0'-49'2720,"0"26"-2144,10-18-736,-7 18 512,11-7-320,-2-7-1440,8-12 1120,3-11-4128,1 0 3424,1-1-704</inkml:trace>
          <inkml:trace contextRef="#ctx0" brushRef="#br0" timeOffset="171854.5027">13526 14169 5120,'-12'0'2304,"12"0"-1824,0 0-608,0 0 1536,0 0-1152,0 0 832,0 11-800,4 0 192,-1 5-352,2 3 32,0 3-128,-2 12-96,2 4 32,-1 5 128,4-2-96,-8 8 96,4 0-64,-4 0 608,0-2-512,0-7 416,5-6-384,-5-7 64,3-8-160,-3-13 256,0-6-256,12-13-32,2-11 0,6-1-128,-3-7 64,0 6 32,0 6 0,-2-2 0,2 11 0,-5 1-96,1 5 64,4 1-160,0 4 160,-5 9-640,0 1 544,0 5 576,3 3-384,-4 6-704,-3-2 512,0 5-1920,1 3 1568,-1-3-5440</inkml:trace>
        </inkml:traceGroup>
      </inkml:traceGroup>
    </inkml:traceGroup>
  </inkml:traceGroup>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4:06.754"/>
    </inkml:context>
    <inkml:brush xml:id="br0">
      <inkml:brushProperty name="width" value="0.06667" units="cm"/>
      <inkml:brushProperty name="height" value="0.06667" units="cm"/>
    </inkml:brush>
  </inkml:definitions>
  <inkml:traceGroup>
    <inkml:annotationXML>
      <emma:emma xmlns:emma="http://www.w3.org/2003/04/emma" version="1.0">
        <emma:interpretation id="{6FE63384-2EEE-4D7A-B4EF-DB945D25A0F2}" emma:medium="tactile" emma:mode="ink">
          <msink:context xmlns:msink="http://schemas.microsoft.com/ink/2010/main" type="writingRegion" rotatedBoundingBox="6685,11926 16631,11913 16635,15162 6690,15175"/>
        </emma:interpretation>
      </emma:emma>
    </inkml:annotationXML>
    <inkml:traceGroup>
      <inkml:annotationXML>
        <emma:emma xmlns:emma="http://www.w3.org/2003/04/emma" version="1.0">
          <emma:interpretation id="{C0A09D13-2C80-4997-933E-A10AB927E84E}" emma:medium="tactile" emma:mode="ink">
            <msink:context xmlns:msink="http://schemas.microsoft.com/ink/2010/main" type="paragraph" rotatedBoundingBox="11728,12108 16573,11756 16708,13617 11863,13969" alignmentLevel="2"/>
          </emma:interpretation>
        </emma:emma>
      </inkml:annotationXML>
      <inkml:traceGroup>
        <inkml:annotationXML>
          <emma:emma xmlns:emma="http://www.w3.org/2003/04/emma" version="1.0">
            <emma:interpretation id="{28EAC7DC-29DD-4582-A3C2-C26FADE35C28}" emma:medium="tactile" emma:mode="ink">
              <msink:context xmlns:msink="http://schemas.microsoft.com/ink/2010/main" type="line" rotatedBoundingBox="11728,12108 16573,11756 16655,12875 11810,13227"/>
            </emma:interpretation>
          </emma:emma>
        </inkml:annotationXML>
        <inkml:traceGroup>
          <inkml:annotationXML>
            <emma:emma xmlns:emma="http://www.w3.org/2003/04/emma" version="1.0">
              <emma:interpretation id="{B7B285A5-E3E4-49CD-8448-7E06F7402337}" emma:medium="tactile" emma:mode="ink">
                <msink:context xmlns:msink="http://schemas.microsoft.com/ink/2010/main" type="inkWord" rotatedBoundingBox="11802,13224 11927,12916 11943,12923 11818,13230">
                  <msink:destinationLink direction="with" ref="{22D5BDE3-DF84-4934-8957-1F45202F6DF8}"/>
                </msink:context>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12163 14291 4736,'24'-48'2208,"-11"6"-1760,2-16-576,-6 39 288,3-12-160,0-2-832,9-2 672,6-3-4256</inkml:trace>
        </inkml:traceGroup>
        <inkml:traceGroup>
          <inkml:annotationXML>
            <emma:emma xmlns:emma="http://www.w3.org/2003/04/emma" version="1.0">
              <emma:interpretation id="{0E58F8AC-99F2-4294-A29C-16E49F16AC38}" emma:medium="tactile" emma:mode="ink">
                <msink:context xmlns:msink="http://schemas.microsoft.com/ink/2010/main" type="inkWord" rotatedBoundingBox="12287,12302 13053,11603 13778,12396 13012,13095">
                  <msink:destinationLink direction="with" ref="{22D5BDE3-DF84-4934-8957-1F45202F6DF8}"/>
                </msink:context>
              </emma:interpretation>
              <emma:one-of disjunction-type="recognition" id="oneOf1">
                <emma:interpretation id="interp5" emma:lang="en-US" emma:confidence="0.5">
                  <emma:literal>'all</emma:literal>
                </emma:interpretation>
                <emma:interpretation id="interp6" emma:lang="en-US" emma:confidence="0">
                  <emma:literal>ball</emma:literal>
                </emma:interpretation>
                <emma:interpretation id="interp7" emma:lang="en-US" emma:confidence="0">
                  <emma:literal>pall</emma:literal>
                </emma:interpretation>
                <emma:interpretation id="interp8" emma:lang="en-US" emma:confidence="0">
                  <emma:literal>'al</emma:literal>
                </emma:interpretation>
                <emma:interpretation id="interp9" emma:lang="en-US" emma:confidence="0">
                  <emma:literal>b all</emma:literal>
                </emma:interpretation>
              </emma:one-of>
            </emma:emma>
          </inkml:annotationXML>
          <inkml:trace contextRef="#ctx0" brushRef="#br0" timeOffset="-17995">15884 13312 4992,'-4'8'2304,"4"0"-1824,0 2-608,0-2 2080,0 0-1568,0-2 1280,0 6-1216,0 2 192,0 5-416,0 6-256,0 9 32,0-2 96,0-1-96,-6-2-64,6-3 32,0-4-704,-6-7 576,6-7-4064,-6-5 3296,1-6-3776</inkml:trace>
          <inkml:trace contextRef="#ctx0" brushRef="#br0" timeOffset="-17837">15926 13007 8576,'0'-7'3872,"4"4"-3040,-4-1-1056,0 4 32,8 0 96,1 0-3648,-2 4 2912,5 2-4800</inkml:trace>
          <inkml:trace contextRef="#ctx0" brushRef="#br0" timeOffset="-17570">16199 13283 7808,'0'0'3456,"0"0"-2720,-3 3-928,-2-3 480,-4 5-256,1 1-96,-5 2 32,-4 3 128,-1 1-96,1 1-64,1 3 32,-1 2 1088,4 0-832,4 1 128,1-1-256,3 3-224,5 5 96,5-3 96,3-1-64,4-7-1056,6-4 832,-1-1-2528,8-2 2112,5 0-5568</inkml:trace>
          <inkml:trace contextRef="#ctx0" brushRef="#br0" timeOffset="260">12703 13435 6016,'3'-29'2720,"14"14"-2144,-4-16-736,-4 17 416,-2-4-224,6-17-2976,5 0 2304,-1-2-3360</inkml:trace>
        </inkml:traceGroup>
        <inkml:traceGroup>
          <inkml:annotationXML>
            <emma:emma xmlns:emma="http://www.w3.org/2003/04/emma" version="1.0">
              <emma:interpretation id="{8869CAB2-9898-44C1-9F55-C00B54C11EE9}" emma:medium="tactile" emma:mode="ink">
                <msink:context xmlns:msink="http://schemas.microsoft.com/ink/2010/main" type="inkWord" rotatedBoundingBox="14094,12004 16578,11824 16640,12678 14156,12859"/>
              </emma:interpretation>
              <emma:one-of disjunction-type="recognition" id="oneOf2">
                <emma:interpretation id="interp10" emma:lang="en-US" emma:confidence="0">
                  <emma:literal>vertices</emma:literal>
                </emma:interpretation>
                <emma:interpretation id="interp11" emma:lang="en-US" emma:confidence="0">
                  <emma:literal>vortices</emma:literal>
                </emma:interpretation>
                <emma:interpretation id="interp12" emma:lang="en-US" emma:confidence="0">
                  <emma:literal>verities</emma:literal>
                </emma:interpretation>
                <emma:interpretation id="interp13" emma:lang="en-US" emma:confidence="0">
                  <emma:literal>Vertices</emma:literal>
                </emma:interpretation>
                <emma:interpretation id="interp14" emma:lang="en-US" emma:confidence="0">
                  <emma:literal>vertigos</emma:literal>
                </emma:interpretation>
              </emma:one-of>
            </emma:emma>
          </inkml:annotationXML>
          <inkml:trace contextRef="#ctx0" brushRef="#br0" timeOffset="-15400">14033 14465 8960,'0'0'4096,"0"0"-3232,3 0-1088,-3 0 640,4 3-384,4 5-96,6 0 64,1 0-96,2-1 64,0 0-416,4 5 352,-6-1 32,2 3 32,-5 1 96,1 1-32,-4-2 160,-2-3-160,-2-3 192,0 0-192,-5-8-96,0 0 64,-5-4 0,0 4 0,-2 0 0,-5 0 0,0 4 256,-1 4-192,-3-1-32,3 4 0,-1 5-32,2 2 0,4-4 64,1 2-32,3 2-32,-1-10 32,5-1 32,9-3-32,3-4 64,1-4-64,3 1-1440,-1-5 1088,12-3-3008,2 0 2560,0 0-5248</inkml:trace>
          <inkml:trace contextRef="#ctx0" brushRef="#br0" timeOffset="-14809">14367 14524 5632,'-3'-11'2496,"3"8"-1952,0-1-672,0 4 2080,0 0-1568,0 0 1024,0 0-1024,7 0 224,3 4-416,-2 4-128,-1 3-32,6 3-32,-4 5 0,3-1 160,1 6-128,-1-5 448,1-4-352,-2-3 832,4-5-736,-3-7 608,5-7-609,-2-9-31,2-3-128,0 0-64,-5 0 32,0 4-32,6 1 0,-6 3-96,0-2 64,0 7-160,6 1 160,-6 5 0,9 0 32,0 5 0,0-2 0,-1 0 0,10 2 0,-4-5 160,3 0-128,-4-5-160,-1 2 96,1-8 96,1-12-64,-6 4 96,2 1-64,-10-2 64,-4 1-64,-3 1-32,-5 4 32,-5 2 320,-3 0-288,-9 9-192,-7 3 128,-3 8-128,3 3 96,-1 8-64,3 7 64,7 4 128,1 0-96,6 4 0,4-1 32,8 1-128,13-4 64,8-6-863,4-5 703,5-6-2624,7 0 2176,6-10-5568,7 0 4768,5-3-1728</inkml:trace>
          <inkml:trace contextRef="#ctx0" brushRef="#br0" timeOffset="-20766">13522 13159 8704,'-5'-3'3872,"5"6"-3040,-3 0-1056,3 9 384,0 3-192,0 3 32,0 5 0,3 6 0,2 8-96,4 7 64,0 15 128,0-4-96,-4 2 0,0-6 32,3 4-128,-3-10 64,8-3 192,-5-10-128,2-1-704,-1-10 512,-5-2-2528,-1-8 2080</inkml:trace>
          <inkml:trace contextRef="#ctx0" brushRef="#br0" timeOffset="-21150">13148 13666 8064,'0'-4'3552,"0"1"-2784,4-1-960,1 4 576,3-4-352,1 1-96,3 3 64,1 0 0,-1 0 0,5 7-96,-1 0 64,0 5-160,1 2 160,4 5 0,4 4 32,-4-1 0,-5-3 0,0-1 0,-3-2 0,-4-5 64,-2 0-32,-2-4 64,-5-7-64,5 8-32,-5-8 32,-5 3 416,0-3-352,-6 0 480,-7 0 224,2 0-608,0 0 288,-1 0-352,-4 0 32,4 5-128,1 1-96,0 2 32,3-1-64,4 2 64,2 1 32,2 1 0,5 2-96,5-3 64,2-1 128,6-3-96,8-6 0,-1 0 32,6-6 32,-1-3-32,0-1-928,-4-3 736,-2 2-2752,-1-4 2240,-1 4-6624</inkml:trace>
          <inkml:trace contextRef="#ctx0" brushRef="#br0" timeOffset="-20478">13757 13051 9472,'-7'3'4192,"7"-3"-3296,5 0-1120,-5 0 480,0 0-256,7 8-288,-1 3 224,3-1 128,-1 14-64,-4 5-256,-4 0 192,0 9 32,0 6 32,0 5 0,4 8 0,-1 2 0,6 1 0,2-9-96,1-3 64,3-4-3008,1-9 2368,8 2-6304</inkml:trace>
          <inkml:trace contextRef="#ctx0" brushRef="#br0" timeOffset="-19081">14468 13317 6144,'-3'-8'2816,"3"5"-2208,0 3-768,0 0 1760,0 0-1280,0 0 768,0 0-768,0 0-192,3 8-64,6-1-64,-2 8 0,6 4-96,-1 4 64,3 2 128,-3 18-96,4-3 96,-3-2-64,0-4-96,-1-4 32,5 1 288,-5-12-192,1-8 864,-1-4-704,-4-7 160,9-4-256,-5-15 160,1-15-192,1-4-64,-1-2 0,-2-1-32,2 2 0,-1 6-288,-4 3 224,1 7 32,-1 4 32,1 4-96,-5 3 64,5 5-160,-4 7 160,2 4 0,-2 4 32,3 3 0,0 0 0,-4 0 0,9 2 0,-1-7 0,9 1 0,-3 1 160,-1-4-128,-2-4 0,2 0 0,0-4 32,-4-4-32,3-2-32,2-6 32,-2 2 32,-3-2-32,-1-6-384,-3 4 288,0-9-160,-6 3 160,-3 6 32,-3 4 32,-6-2 0,-4 8 0,1 5-96,-1 3 64,1 11 32,-10 5 0,5 2 0,14 9 0,-2 3 0,1 3 0,4 6 0,0 5 0,4 5-96,1-8 64,3-3-64,4-9 64,0-2-768,5-8 608,1-3-1728,3-5 1504,-1-7-4064,2-8 3456,-1-15-2464</inkml:trace>
          <inkml:trace contextRef="#ctx0" brushRef="#br0" timeOffset="-18713">15266 13489 6656,'0'0'2944,"0"0"-2336,0 0-768,0 0 416,3 6-224,2 1-288,2 9-64,3-6 224,-2 1-64,-4 0 128,-8-4 1024,4 1-800,0 0 2016,0-8-1696,4-11 1024,-8-8-1120,4-3-128,0-7-192,0-5 96,0 1-160,4-3-160,1 6 96,-2 1-192,6 2 192,-1 9 0,4 4 32,1-1-192,-1 7 160,10 1 0,-5 7 32,3 0-992,-3 4 768,8-1-2688,-3 2 2240,-5-2-6528</inkml:trace>
          <inkml:trace contextRef="#ctx0" brushRef="#br0" timeOffset="-18195">15455 13255 9728,'4'-2'4416,"-4"2"-3488,5 0-1184,3 0 544,4-3-288,9-1-96,4 4 64,9 0-1600,-2 0 1280,6 0-1920,-6 4 1696,3-1-1856,-2 4 1824,-4 0-3200,-1-4 2912,-6 0-672</inkml:trace>
          <inkml:trace contextRef="#ctx0" brushRef="#br0" timeOffset="-18413">15680 12979 9088,'-6'3'4096,"6"5"-3232,0 8-1088,0-5 480,6 4-256,-2 4-448,-1 11 352,2 7-416,-1 4 384,0 13 320,-4 6-160,0 15-256,0-4 160,0-7 128,0-11-64,0-8 96,0-7-64,0-11-1280,-4-13 992,0-7-7712</inkml:trace>
        </inkml:traceGroup>
      </inkml:traceGroup>
      <inkml:traceGroup>
        <inkml:annotationXML>
          <emma:emma xmlns:emma="http://www.w3.org/2003/04/emma" version="1.0">
            <emma:interpretation id="{5F914F0D-01ED-4C01-91FB-9492C5F3FBDA}" emma:medium="tactile" emma:mode="ink">
              <msink:context xmlns:msink="http://schemas.microsoft.com/ink/2010/main" type="line" rotatedBoundingBox="13160,13105 16422,13096 16423,13670 13162,13679"/>
            </emma:interpretation>
          </emma:emma>
        </inkml:annotationXML>
        <inkml:traceGroup>
          <inkml:annotationXML>
            <emma:emma xmlns:emma="http://www.w3.org/2003/04/emma" version="1.0">
              <emma:interpretation id="{0CA05217-5241-439E-B033-BDD1A40A3F18}" emma:medium="tactile" emma:mode="ink">
                <msink:context xmlns:msink="http://schemas.microsoft.com/ink/2010/main" type="inkWord" rotatedBoundingBox="13160,13105 14777,13100 14779,13675 13162,13679"/>
              </emma:interpretation>
              <emma:one-of disjunction-type="recognition" id="oneOf3">
                <emma:interpretation id="interp15" emma:lang="en-US" emma:confidence="1">
                  <emma:literal>have</emma:literal>
                </emma:interpretation>
                <emma:interpretation id="interp16" emma:lang="en-US" emma:confidence="0">
                  <emma:literal>hare</emma:literal>
                </emma:interpretation>
                <emma:interpretation id="interp17" emma:lang="en-US" emma:confidence="0">
                  <emma:literal>haze</emma:literal>
                </emma:interpretation>
                <emma:interpretation id="interp18" emma:lang="en-US" emma:confidence="0">
                  <emma:literal>hale</emma:literal>
                </emma:interpretation>
                <emma:interpretation id="interp19" emma:lang="en-US" emma:confidence="0">
                  <emma:literal>haul</emma:literal>
                </emma:interpretation>
              </emma:one-of>
            </emma:emma>
          </inkml:annotationXML>
          <inkml:trace contextRef="#ctx0" brushRef="#br0" timeOffset="-16830">16922 13403 10624,'-18'11'4832,"10"-3"-3809,-21 11-1310,16-11 1310,1-2-863,-6 2-64,6 0-32,-3 3-64,3-3 0,5 3-96,-1-4 64,3 2-64,0-1 64,10 5 32,3 0-192,9-2 160,5-3-256,3-2 192,5 3-639,7-5 543,-7-1-160,-5 5 224,-3 0-160,-18 6 384,-13 5-96,-4 0 0,-8 5 32,-12-2-32,-6 2 0,6-10-1184,-1-2 928,1-9-6976,-14-3 5632,-8-8-1664</inkml:trace>
          <inkml:trace contextRef="#ctx0" brushRef="#br0" timeOffset="-14033">15621 14509 7040,'-13'-5'3232,"13"5"-2528,-17 0-896,17 0 1568,0 0-1120,5 0 544,2 0-608,1 0 96,7 0-224,0 0-32,7 5 0,-1-2-128,5 1 64,-5-4 32,0 0 0,0 0 256,4 0-192,-8-12 224,-4 5-192,-4-10 128,-4-7-96,-5 6-64,-5-1 320,-7 4-320,-10 1 352,-8 3-320,0 4 224,-3-1-224,4 8 128,-6 3-193,5 5 1,0 2 0,10 9-127,-2 4 63,4 3 127,11 7-95,2 3-63,5 2 31,12-5 127,10-3-95,-1-4-63,9-4 31,4-3-960,4-8 768,1-3-2048,-6-8 1728,15-5-3520,-6-6 3104,-5-4-4064</inkml:trace>
          <inkml:trace contextRef="#ctx0" brushRef="#br0" timeOffset="-13233">16048 14508 8960,'0'-4'4096,"4"4"-3232,-8 0-1088,4 0 1184,0 0-800,0 0 32,4 4-128,-1 4 32,7 2-64,-3 3-96,1 5 32,2 2 32,-3 2 0,6 4 0,-4-4 0,-2-3 256,3 0-192,5-7 416,-1-9-352,2-6 447,1-9-415,-1-7-160,2-3 0,-6 0 96,1 2-96,-4 1-64,-2 5 32,1-2 32,1 5 0,4 4-96,-1 3 64,5-1 32,0 5 0,3 0 0,2 5 0,-2-5-96,4 0 64,3 0 32,2-5 0,-4-1 160,-5-6-128,-3-3 0,0 0 0,-5-1-32,-7-3 0,0 1 0,-15 3 0,-2 0 64,-5 4-32,0 3-96,-3 5 32,-2 3-64,-2 8 64,4 11-64,-2 2 64,5 6 32,5 3 0,4 5-95,8-3 63,3 0 127,6-7-95,8-2-63,-2-7 31,7-10-320,7-1 256,1-10-768,-1-6 672,0-3-896,-4-2 800,0-3-128,0 4 288,-4-4 192,1 5-64,-7-2 992,2 6-768,-4-7 544,-4 10-576,-1-4 96,1 3-224,-1 8 160,-8 0-192,5 8 96,-5 3-96,0 1-32,0 3 32,-5 8 128,0 2-128,2-2 543,3 4-447,0-5 128,0-3-192,0-4 64,0 0-96,0-3-928,0-6 737,0-6-2849,0 0 2336,3-3-8064</inkml:trace>
        </inkml:traceGroup>
        <inkml:traceGroup>
          <inkml:annotationXML>
            <emma:emma xmlns:emma="http://www.w3.org/2003/04/emma" version="1.0">
              <emma:interpretation id="{DBBD7140-BC26-4D5B-A7B9-ACA2C54ADE40}" emma:medium="tactile" emma:mode="ink">
                <msink:context xmlns:msink="http://schemas.microsoft.com/ink/2010/main" type="inkWord" rotatedBoundingBox="15160,13300 16422,13297 16423,13642 15161,13645"/>
              </emma:interpretation>
              <emma:one-of disjunction-type="recognition" id="oneOf4">
                <emma:interpretation id="interp20" emma:lang="en-US" emma:confidence="0">
                  <emma:literal>ever</emma:literal>
                </emma:interpretation>
                <emma:interpretation id="interp21" emma:lang="en-US" emma:confidence="0">
                  <emma:literal>even</emma:literal>
                </emma:interpretation>
                <emma:interpretation id="interp22" emma:lang="en-US" emma:confidence="0">
                  <emma:literal>eves</emma:literal>
                </emma:interpretation>
                <emma:interpretation id="interp23" emma:lang="en-US" emma:confidence="0">
                  <emma:literal>eve</emma:literal>
                </emma:interpretation>
                <emma:interpretation id="interp24" emma:lang="en-US" emma:confidence="0">
                  <emma:literal>eer</emma:literal>
                </emma:interpretation>
              </emma:one-of>
            </emma:emma>
          </inkml:annotationXML>
          <inkml:trace contextRef="#ctx0" brushRef="#br0" timeOffset="-187701.5027">20540 11905 6656,'-12'-4'3040,"9"0"-2400,-2 4-800,5 0 352,0 0-192,0 0 448,0 0-352,0 0 32,5 4-64,-2 4 32,1 3-64,1 0-96,-2 12 32,2 2 128,-5 1-96,0 3 0,0 2 32,5-4-32,0-3 0,-2 0 512,1-6-384,4-4 576,7-6-544,-3-8 128,1-3-224,0-8-192,0-5 96,-6-2 96,8 2-64,-3-13 0,-9 7 32,2 4 320,3 0-288,2-1 352,-3 3-320,-1 5-32,-2 4-32,-1 4-128,11 3 64,-1 6-256,0 9 224,0 4-64,-1 0 96,1-1 192,-1 0-128,6-2 0,0-5 0,-1-4 128,1-3-128,-3-4 736,3-4-608,-1-3 384,1-9-384,-1-5 512,-4-3-512,-1 3 31,-4-1-127,2-1-64,-7 2 32,1-3-767,2 2 575,-2 0-3328,-4-8 2688,-4-10-7104</inkml:trace>
          <inkml:trace contextRef="#ctx0" brushRef="#br0" timeOffset="-22578">10505 13964 10368,'-17'0'4736,"9"3"-3744,-4 4-1248,2 2 544,-7 1-288,2 4 0,-3 2 0,1 2-192,-5 8 160,2-4-192,-6 4 192,-3 0-96,-1 1 96,0-5 32,-7-4 0,8 1 64,2-1-32,6 8-32,0-3 32,8-1-224,1 7 160,7 5 96,5 1-64,5-3-448,7 2 384,13 3-832,2 0 704,3-3-1792,2-4 1504,20 3-6592,3-3 5472,0 7-160</inkml:trace>
        </inkml:traceGroup>
      </inkml:traceGroup>
    </inkml:traceGroup>
    <inkml:traceGroup>
      <inkml:annotationXML>
        <emma:emma xmlns:emma="http://www.w3.org/2003/04/emma" version="1.0">
          <emma:interpretation id="{A9536D9A-95D2-4133-8D13-11F2DD7F6798}" emma:medium="tactile" emma:mode="ink">
            <msink:context xmlns:msink="http://schemas.microsoft.com/ink/2010/main" type="paragraph" rotatedBoundingBox="6687,13427 16225,13413 16227,15162 6690,15175" alignmentLevel="1"/>
          </emma:interpretation>
        </emma:emma>
      </inkml:annotationXML>
      <inkml:traceGroup>
        <inkml:annotationXML>
          <emma:emma xmlns:emma="http://www.w3.org/2003/04/emma" version="1.0">
            <emma:interpretation id="{505B95FD-62C3-49DB-9013-FEAFF0D6B06C}" emma:medium="tactile" emma:mode="ink">
              <msink:context xmlns:msink="http://schemas.microsoft.com/ink/2010/main" type="inkBullet" rotatedBoundingBox="6687,13427 6715,13427 6715,13519 6688,13520"/>
            </emma:interpretation>
            <emma:one-of disjunction-type="recognition" id="oneOf5">
              <emma:interpretation id="interp25" emma:lang="en-US" emma:confidence="0">
                <emma:literal>•</emma:literal>
              </emma:interpretation>
            </emma:one-of>
          </emma:emma>
        </inkml:annotationXML>
        <inkml:trace contextRef="#ctx0" brushRef="#br0" timeOffset="-11816">13895 15094 7296,'-4'-4'3360,"4"8"-2656,0-4-896,0 0 1312,0 0-928,0 6 192,4 2-256,1 3-288,-2 4 160,2 7-32,0 12 32,-1 8 160,-4 17-128,0-3 448,0-9-352,0-5 384,3-8-384,-3-9 384,0-2-384,0-9 384,-3-6-384,-1-11 96,-6-5-160,-2-18-32,-5-1 0,-4 1-32,-1 5 0,-4-1 352,1 3-288,-5 4 159,0 4-159,0 6-32,5 10 0,3 9-128,2 9 64,2-1-63,6 4 63,4 0 32,3 1 0,5-1 159,8-5-127,9 1-96,5-3 64,3-4 256,5-4-192,8-3-32,5-4 0,4 0-32,4-4 0,-4 0-96,-5 0 64,1-4 32,-4-3 0,-1-1 0,-3-3 0,3-1 0,-1-2 0,-7-16-96,-3 7 64,-7-6 288,-7-1-192,-3-3-32,-3 3 0,-11 4 224,-4 0-192,-5 7 160,1 3-192,-1 10-160,-1 6 96,1 6 0,1 7 32,-1 9 0,1 11 0,4 0-96,-2 1 64,5 3 128,5-3-96,0-5-64,10 1 32,-2-7-959,4-4 767,11-8-1600,11-8 1376,-1-3-3104,6-3 2720,-1-1-5664</inkml:trace>
      </inkml:traceGroup>
      <inkml:traceGroup>
        <inkml:annotationXML>
          <emma:emma xmlns:emma="http://www.w3.org/2003/04/emma" version="1.0">
            <emma:interpretation id="{EB7F4DB9-2DEC-4AFB-8183-D8BB5A728FDE}" emma:medium="tactile" emma:mode="ink">
              <msink:context xmlns:msink="http://schemas.microsoft.com/ink/2010/main" type="line" rotatedBoundingBox="6940,13950 16226,13937 16227,15162 6942,15175"/>
            </emma:interpretation>
          </emma:emma>
        </inkml:annotationXML>
        <inkml:traceGroup>
          <inkml:annotationXML>
            <emma:emma xmlns:emma="http://www.w3.org/2003/04/emma" version="1.0">
              <emma:interpretation id="{1009164B-EF22-4DEC-8475-DD9AB8660132}" emma:medium="tactile" emma:mode="ink">
                <msink:context xmlns:msink="http://schemas.microsoft.com/ink/2010/main" type="inkWord" rotatedBoundingBox="6940,14269 8021,14758 8001,14804 6920,14314"/>
              </emma:interpretation>
              <emma:one-of disjunction-type="recognition" id="oneOf6">
                <emma:interpretation id="interp26" emma:lang="en-US" emma:confidence="0">
                  <emma:literal>..</emma:literal>
                </emma:interpretation>
                <emma:interpretation id="interp27" emma:lang="en-US" emma:confidence="0">
                  <emma:literal>,</emma:literal>
                </emma:interpretation>
                <emma:interpretation id="interp28" emma:lang="en-US" emma:confidence="0">
                  <emma:literal>☹</emma:literal>
                </emma:interpretation>
                <emma:interpretation id="interp29" emma:lang="en-US" emma:confidence="0">
                  <emma:literal>.</emma:literal>
                </emma:interpretation>
                <emma:interpretation id="interp30" emma:lang="en-US" emma:confidence="0">
                  <emma:literal>☺</emma:literal>
                </emma:interpretation>
              </emma:one-of>
            </emma:emma>
          </inkml:annotationXML>
          <inkml:trace contextRef="#ctx0" brushRef="#br0" timeOffset="-10183">15330 15425 10496,'-3'11'4736,"-2"-11"-3744,0 23-1248,2-14 544,-1 1-288,-1 4-192,0 5 160,2 0-896,3 5 736,0-5-320,0-5 384,0-2 512,0-1-288,0-11 1312,8 0-1089,1-4 385,-1-8-480,0-6 32,1-15-192,4-5-128,-1 1 64,1-3 0,-1 7 0,5 3-192,0 4 160,0 2 0,8 10 32,5 1-96,-5 7 64,0 6 32,4 3 0,1 5 0,4 0 0,0-2 160,-2 2-128,-2-3-96,0-5 64,0-5 96,-9-3-96,-1-3 96,2-3-64,-6-5-32,-2 0 32,-7 1 32,-7 1-32,-4 2 512,-4 4-416,-1 0 32,-4 4-96,1 3-64,-1 4 32,1 7-128,4 8 64,-1 4-160,4 8 160,2 2-256,3 9 192,3 8 352,6-9-224,4-2 0,4-5 0,3-3 128,10-9-128,4-2-160,0-5 96,-4-3 256,2-5-160,3-3-480,-3-3 352,7-2-96,-6 2 96,1-13-128,0-6 160,-1-1-96,-3 1 96,-1-2-64,-2 2 64,-8-5 192,-1 1-128,-6 4 192,-4-2-192,-3 2 544,-5 3-448,-5 1 224,-3 2-256,-4 5 128,0 3-192,-6 5-96,1 6 64,0 9-96,4 3 64,1 8 128,-5 2-96,5 13-64,4 4 32,3-4 32,10 0 0,-2-4 0,11-4 0,6-3 0,10 0 0,7-2-1632,10-6 1280,12-7-4959,0-5 4095,-5-11-6048</inkml:trace>
          <inkml:trace contextRef="#ctx0" brushRef="#br0" timeOffset="-11105">14917 15368 9984,'-5'-8'4512,"5"5"-3552,-3-5-1216,3 5 704,-10-4-416,2-1 96,1 0-96,-3 0-288,-2 0 192,-1 5-416,0 3 384,1 8 32,-1 3 32,-1 12-64,2 7 64,4-1 192,3 1-128,5 1 0,5-6 0,3-7-576,4-2 416,2-8-480,7-5 448,1-6 0,3-5 96,-5-21 64,-2-1 0,-1 4-448,-4-1 352,-4 1 992,-1 4-704,-3 3 672,-5 4-640,0 4-128,0-2-32,0 10-64,0 3 0,-10 8 0,10 3 0,0 12-96,5 10 64,3 4 32,1 1 0,4 4-96,-1 17 64,1-3-608,0 8 512,-1 3 32,1 5 64,-4 3 32,-5-7 0,-4-9 64,-4-10-32,-5-7 416,-4-5-320,1-11 0,-9-4-64,-14-3-128,1-8 32,-4-4 192,4-7-128,-4-10 640,3-1-544,2-8 767,3-7-671,8-4-192,5-1 0,9 2-575,8-1 415,8 0-672,6 3 608,2 1-960,6-1 864,3 1-2304,9 4 2016,4-1-5600,5 9 4768,-1-9-608</inkml:trace>
        </inkml:traceGroup>
        <inkml:traceGroup>
          <inkml:annotationXML>
            <emma:emma xmlns:emma="http://www.w3.org/2003/04/emma" version="1.0">
              <emma:interpretation id="{803435B0-A42D-4565-8192-78787D6CC31F}" emma:medium="tactile" emma:mode="ink">
                <msink:context xmlns:msink="http://schemas.microsoft.com/ink/2010/main" type="inkWord" rotatedBoundingBox="10631,13944 11357,13944 11358,14840 10633,14841"/>
              </emma:interpretation>
              <emma:one-of disjunction-type="recognition" id="oneOf7">
                <emma:interpretation id="interp31" emma:lang="en-US" emma:confidence="0">
                  <emma:literal>Y</emma:literal>
                </emma:interpretation>
                <emma:interpretation id="interp32" emma:lang="en-US" emma:confidence="0">
                  <emma:literal>y</emma:literal>
                </emma:interpretation>
                <emma:interpretation id="interp33" emma:lang="en-US" emma:confidence="0">
                  <emma:literal>!</emma:literal>
                </emma:interpretation>
                <emma:interpretation id="interp34" emma:lang="en-US" emma:confidence="0">
                  <emma:literal>+</emma:literal>
                </emma:interpretation>
                <emma:interpretation id="interp35" emma:lang="en-US" emma:confidence="0">
                  <emma:literal>t</emma:literal>
                </emma:interpretation>
              </emma:one-of>
            </emma:emma>
          </inkml:annotationXML>
          <inkml:trace contextRef="#ctx0" brushRef="#br0" timeOffset="-317">10986 15905 6656,'0'0'3040,"3"0"-2400,-3-3-800,0 3-288,0-5 320,5-5-1856,11-5 1536,9 2-3136,4-11 2752,0-12-992</inkml:trace>
          <inkml:trace contextRef="#ctx0" brushRef="#br0" timeOffset="-163">11512 15391 5632,'13'-40'2624,"-5"24"-2080,5-6-672,-4 11 992,-2-7-704,3-6 32,5-6-128,3-7-672,8-6 480,2 0-2560,-2-3 2080,-1-7-3424</inkml:trace>
          <inkml:trace contextRef="#ctx0" brushRef="#br0" timeOffset="-1186">7068 14491 5632,'-18'25'2496,"14"-15"-1952,-1 4-672,5-2-1504,9 2 1248,-2 4-4096</inkml:trace>
        </inkml:traceGroup>
        <inkml:traceGroup>
          <inkml:annotationXML>
            <emma:emma xmlns:emma="http://www.w3.org/2003/04/emma" version="1.0">
              <emma:interpretation id="{487C1296-0C6F-4423-B52D-4755EFFDD2C3}" emma:medium="tactile" emma:mode="ink">
                <msink:context xmlns:msink="http://schemas.microsoft.com/ink/2010/main" type="inkWord" rotatedBoundingBox="13226,14026 16226,14022 16227,15162 13227,15166"/>
              </emma:interpretation>
              <emma:one-of disjunction-type="recognition" id="oneOf8">
                <emma:interpretation id="interp36" emma:lang="en-US" emma:confidence="1">
                  <emma:literal>degree</emma:literal>
                </emma:interpretation>
                <emma:interpretation id="interp37" emma:lang="en-US" emma:confidence="0">
                  <emma:literal>degage</emma:literal>
                </emma:interpretation>
                <emma:interpretation id="interp38" emma:lang="en-US" emma:confidence="0">
                  <emma:literal>doge</emma:literal>
                </emma:interpretation>
                <emma:interpretation id="interp39" emma:lang="en-US" emma:confidence="0">
                  <emma:literal>doges</emma:literal>
                </emma:interpretation>
                <emma:interpretation id="interp40" emma:lang="en-US" emma:confidence="0">
                  <emma:literal>chigoe</emma:literal>
                </emma:interpretation>
              </emma:one-of>
            </emma:emma>
          </inkml:annotationXML>
          <inkml:trace contextRef="#ctx0" brushRef="#br0" timeOffset="-1049">7294 15333 3840,'4'20'1760,"6"-9"-1376,13 26-480,-7-26-3904</inkml:trace>
          <inkml:trace contextRef="#ctx0" brushRef="#br0" timeOffset="-902">8167 15777 4352,'28'0'1984,"0"5"-1568,-3 1-512,-12 1 32,5 4 32,8 1-1152,-1 0 896,10 2-3168</inkml:trace>
          <inkml:trace contextRef="#ctx0" brushRef="#br0" timeOffset="-501">10286 16204 2432,'27'-3'1152,"-15"3"-928,6-10-288,-6 10 160,5-4-96,10 4 64,-7-3-32,5-4-2720</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41:48.740"/>
    </inkml:context>
    <inkml:brush xml:id="br0">
      <inkml:brushProperty name="width" value="0.05292" units="cm"/>
      <inkml:brushProperty name="height" value="0.05292" units="cm"/>
      <inkml:brushProperty name="color" value="#FF0000"/>
    </inkml:brush>
  </inkml:definitions>
  <inkml:trace contextRef="#ctx0" brushRef="#br0">20711 3807 324 0,'-8'-65'123'0,"8"54"-66"0,4 3-64 15,0 8 19-15,-4 0-13 16,0 0-3 0,-8 37 1-1,-5 6 2-15,-7 5 1 0,-1-1 0 0,1 11-3 16,0 11 2-16,-1 11 1 16,5-4 2-16,4-3-1 15,3-12-1-15,5-6-2 0,8-15-1 16,5-11-38-16,7-7-15 15,4-11-45 1,5-4-40-16,-1-11 50 16</inkml:trace>
  <inkml:trace contextRef="#ctx0" brushRef="#br0" timeOffset="403.7188">21168 3567 356 0,'-4'-14'132'0,"4"17"-72"0,0 19-72 0,0-7 18 0,0 10-10 15,0 15 0-15,0 15 0 16,-4 6 3-16,-4-3 0 15,0 4 1-15,4 11 0 0,0-1-5 16,4 1 1-16,8-18-49 31,4-1-21-31,4-14-54 16</inkml:trace>
  <inkml:trace contextRef="#ctx0" brushRef="#br0" timeOffset="599.754">20895 3960 384 0,'0'10'143'0,"0"-10"-78"0,4 4-65 15,0 3 27-15,8 1-19 16,8-1-2-16,9 0-4 16,8-3-2-1,4-4 1-15,8 0-21 0,12-4-9 16,8-3-54-16,5 0-21 15,3-12-34-15</inkml:trace>
  <inkml:trace contextRef="#ctx0" brushRef="#br0" timeOffset="970.1161">22247 3291 432 0,'-17'11'162'0,"9"-7"-88"0,4-1-80 0,4 5 28 0,4 6-20 31,0 4-2-31,0 8-1 16,0 17 0-16,0 26 1 0,-4 22-3 0,0 7 2 15,0-7 1-15,0 7 2 16,5-3-1-16,-1-16-1 16,0-13 1-16,4-19 1 0,4-18 1 31,0-18 3-31,9-22-3 15,-1-14-2-15,1-4 0 16,-1-11 1-16,0-4-3 0,5 4 0 16,0 7-1-16,3 12 0 15,1 13 0-15,-1 12-2 16,1 11 0-16,-5 3 3 16,1 4-13-16,4 3-6 0,-5 4-49 15,1 0-20-15,3 4-38 16,5-4-46-1,-5-15 60-15</inkml:trace>
  <inkml:trace contextRef="#ctx0" brushRef="#br0" timeOffset="1319.3492">23129 3716 412 0,'24'-7'154'0,"5"7"-84"0,16 7-82 0,-21-3 24 16,9 7-12-16,-4 7 2 15,-1 4-3-15,9 7-2 16,-8 0 2 0,-5 3 0-16,1-2 1 0,-5-5 0 15,-8-3 0-15,1-8 2 0,-13 1 1 16,-4-4-1-16,-9-4 1 16,1 0-2-16,-4-7 2 15,-5 0-2-15,-7-3-1 16,-9 10-2-16,-8 0 1 15,4 0-1-15,4 4 0 0,9 0 0 16,7 4 0-16,13-1 0 16,16 1 0-16,17-4 2 31,8 0 2-31,7-15-41 0,9-7-18 16,17-7-40-16,7-11-16 15,13-7-6 1</inkml:trace>
  <inkml:trace contextRef="#ctx0" brushRef="#br0" timeOffset="1634.762">24215 3647 272 0,'33'0'101'0,"-25"4"-54"0,-4-1-28 0,-4-3 29 0,-8 11-2 15,-8 0 3-15,-9 7-16 16,-11 8-8-16,-1-1-14 16,-12 4-5-16,-4 4-2 0,4-4-5 15,8-4 1-15,12-3 0 16,21-4 0-16,16-3 0 0,13-4 2 15,11 0-10-15,9-4-2 16,8 4 5-16,0-4 4 16,-4 4 0-16,-8 0 0 15,-4 0-1-15,-9 0 0 16,-12 3 4-16,-3 4 1 0,-18 4-1 16,-3 4-2-16,-4-1 5 31,-5-3 1-31,5-4-5 15,-4-7 0-15,3 0-1 16,1-15 0-16,0-3-62 0,7-4-28 16,9 0-71-1</inkml:trace>
  <inkml:trace contextRef="#ctx0" brushRef="#br0" timeOffset="2036.6433">25388 3633 480 0,'12'-11'178'0,"4"18"-96"0,13 4-98 16,-13 0 28-16,5 0-14 16,-1 3 0-16,5 15-3 0,-5 4 1 31,-4 7 2-31,-3 4-1 0,-9-1 1 15,-4-7 2-15,-4-3 2 0,-4-7 1 16,-5-5 3-16,-3-2-3 16,-9-5 0-16,5-3 1 15,-9-4 2-15,-3-7-3 16,-1 0-2-16,0-3 0 0,1-1-1 16,3 4 0-16,1 0 0 15,7 4-5-15,5 3 1 16,8 7 0-16,12 8-1 15,8 4 6-15,4-1 1 16,13-3-7-16,8-8-2 0,12-10-45 16,8-11-20-16,16-4-27 15,9-4-9-15,-4 1-28 16</inkml:trace>
  <inkml:trace contextRef="#ctx0" brushRef="#br0" timeOffset="2487.8673">21074 4675 452 0,'-12'-11'170'0,"20"11"-92"0,-8 7-95 0,4 4 23 0,4 22-12 16,1 25 4-16,-1 18-1 16,0 8-1-16,-4 3 3 15,-4 26 0-15,-4 17 1 0,0 5-44 16,0-19-18-16,0-14-24 15,0-15-10-15,0-18-33 16</inkml:trace>
  <inkml:trace contextRef="#ctx0" brushRef="#br0" timeOffset="2952.2191">20866 5260 348 0,'-8'-37'129'0,"12"27"-70"0,0 2-69 15,0 12 31 1,4 3-19-16,9 0 0 16,11 4-1-16,13 4-1 15,8-1-3-15,16 1 2 0,17-4 1 16,0 0 0-16,-13-8 0 16,-8-3 2-16,-7-3-1 15,-10-1 2-15,-7-3 9 0,-8 0 4 16,-13-1 4-16,-8 1 2 15,-8 0-10-15,-4 7-2 16,-4 0-8-16,-4 3-2 0,-9 8-2 16,1 11 0-16,4 14 0 15,7 8-2-15,9-4 3 16,13 0 2-16,-1 4 0 16,8-8 2-16,9-11-2 15,8-7-1-15,4-7 7 16,-1-14 5-1,-3-8-4-15,0-7-2 16,-4-11-1-16,-5-4-1 16,-7-3 2-16,-13-1 3 15,-8 5-6-15,-4-5-2 16,-4-3-10-16,-5-3-2 0,9 3-40 16,-4 3-19-16,8 8-48 15,12 11-18-15,9 7 15 16</inkml:trace>
  <inkml:trace contextRef="#ctx0" brushRef="#br0" timeOffset="3253.147">22153 5238 356 0,'4'11'134'0,"-4"-15"-72"0,0 4-72 16,0 8 64-16,0-1-32 15,0 4-11-15,0 3-8 0,0 4-3 31,0 8 0-31,4 6 0 0,4 1 0 16,8 0 0-16,9 0 0 16,3-4 0-16,1-11 2 0,4-4 1 15,-5-6 16-15,1-12 8 16,-5-7-3-16,1-7 0 16,-5-11-11-16,1-4-3 15,-9 0-6-15,0 4-1 0,-4-11-14 16,1 0-8-16,-1 4-43 15,4 0-20-15,4 10-41 16,9 8-18-16,-1 11 16 16</inkml:trace>
  <inkml:trace contextRef="#ctx0" brushRef="#br0" timeOffset="3500.8035">22933 5376 296 0,'24'33'110'0,"-15"-19"-60"0,3 4-17 0,-8-10 36 16,0-1-5-16,-4 0-1 15,4-3-16-15,-4-4-4 32,0-4-24-32,0-7 6 0,0-11 3 0,0-7-11 15,8-3-4-15,0 3-8 16,1-4-4-16,3 0 0 16,8 4-1-16,13 4-3 15,12 3 0-15,8 8-1 16,-4 6 0-16,4 8-30 15,8 0-15-15,5 4-39 0,3 0-17 16,13 10-59-16,-9 4-52 16,5-3 89-16</inkml:trace>
  <inkml:trace contextRef="#ctx0" brushRef="#br0" timeOffset="3769.5804">24812 5314 504 0,'-4'-22'187'0,"8"12"-102"0,4 2-97 0,-4 8 29 16,-4 0-18-16,8 0-1 16,-4 8-2-16,0 6 3 31,-4 12 0-31,0 17-2 0,0 8 2 0,0 7-1 15,-4 4-2-15,0-4-39 0,0-4-19 16,4-17-45-16,0-12-21 16,4-14-22-1</inkml:trace>
  <inkml:trace contextRef="#ctx0" brushRef="#br0" timeOffset="3902.9387">24804 4980 400 0,'-17'-87'151'0,"13"43"-82"0,0-6-76 15,8 39 27-15,4 0-40 16,5 0-13-16,11 4-55 16,21-1-21-16,16 5-25 31,21 6-9-31</inkml:trace>
  <inkml:trace contextRef="#ctx0" brushRef="#br0" timeOffset="4118.731">25919 4639 468 0,'8'-18'176'0,"-12"14"-96"0,-4 8-82 16,4-4 33-16,-9 0-22 16,-7 0-2-16,-13 3-5 15,-8 4-2-15,-8 8 1 16,5 18-4-16,3 25 2 0,4 14-1 0,4 16 0 16,5-5 0-16,7 8 0 15,5 3-7-15,8-6-4 16,0-5-31-16,3-7-11 31,1-14-40-31,0-15-15 16,-4-10-39-16</inkml:trace>
  <inkml:trace contextRef="#ctx0" brushRef="#br0" timeOffset="4277.8305">25147 5115 472 0,'12'-8'176'0,"13"16"-96"0,15-1-89 0,-19 0 28 16,24-3-18-16,16-1-2 0,25 1-64 16,16 0-27-16,0-1-83 15,4 1-34-15</inkml:trace>
  <inkml:trace contextRef="#ctx0" brushRef="#br0" timeOffset="5186.2272">19873 6742 472 0,'0'7'176'0,"13"-7"-96"0,-1 0-95 0,0 4 26 15,13 3-11-15,11 0 0 0,13 8 0 16,0-5 0-16,0-2 0 16,-4-8 0-16,0-8 0 0,-8-6 2 15,-4-8 1-15,-9-3-1 16,-7-4 1-16,-9 0 0 0,-8 0 3 31,-4 3-5-31,-9 1-3 16,-7 7 1-16,-13-1 0 15,-8 5 1-15,1 3 0 0,3 4 0 16,0 3 2-16,8 4-6 16,5 0 1-16,4 0 1 15,7 4 1-15,5-4 1 16,4 3 0-16,0-3 0 16,4 0 0-16,0 0 0 15,0 0 0-15,4 0 4 16,0 0 2-16,0 0-7 0,-4 0-1 15,0 0-2-15,0 0 2 16,0 0 1-16,0 4 1 16,-4 3 0-16,-4 8 0 0,0 3 0 15,-4 7 0-15,3 8-3 16,1 0 2-16,4 10-1 16,0 1 0-16,4 3 2 15,0 0 0-15,4 1 0 31,4-5 0-31,9-7 0 16,3 1 2-16,9-5-3 0,7-3-2 16,5-7 2-16,4-4 2 15,0-7-9-15,4-3-4 16,0-8-38-16,4 0-15 0,0-8-49 16,0-10-19-16,-8-4 4 15</inkml:trace>
  <inkml:trace contextRef="#ctx0" brushRef="#br0" timeOffset="6419.3955">20715 6502 448 0,'-8'-4'167'0,"8"4"-90"0,0 4-90 0,4 3 26 16,0 8-16-16,4 7 2 15,-4 10-1 1,4 12 0-16,0 10 2 16,1 1-3-16,3 3 2 0,0-7 1 15,4-4 2-15,1-7 1 16,-1-7 3-16,0-8 12 0,1-7 6 16,-1-14-6-16,0-8 0 15,1-10-9-15,-1-8-3 16,0-7-1-16,1-4 1 0,-1 0-3 15,-4 4-2 1,1 4-3-16,3 7-1 0,4 7-1 16,5 7 3-16,4 4-2 15,3 11 1-15,13 4 0 16,12-1 0-16,1-3 2 16,-5 0 2-16,-8-7-1 0,-5-12 2 31,1-10 0-31,-4-7 3 15,-4-12-5-15,-9-3-1 16,-7-3 0-16,-9 3 0 16,-8 0 0-16,-4 11 0 0,-5 7-3 15,1 8 0-15,-4 6-1 16,-4 19 0-16,-5 22 0 16,5 18 3-16,4 14-2 15,12 8 1-15,8-8 2 0,4-10 0 16,4-12-3-16,13-6 2 15,4-8 3-15,8-8 3 16,-1-2-2-16,-3-12-2 16,-4-7 0-16,-5-7 1 0,-3-4 1 15,-5-4 1-15,-7-7 0 16,-5-7 2-16,-4-3-1 16,-4-8 2-16,-4-11-2 15,0-7 0-15,0 0-6 31,0 7 1-31,4 4-2 0,0 3-2 16,4 11-2-16,4 11 1 16,8 12-24-16,5 2-8 15,11 8-21-15,5 8-6 16,4 2-17-16,4 1-6 0,4 4-2 16,0-4 0-16,0-4 45 15,-4-3 20-15,0-1 39 16,-4-3 15-16,-9 4 25 15,-11 3 13-15,-5 0-1 16,-4 4 1-16,-4 8-6 0,-4-1-2 16,-8 7-11-16,0 1-3 15,4-1-17-15,0-3-6 16,8-4-11-16,1 0-5 16,7-7-2-16,4-7 1 15,9-4-3-15,4-8 0 16,3-3-1-1,1-7-2-15,-4-7 7 16,-4-1 5-16,-9 5-4 16,-4 6 0-16,1 4-2 15,-5 4-1-15,-4 7-6 16,0 14 1-16,-4 8 0 16,0 11 0-16,0 18-3 0,1 7 2 15,3 0 1-15,0 11 0 16,-4 18-3-16,-4 0 2 15,0 11 1-15,-8 8 2 0,-9-19-1 16,-7 4-1-16,-9 3 1 16,-3-7-1-16,-1-14-3 15,4 0 0-15,0-12 4 16,5-21 3-16,-1-11 1 16,1-14 0-16,-1-12-3 0,4-13 1 15,5-23-2-15,4-11 2 16,8-3-2-16,8 7 2 15,16-3-4-15,8 3-2 16,17-4-5-16,21 4 0 31,7-4-29-31,9 1-11 0,11-8-61 16,14 0-27-16,-5 4-44 16</inkml:trace>
  <inkml:trace contextRef="#ctx0" brushRef="#br0" timeOffset="7518.214">24158 6233 520 0,'0'4'195'0,"0"-1"-106"0,13 26-108 0,-5-7 29 16,0 11-12-16,0 3 1 15,0 11 1 1,0 19 0-16,1 3 0 16,-1 7 0-16,0-3 0 0,0-8-3 0,0-10 0 15,-4-12 4-15,0-10 3 16,-8-15 3 0,-8-11-14-16,-8-10-6 0,-9-8 7 15,-8-11 2-15,-4 0 4 16,-16 0 0-16,-4 4 0 15,0 7 2-15,8 4-3 16,12 7 0-16,8 18-1 16,13 4-2-16,7 0 0 0,18 3 3 15,19-3-9-15,17 0-1 16,4-8 12-16,12-3 6 31,0-11-2-31,9-3-1 0,11-5-2 16,17-3-2-16,0 1 1 15,-4-5-1-15,4-3 0 16,-17 0 0-16,-7-4 0 16,-17 4 0-16,-8-4 2 15,-12 0 1-15,-9-3 1 16,-12-1 2-16,-12-3 1 16,-8 4 1-16,-8 3 0 0,-5 4 0 15,1 11-7-15,4 10 0 16,-1 12-3-16,1 10 0 15,4 8 0-15,0 11-2 0,3 3 3 16,5-4 0-16,8-3-4 16,9-3-1-16,11-8-19 15,9-11-7-15,12-11-32 16,4-11-13-16,8-6-13 16,4-9-5-16,5-10 20 15,-5-7 10-15,-4 0 48 0,-8 7 24 31,-4 3 47-31,-12 4 23 16,-9 1 3-16,-8 2 1 16,-11 1-17-16,-10 0-6 15,-3 7-25-15,-8 4-7 16,-9 7-7-16,-11 11-1 0,-5 7-7 16,0 4-4-16,8 11-4 15,9-1-3-15,7-3 1 16,5-3-1-16,12-5-3 0,8-6 2 15,9-11 3-15,3-12 3 16,5-10 2-16,-1-4 1 16,-3-7-2-16,-1-7-1 15,-4 0-1-15,-3-4 2 0,-1 3 1 16,-4 8 1-16,0 0-7 16,4 11-2-16,1 11-5 31,7 21 1-31,1 26 1 15,3 11 2-15,1 18-1 16,-5 8-1-16,-4 10-2 16,-7 18-1-16,-5 11 1 0,-8 8 2 15,-9-23 2-15,-7-3 1 16,-1-7 1-16,1-11 2 16,0-14-1-16,-5-16 2 0,-4-17 4 15,-7-22 6-15,-5-18 2 16,0-11 0-16,0-19-7 15,4-14-5-15,5-18-13 16,11-3-4-16,9-1-33 16,4 11-14-16,12 8-56 0,16-1-26 15</inkml:trace>
  <inkml:trace contextRef="#ctx0" brushRef="#br0" timeOffset="8301.4452">25568 6658 472 0,'4'40'178'0,"-4"-33"-96"0,4 11-80 16,-4-3 33-16,4 10-26 31,0 4-4-31,-4 4-6 0,0 3-3 0,0-3 3 31,-4-7 0-31,0 3 3 0,0-11-1 16,4-4 2-16,0-10 0 0,0-11 3 15,0-11-1-15,4-19 0 0,4-10-1 16,4-15 0-16,9-3-5 16,7 10 1-16,9 8-2 15,0 7-2-15,4 15 0 16,-5-1 0-16,9 16 0 16,4 10 3-16,4 10-2 0,0 12 1 15,1 4 2-15,3 3 0 16,4-8 0-16,-4-2 2 31,-4-5 1-31,-8-7 1 16,-8-7-2-16,-8-3 1 15,-5-8-2-15,-8-7 2 0,-7-8 7 16,-9-6 3-16,-9 6 0 16,-3 4 0-16,-4 4-10 15,-5 4-1-15,-3 3-4 16,-1 7 0-16,1 11 0 15,4 19-2-15,7 14 3 0,5 11 0 16,8 3-2-16,12 4 0 16,9-3 4-16,7-4 1 15,9-8 0-15,0-7 1 16,4-10-2-16,4-4-1 16,4-11 1-16,4-8-1 15,0-10 0-15,-4-8 0 0,-4-6 0 16,-4-8 0-16,-9 0 2 31,-11 3 3-31,-9 1-2 16,-8-1 0-16,-8-3 3 0,-4 4 1 15,-8-1-3-15,-9 5-3 16,1 10-3-16,-5 11 1 16,0 14-1-16,-3 19 0 15,3 10 2-15,5 16 0 16,7-5 0-16,1-3 0 0,16 0 4 15,24 0 2-15,13-8-5 16,12-10 0-16,17-11-14 16,7-11-5-16,-4-11-21 15,-3-8-8-15,-9-6-52 0,-8-8-24 16,-12-3-59 0</inkml:trace>
  <inkml:trace contextRef="#ctx0" brushRef="#br0" timeOffset="8684.8982">20764 7664 512 0,'20'26'189'0,"-16"-23"-102"0,9 8-103 0,-1 0 26 15,4 18-14-15,1 15 0 16,-1 14 0-16,0 14 3 16,-4 8 0-16,-3-7-2 0,-5 3 2 15,0-3-28-15,-4-11-10 0,0-19-36 16,0-17-13-16,8-12-68 16,0-32-43-1,0-18 92-15</inkml:trace>
  <inkml:trace contextRef="#ctx0" brushRef="#br0" timeOffset="8834.7726">20670 7236 504 0,'-16'21'189'0,"16"-21"-102"0,0 8-103 0,4-1 26 16,8 0-69-16,8 0-22 0,13 4-57 15,12 11-21-15,12 14 25 31,4 1 13-31</inkml:trace>
  <inkml:trace contextRef="#ctx0" brushRef="#br0" timeOffset="9133.7645">21470 7733 460 0,'-16'7'170'0,"-12"1"-92"0,-30 6-71 0,30-3 36 15,-5 4-27-15,-4-1-8 16,-4 4-6-16,5 0-2 15,7-3 0-15,9 0-5 0,3-1 1 0,9 1-9 16,8-1-2-16,17 1 6 16,7-1 2-16,13 4 0 15,12 11 0-15,-4 0 1 0,-4 0 4 16,-5 4 1-16,-7-4 1 16,-13 4 2-16,-8 0 1 15,-12-4-4-15,-8-4 1 16,-4-3 0-16,-1-4 0 31,1-3-9-31,0-5-2 0,-1-6-40 16,5-15-19-16,12-3-74 15</inkml:trace>
  <inkml:trace contextRef="#ctx0" brushRef="#br0" timeOffset="10114.3269">22737 8162 528 0,'24'18'198'0,"-7"-7"-108"0,19 3-107 0,-15-10 30 16,7 0-29-16,1-8-4 15,-4-3-10-15,-5-4-4 16,-4-7 19-16,-3-4-4 0,-9-11 4 15,-4 0 14-15,-9 4 10 16,-7 0 7-16,-8 0 3 16,-5 0-6-16,-4 7 0 15,-3 12-10-15,-5 10-2 16,0 14 3-16,4 15 2 16,13 11-2-16,11 7-3 0,17 4 2 15,13-4 2-15,3-3 0 16,5-4 2-16,7-7-4 15,13-8 0-15,4-10-12 16,0-8-7-16,4-11 0 0,5-14-1 16,-1-11 3-16,-4-4 1 15,-4-10 8-15,-8-8 2 16,-9 7 14-16,-3 4 7 0,-4 11 0 31,-5 7-1-31,-4 8-12 16,-3 10-2-16,3 8-5 15,-8 18 0-15,4 14 2 16,-3 4 0-16,3 0 0 16,4-4 2-16,0-3 5 15,1-8 6-15,3-6-3 0,5-9 0 16,7-2-4-16,1-8 1 16,0-11-4-16,4-7-2 15,-1-4 2-15,5-4 0 16,4 5-1-16,4 6 1 0,-4 4-2 15,0 0-1-15,4 8-2 16,0-1 1-16,4 4 1 16,0-4 0-16,0-3 0 15,0-7 2-15,-4-5-1 0,-4 1 2 16,-8-4-4-16,-8 4 0 16,-13 0-1-16,-16-4 0 31,-12 4 4-31,-5 4 3 15,-11 6-4-15,-1 16-1 16,-7 10-2-16,3 15 0 0,4 14 0 16,5 0 0-16,11-3 2 15,5-1 2-15,8-3 1 16,13-7 1-16,3-8-2 16,8-7-2-16,9-7 1 15,12-11-1-15,8-11-5 0,4-3 1 16,1-8 2-16,-9 0 3 15,-5-3 0-15,1 3 2 16,-4 4-2-16,0 7-1 16,0 7 3-16,0 8 0 0,-4 7 1 15,-1 7 0-15,1 4-5 16,8 0 1-16,4 3 0 16,0 8 2-16,0-1-1 15,-4 1-1-15,-8-4-2 16,0-3 1-16,-5-5-34 15,1-6-17 1,0-8-136 0</inkml:trace>
  <inkml:trace contextRef="#ctx0" brushRef="#br0" timeOffset="50676.6131">3203 13112 372 0,'-33'-25'140'0,"29"14"-76"0,0-4-44 15,4 8 35-15,0 0-24 16,0-4-7 0,8 0-14-16,5-7-5 15,11-8-3-15,9 5-4 0,32-5-1 16,17-7-1-16,8 4 3 16,41 0-2-16,16-3-1 15,12 3 0-15,41-1 0 16,4 9 0-16,17-1 3 0,28 4-2 15,17 0 1-15,24 7 2 16,28-4 0-16,5 8 0 16,40 0 0-16,-3 3 2 15,20 4 3-15,36 4 0 16,9-1 2-16,4 5-4 0,12 2 0 16,25 5-1-16,4 7 1 15,-13 3-2-15,9 1-1 16,12 6 1-16,4 5-1 15,-12-5 0-15,3-10 2 0,26-7 8 16,16-4 5-16,7-4-3 16,-3-4-2-16,-20-6-5 15,-9-4-2-15,4 7-1 16,-8 3-2-16,-20-3-2 31,-9 7 1-31,74 15 1 16,-61 0 0-16,-25 0 2 0,-36-4 1 15,-38-4-6-15,-7-3 0 16,-25-7 1-16,-20-8 1 0,-9-7 1 16,-28-21 2-16,-12 3-1 15,-29-15-1-15,-33 1-2 16,-16-5-1-16,-16 1 2 16,-38 0 2-16,-31-4-5 15,-26 0 1-15,-28-3-1 16,-20-12-1-16,-25-10-12 0,-45-11-4 15,-28-15 2-15,-41-7 3 16,-21-3 8-16,-48-5 2 16,-34 1 6-16,-24 11 4 15,-28-8 5-15,-29 19 5 0,-20 14-4 16,-42 11 2-16,-15 4-7 31,-17 3-1-31,-33 4 2 16,-8 11 1-16,-8-4 5 15,-12-4 3-15,-25 4-2 16,9 8 2-16,-13-15-4 0,-16 3 1 16,-17 4-1-16,-24 4 3 15,-24 0-7-15,-5 7-2 16,-16 15-3-16,-29-1 1 16,-11 15-2-16,19 11-1 0,-16 4 1 15,-20 10-1-15,-4 12 0 16,-4 6 0-16,-1 16 0 15,-11 6 2-15,28-3-1 16,41 4 2-16,20 3-2 16,17-4 2-16,24 4-2 0,16 8-1 15,13-8 1-15,16 3 1 16,49 12-1-16,25-4 2 16,53 4-2-16,32 7-1 31,29 3-2-31,41 4 1 15,40-3-6-15,42 3 0 0,32 0-4 16,45 11 2-16,37 15-8 16,41-1-4-16,49 8 4 15,32 7 5-15,37 8 5 0,62-1 2 16,32-10-6-16,49-1-1 16,33-7 11-16,41-7 7 15,73-7 2-15,57-15 3 16,42-14 5-16,52-22 4 15,41-15-6-15,45-14-1 0,33-11-5 16,24-19-3-16,50 1-2 16,44 0-3-16,-8-15 1 15,-20 22-1-15,12 22-51 16,8 3-20-16,-53 4-137 16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5T15:24:05.436"/>
    </inkml:context>
    <inkml:brush xml:id="br0">
      <inkml:brushProperty name="width" value="0.06667" units="cm"/>
      <inkml:brushProperty name="height" value="0.06667" units="cm"/>
    </inkml:brush>
  </inkml:definitions>
  <inkml:traceGroup>
    <inkml:annotationXML>
      <emma:emma xmlns:emma="http://www.w3.org/2003/04/emma" version="1.0">
        <emma:interpretation id="{A8FCEF6E-9922-44B9-A0E8-0FC0F29DD061}" emma:medium="tactile" emma:mode="ink">
          <msink:context xmlns:msink="http://schemas.microsoft.com/ink/2010/main" type="writingRegion" rotatedBoundingBox="6994,12607 7127,12607 7127,12674 6994,12674"/>
        </emma:interpretation>
      </emma:emma>
    </inkml:annotationXML>
    <inkml:traceGroup>
      <inkml:annotationXML>
        <emma:emma xmlns:emma="http://www.w3.org/2003/04/emma" version="1.0">
          <emma:interpretation id="{9C7D22A3-3D0C-4D6D-BDFE-A53E9257B514}" emma:medium="tactile" emma:mode="ink">
            <msink:context xmlns:msink="http://schemas.microsoft.com/ink/2010/main" type="paragraph" rotatedBoundingBox="6994,12607 7127,12607 7127,12674 6994,12674" alignmentLevel="1"/>
          </emma:interpretation>
        </emma:emma>
      </inkml:annotationXML>
      <inkml:traceGroup>
        <inkml:annotationXML>
          <emma:emma xmlns:emma="http://www.w3.org/2003/04/emma" version="1.0">
            <emma:interpretation id="{2AFE9F49-2283-48F1-942D-E5F2CCC5521F}" emma:medium="tactile" emma:mode="ink">
              <msink:context xmlns:msink="http://schemas.microsoft.com/ink/2010/main" type="line" rotatedBoundingBox="6994,12607 7127,12607 7127,12674 6994,12674"/>
            </emma:interpretation>
          </emma:emma>
        </inkml:annotationXML>
        <inkml:traceGroup>
          <inkml:annotationXML>
            <emma:emma xmlns:emma="http://www.w3.org/2003/04/emma" version="1.0">
              <emma:interpretation id="{7C3BA268-7BFF-4118-9727-2838E45E3665}" emma:medium="tactile" emma:mode="ink">
                <msink:context xmlns:msink="http://schemas.microsoft.com/ink/2010/main" type="inkWord" rotatedBoundingBox="6994,12607 7127,12607 7127,12674 6994,12674"/>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7480 13671 7168,'-62'10'3232,"40"0"-2528,-2 5-896,16-8-1760,-2 3 1504,3 5-5408</inkml:trace>
        </inkml:traceGroup>
      </inkml:traceGroup>
    </inkml:traceGroup>
  </inkml:traceGroup>
</inkml:ink>
</file>

<file path=ppt/ink/ink5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24:30.252"/>
    </inkml:context>
    <inkml:brush xml:id="br0">
      <inkml:brushProperty name="width" value="0.05292" units="cm"/>
      <inkml:brushProperty name="height" value="0.05292" units="cm"/>
      <inkml:brushProperty name="color" value="#FF0000"/>
    </inkml:brush>
  </inkml:definitions>
  <inkml:trace contextRef="#ctx0" brushRef="#br0">11312 4762 304 0,'89'-32'115'0,"-3"10"-62"0,37 7-62 0,-66 12 18 0,29-19-9 15,24 0 2-15,-4-3-3 0,-4-1 0 16,-12 4 1-16,-20 4 2 0,-21 0 3 16,-49 4 48 15,-37 3-6-31,-37 7-1 0,-20 11-8 16,-36 4-2-16,-26 11-9 15,-3 3-4-15,8-6-9 16,16-1-1-16,21 0-6 15,24-4-2-15,29-3-2 16,32 0-3-16,33 7 3 16,33-3 0-16,53-4-1 0,41-4-2 15,36-7 1-15,25-4 1 16,0 4-1-16,12-3-1 16,-16-1 1-16,-20 4-1 0,-30 4 0 15,-27-1 0-15,-38-3 2 16,-32 0 1-16,-41-3 1 15,-41 3 2-15,-36 7-1 16,-50-3 0-16,-28 10-1 16,-13-3 0-16,-3-4 2 0,-5 4 1 31,21 0-3-31,16-4-1 16,16-3-1-16,30 0-2 15,23-1-2-15,25 5 1 16,29 2-1-16,28 1-2 15,45-3 3-15,37 2 2 0,41-2 0 16,28-5-1-16,13 5 1 16,12-1-1-16,-8-3-3 15,-25 3 0-15,-24 0 2 16,-29-3 2-16,-37-4 2 0,-36-8 3 16,-42-2-1-16,-44 2 0 15,-61-3-6-15,-46 11 1 16,-40 4 0-16,-29 7 2 15,1 3 1-15,-5 1 3 0,24 7-3 16,38 3 0-16,32-7-1 16,36-7 1-16,34 0-4 31,32 0 0-31,29 0 5 16,48-4 2-16,34-3-2 15,28-1-1-15,41-6-1 16,12-1-2-16,0 1-10 0,-4-12-6 15,-4 1-28-15,-12 3-11 16,-21 11-46-16,-28-4-21 16</inkml:trace>
  <inkml:trace contextRef="#ctx0" brushRef="#br0" timeOffset="319.1518">10531 5038 496 0,'45'11'187'0,"-16"0"-102"0,24 11-99 16,-29-8 30-16,5 5-20 16,-4 6 1-16,-9 0-1 0,-12 4 2 15,-12 4 1-15,-21 14-4 0,-8 8 1 16,-16 17-3-16,-12-3 0 16,-9-10-12-16,5-16-3 0,0-10-50 15,15-11-20-15,22-11-79 16</inkml:trace>
  <inkml:trace contextRef="#ctx0" brushRef="#br0" timeOffset="810.7459">13758 4537 456 0,'-24'-7'170'0,"16"0"-92"0,-5-1-91 0,5 8 26 16,-8 0-18-16,-5 4-1 0,-11 7 0 15,-1 3 4-15,0 8 1 16,-7 4-2-16,-1 3 0 0,4 7-1 15,4 7 0 1,9 8 5-16,12 11 1 16,16-7 0-16,16-12-2 15,13-7-4-15,16-14 0 16,12-7-33-16,13-37-13 16,28-11-83-1,-4-3-76-15,-4-11 70 0</inkml:trace>
  <inkml:trace contextRef="#ctx0" brushRef="#br0" timeOffset="1410.7419">14518 4541 392 0,'-33'0'148'0,"13"0"-80"0,-17 7-77 16,21 4 23-16,-13 3-17 16,-3 8 0-1,-9 0-1-15,0 0-1 0,4 3 4 16,-4 8 0-16,17 7 3 0,7-4-3 0,13 0 0 0,8-3 3 15,13-7 1-15,11-16 5 16,5-2 5-16,-4-8-1 31,3-8 1-31,-3-6-1 16,-9-8 2-16,-3-3-1 0,-9-1 2 16,-8 1-6-1,-4-15-3-15,0-4-6 0,-4-3-2 16,-1 7-43-16,5 4-18 15,8-4-8-15,5 7 0 0,3 22 11 16,12 4 7-16,5 3 25 16,8 12 14-16,4 3 14 31,3 3 8-31,1 8 24 0,-4 3 14 0,-4 4 3 16,-4 0 1-16,-5 4-6 15,1 3-3-15,-13 4-7 16,-4 0-4-1,1-7-8-15,-5-4-1 16,0 0-3-16,4-11 0 0,1-7 6 16,7-11 5-1,0-14-12-15,5-12-2 0,4-6-9 16,7-12-4-16,1-3-1 16,0 7 1-16,0 7-1 15,-5 8-1-15,-7 10-4 0,-1 8-2 16,-3 7 0-16,-5 14 2 15,-8 5-5 1,0 10 1-16,-8 11-9 0,0 7-2 16,-4 4-17-16,0 7-6 0,4-11-51 15,0-7-20-15</inkml:trace>
  <inkml:trace contextRef="#ctx0" brushRef="#br0" timeOffset="2215.1986">15609 4493 436 0,'-4'11'162'0,"4"0"-88"0,0 18-86 0,0-3 24 16,0-1-12-16,-4 4 0 0,0 11 0 16,-1 4 0-1,-3 14 0-15,0 4 0 0,4-8 0 0,0-10 2 16,8-12 3-16,4-10 7 0,4-11 4 15,5-29 3-15,7-11 3 16,5-15-10-16,4-3-4 16,-1-7-5-16,-3-1 0 31,4-3-2-31,3 11-1 0,-15 14-2 0,-5 11-1 16,-4 8-3-16,-4 14-1 31,-3 14 1-31,-5 8 2 0,4 0-1 15,4 7 1-15,4 4 3 16,4 7 2-16,5-8 0 16,3-3 2-16,5-3 0 15,8-8 1-15,-1-7 0 0,1-4 0 16,0-11 0-16,8-3 2 16,0-7-3-16,-4-5-2 15,-5-2 11-15,-7-1 4 16,-9 0-4-16,-3-3 1 0,-9-1-4 31,-8 1 2-31,-12-1-8 0,-5 8-2 0,-3 7-6 16,-5 15 1-16,1 7-3 31,-1 3 2-31,-3 8 1 0,11 11 2 16,9 10 1-16,4-3 3 15,12 15-3-15,9-8 0 16,11-3-1-16,17-8 0 15,4-7 0-15,13-11 0 16,3-11-18-16,8-14-9 0,-3-15-18 16,-1-3-9-16,1-4 13 15,-5-4 8-15,-8 1 22 16,-4-1 13-16,-16 4 21 0,0 3 11 31,-17 8 1-31,-7 0 1 0,-9 4-13 16,-8-1-5-16,-9 8-5 0,-7 7-2 15,-5 7-1-15,1 11 0 16,4 8-7-16,3 6 0 16,9 23-1-16,4-4 0 0,12-1 0 31,13-6 2-31,11-4 1 0,5-11 3 0,12-4-10 31,8-10-4-31,9-11-27 16,-1-12-10-16,4-32-41 0,5-7-17 15,8-7-61 1</inkml:trace>
  <inkml:trace contextRef="#ctx0" brushRef="#br0" timeOffset="2768.1387">17978 3967 368 0,'-12'-22'140'15,"12"26"-76"-15,-4 10-70 0,0 1 25 0,-5 7-15 16,-3 17 0-16,-4 34-4 15,-1 22-1 1,1 6 1-16,-4 1 0 0,-1 7 2 0,5 18 1 16,0-4 1-16,-5-10-18 15,1-18-7-15,3-23-15 0,5-17-2 16,0-15-2-16,0-30 0 31,-1-17-27-31,-3-15-9 0,-8-32 18 31,-5-11 73-31,-4-1 55 0,5 1 20 16,-5-4 10-16,0 11-40 16,5 14-15-16,7 11-22 15,13 19-13-15,8 14-11 16,8 7-5-16,17 4 0 0,20 4 4 16,20-1 3-1,13 8 4-15,7-4 0 0,1-11 2 16,8-7 2-16,0-3 2 0,0-8 10 15,-12-7 4-15,-13-1 0 16,-16-2 0-16,-12-1-6 16,-12-4 1-16,-17 5-9 31,-12 3-4-31,-12 10-11 16,-13 5-3-16,-11 17 2 0,-5 8 0 15,0 3 0-15,4 12 4 16,8 10 0-16,13-4 1 15,8 16 0-15,16-9 0 16,13-6-3-16,11-11 2 0,21-11-34 16,5-26-17-16,3-18-59 15,20-14-25-15,5-19-18 16</inkml:trace>
  <inkml:trace contextRef="#ctx0" brushRef="#br0" timeOffset="3152.1886">19334 3822 332 0,'41'-131'126'0,"-33"120"-68"0,0 11-37 0,-8 0 42 0,-4 43-28 16,-4 12-15-1,-4 10-11-15,-17 15-6 16,1 33-3-16,-1 10 1 0,0-6-1 16,5-5 0-16,4-7 0 15,3 1 2-15,1-8 1 16,4-15 1-16,3-21 2 15,5-15 3-15,0-18 7 0,0-29 2 16,4-14-5-16,-4-19-3 16,-4-7-5-16,-4 0-4 0,-9 0-7 15,-7 0-1-15,-9 11 7 16,-4 11 5-16,-4 18-2 16,0 4 0-16,4 7-6 15,9 7 0-15,7 11-1 16,13-4 2-16,16 1-1 15,25-1-1-15,20-3 0 0,16-8 3 16,21-10-42-16,20-8-16 16,12-6-56-16,13-5-22 15,16 1-3 17</inkml:trace>
  <inkml:trace contextRef="#ctx0" brushRef="#br0" timeOffset="3751.5147">21311 4661 488 0,'25'-30'184'0,"-17"9"-100"0,-4-8-80 0,-4 14 35 16,-8-7-29-16,-9-3-6 16,-7-8-9-16,-13 4-2 15,-8 18 4-15,-12 11-3 0,-4 11-1 16,4 11 1-16,3 11 2 15,10 3-1-15,11-3 1 16,17-1 3-16,11-3 0 0,18-3 3 16,7-4 1-16,13-8 3 15,12-7 1-15,0-7-3 32,0-7-1-32,4-11 3 0,0-7 3 15,0-8-2-15,-13 0-2 16,-7 4 0-16,-4 7 1 15,-9 8-3-15,-4 7 0 16,-8 14-6-16,-4 15-2 16,0 7-3-16,-4 14 2 0,0 19 4 15,0 29 1-15,0 0 1 16,0-1 0-16,0-2 0 16,-4 2 2-16,-9 8-3 15,1 4 0-15,-5-8 1 0,-11-10 2 16,-9-19 1-16,4-6 1 15,-4-20 0-15,0-9 2 16,-8-20 3-16,0-13 5 16,0-23-4-16,4-21 0 15,9-11-4-15,7 0 1 16,13 3-4 0,12 1-2-16,12 7 0 15,8 0-1-15,13 7-5 16,12 7 1-16,8 4-16 15,12 3-4-15,12 1-45 16,9 0-20-16,20-19-93 16,-8-10-69-16,-12 3 106 15</inkml:trace>
  <inkml:trace contextRef="#ctx0" brushRef="#br0" timeOffset="4820.3471">21752 4577 508 0,'0'7'189'0,"13"-3"-102"0,-5 29-99 16,-4-23 31-16,0 5-16 0,8 3-2 16,0 4-3-16,1 0 1 15,-1 3 1-15,-4-3 2 0,4-8 1 32,-3-3-1-32,-1-3 1 15,0-8 0-15,-4-8 3 16,0-6-3-16,-4-4 0 0,0-19-1 15,0-3 1-15,0-7-9 16,0-22-1-16,4 0-20 16,4 4-10-16,5 10-25 15,3 12-9-15,0 6 5 16,9 12 2-16,-1 10 6 0,9 8 1 16,8 7 29-16,0 4 16 15,4-1 46-15,0 5 20 16,8-1 11-16,4 11 3 15,0 0-20-15,4 8-9 16,1-1-16-16,-1 4-7 0,0 8-9 16,-8-1-5-16,-8 4 1 15,-8-4 2-15,-9-3 0 32,-7-4 2-32,-9-4 0 0,-4-3 3 15,-12-4-3-15,-8-3-2 16,-8-8 2-16,-9-3 2 15,-12-4-4-15,-4 0-3 16,-4-8 1-16,-8 1 0 16,4 0-4-16,8 3 1 15,4 1-2-15,8 6-2 0,5 1-2 16,7 3 1 0,9 8 3-16,8 3 1 0,12 4 3 15,17 3 1-15,7-7-10 16,17-7-3-16,9-7-30 15,11-8-12-15,1-3-28 0,-1-4-12 16,-4-7 7-16,1-19 4 16,-1 5 59-16,-8-1 26 15,-4 4 54-15,-8 4 24 0,-8 6-5 32,-8 5-1-32,-5 10 5 15,-8 8-42 1,1 14-19-16,-5 8-17 15,0 10-3-15,1 15 0 0,-1 32 0 16,-4 1-3-16,0 3 2 16,0 0 3-16,0 0 1 15,-3-3-1-15,-1-12-2 16,0-3 3-16,0-21 2 16,-4-19 4-16,-4-11 2 0,-4-22-3 15,-9-18 0-15,-3-10-5 16,-1-23 0-16,-3-6-1 15,-1-34 1-15,5-7 0 16,4-10 3-16,7-4 3 16,5-26 5-16,4 18-4 0,9 19 2 15,-1 25-7-15,12 15-3 32,5 14-6-32,3 15-2 15,9 10-2-15,8 19 2 16,0 18 2-16,0 22-1 0,0 14 1 15,-9 0 0-15,-7 0 5 16,-13-3 1-16,-7-8-3 16,-14-3 1-16,-7-4 2 15,-12-15 3-15,-13-3-2 0,-8-3 0 16,-12-8-8-16,0-4-4 16,-5-7-39-16,5-3-19 15,12-5-51-15,8-17-23 16,17-15-11-1</inkml:trace>
  <inkml:trace contextRef="#ctx0" brushRef="#br0" timeOffset="5182.4356">23864 3542 400 0,'37'-7'151'0,"-21"14"-82"0,5 15-78 16,-13-1 25-16,0 34-13 0,0 10-2 15,-4 12 0-15,-4-5 1 16,-4 8-1-16,-4 4 2 0,0 17 2 16,4-10 2-16,0-11 3 15,4-15 12-15,0 1 8 0,4-15-2 16,4-11 0-16,4-15-2 16,9-7 1-16,7-14-9 15,5-11 0-15,0-4-11 0,-1-7-4 16,-3-1-5-1,4 12-1-15,-5 3-3 0,-3 15 1 16,-5 4 3-16,-4 10 1 16,1 4-2-16,-5 0 2 15,0 0-15-15,5 1-6 16,-1 2-42 0,8 5-16-16,9-12-41 15,24-7-16-15,9-11-10 16</inkml:trace>
  <inkml:trace contextRef="#ctx0" brushRef="#br0" timeOffset="5468.753">25020 4566 428 0,'4'-22'159'0,"-8"19"-86"0,-8-1-67 0,4 0 31 16,-9 1-11-16,-7-1-1 16,-9-3-13-16,-4 3-5 15,-3 4-5-15,-1 4-2 0,4 3 3 0,8 4-2 16,5 7 2-16,12 4-2 15,8 0 2-15,12 0-2 16,4 3-1-16,8 4 3 16,5 0 2-16,-1 4-4 0,-3-4-1 15,-1-4 2 1,-3-3 1-16,-9-4-1 0,-4-3-2 16,-4-1 1-16,-8-3 1 31,-9 4-6-31,-3-8-1 15,0-3-25-15,-9-4-10 0,9-4-89 16</inkml:trace>
  <inkml:trace contextRef="#ctx0" brushRef="#br0" timeOffset="5627.0754">25563 5035 552 0,'0'7'206'0,"-8"-3"-112"0,-4-1-164 0,12-3 7 0</inkml:trace>
  <inkml:trace contextRef="#ctx0" brushRef="#br0" timeOffset="19885.0133">8857 14634 368 0,'-21'-7'140'0,"13"-4"-76"0,-4-7-42 0,8 10 39 16,0-3-10 0,-5-3 0-16,1-1-13 0,-4 1-4 0,-4 3-19 31,-5 0-5-31,1 7-2 0,3 4-4 16,5 8-3-16,4 6 0 0,8 1-1 0,8 3 0 15,4 0 0-15,13 0 2 16,16-7 1-16,24 0 1 15,13-11 0 1,16-7-2-16,20-8 1 0,33-3-2 16,8 0-1-16,17-4 1 15,24 8-1-15,8-1-3 0,33 4 2 16,8 4 1-16,29 3 2 31,12 1-3-31,37 3 0 16,24-4-1-16,16 4 0 0,34 0 8 0,27-4 6 15,9 4-6-15,25 11-3 16,28 7-2-16,16 8 1 16,17 6 1-1,-8 1 1-15,-1 0-5 16,-11 14 1-16,-5-3 0 0,-32-1 2 16,-34 8-3-1,-27 0 0-15,7 7 5 0,-65-7 5 0,-57-4-5 16,-73 0 0-16,-54-7-4 15,-49-7-1-15,-36-11-15 16,-37-8-6-16,-41-10-36 16,-45-15-12-16,-70-36-156 31</inkml:trace>
</inkml:ink>
</file>

<file path=ppt/ink/ink5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6:25:46.811"/>
    </inkml:context>
    <inkml:brush xml:id="br0">
      <inkml:brushProperty name="width" value="0.05292" units="cm"/>
      <inkml:brushProperty name="height" value="0.05292" units="cm"/>
      <inkml:brushProperty name="color" value="#FF0000"/>
    </inkml:brush>
  </inkml:definitions>
  <inkml:trace contextRef="#ctx0" brushRef="#br0">10372 8710 216 0,'0'-18'82'0,"4"11"-44"0,4-22-16 16,-4 25 28-16,5-3-19 15,-1-4-5 1,-4 7-16-16,0-7-6 0,4 4-3 16,-8 3-1-16,0 19 0 15,0-1 0-15,0 5-3 16,0 2 2-16,0 5-1 16,-8 7-2-16,4-1 3 15,0 5 2-15,0-1 0 16,0 0-1-16,-1 1 1 0,-3-1-1 15,4 4 0-15,0-4 0 16,-4-3 0-16,4 3 0 16,0 8 0-16,-4-12 2 0,-1-6-19 15,5-8-6-15,-8-11-26 16,4-7-11-16,0-11-30 31,0-7-29-15,-1-4 51-16</inkml:trace>
  <inkml:trace contextRef="#ctx0" brushRef="#br0" timeOffset="399.9465">10262 8975 188 0,'0'-22'71'0,"4"19"-38"0,0-4-19 0,0 3 22 15,8 0-18-15,0 1-5 16,1-1-8-16,-1 8-4 0,4-1 0 16,1 5-4-16,-1 2 2 0,0 5 1 15,1 3 0-15,3 4 0 16,-4-4 0-16,1 0 0 15,3-3 2-15,-3-4 1 16,-1-8 3-16,0-3-3 16,1-7-2-16,-1-7 0 0,0-5 1 15,-3-2-1-15,-1-8-1 16,-4-1 1-16,-4 1 1 31,-4-3 1-31,0 3 3 0,0 3 6 16,0 8 2-16,0 4-5 15,0 3-1-15,0 3-6 16,0 8-4-16,4 8-2 16,0 6 3-16,0 8-2 15,-4 3 1-15,0 4 2 0,0 4 0 16,0 7 0-16,-4 4 0 16,0 21 0-16,0-7 2 15,4-3-1-15,0-8-1 16,-4-11 1-16,4-7 1 0,0-11-69 15</inkml:trace>
  <inkml:trace contextRef="#ctx0" brushRef="#br0" timeOffset="1150.9518">10768 8972 312 0,'4'-4'115'0,"0"4"-62"0,9 0-60 0,-5 0 19 16,4 4-13-16,9-1 1 0,3-3-5 15,-4 4 1-15,1 3 2 16,-1 4 1-16,-3 4 3 0,-5 3-3 16,-4 4-2-16,0-1 2 0,-4 1 2 15,-4 7 0-15,0 0 2 16,-4-11 0-16,4-3 1 15,-12-4-2 1,-4-15-2-16,-5 1 3 16,1-5-2-16,-1-3 2 0,1 0-2 15,0 4-1-15,3 0 1 16,1 3-1-16,0 4-3 16,3 4 2-16,5 3-1 31,4 11-2-31,4 8 3 15,0-1 2-15,4 1-2 16,4-5 0-16,0-2 1 0,5-5 0 16,-1-3 2-16,4-4 1 15,-3-7-1-15,11-7-2 16,-4-18 3-16,1-1 2 0,-1 1-4 16,-3-4-1-16,3 3 2 15,-4 1 1-15,1 7-6 16,-1 0 0-16,0 7-1 15,-3 3 2-15,-1 5 1 16,-4 6 1-16,-4 5-3 0,0 3 2 16,-4 14 1-16,0 8 2 15,-4-1-3-15,4-6 0 16,-4-8 1-16,4 4 2 16,0-4-1-1,0-7-1-15,4-4 5 16,4-7 1-16,1-4-5 15,-1-14 0-15,0-7 1 16,4-1 1-16,-4 8-6 16,9 4-2-1,-5 3 2-15,4 4-1 0,-4 3 2 16,1 15 2-16,-1 11 2 16,-4-1-3-16,0 1 0 15,0 0-15-15,1-4-6 16,-1 0-36-16,0-7-12 0,4-4-37 15</inkml:trace>
  <inkml:trace contextRef="#ctx0" brushRef="#br0" timeOffset="1267.3242">11630 8699 272 0,'16'-25'101'0,"-7"3"-54"0,-5 7-57 0,0 15 14 31</inkml:trace>
  <inkml:trace contextRef="#ctx0" brushRef="#br0" timeOffset="1614.4351">11659 8656 406 0,'-8'21'-4'0,"-1"9"2"15,1 6 6-15,-4 7 2 0,-4 5-9 16,-1 10-5-16,-3 3 4 0,4 16 1 16,-1-12 3-16,5-3 2 15,0-15-1 1,4-11 2-16,-5-7 2 0,5-7 2 15,4-11-1-15,0-4 1 16,-4-7-6-16,0-10-1 16,-1-12 6-16,-3 0 6 15,0 0-6-15,0 4-1 0,-1 0-3 16,1 3-2-16,0 8-2 31,0 3-1-31,-1 4-1 16,-3 4 3-16,0 11-2 15,3 10 1-15,1 0 2 16,0-3 2-16,4 0-3 0,4 0-2 16,0 0 4-16,4-4 1 15,4-4 0-15,4-3-2 16,8-4-21-16,5-7-11 0,3-3-50 16,13-4-55-1,8-8 39-15</inkml:trace>
  <inkml:trace contextRef="#ctx0" brushRef="#br0" timeOffset="1999.2107">11887 9059 320 0,'0'-7'121'0,"0"7"-66"0,0-4-55 0,0 4 21 16,-4 0-17-16,0 0-1 31,-8 4-5-31,0 3 0 0,-9 0 2 15,1 4 0-15,0 0 0 0,3 0-3 16,1 3 2-16,4 12 1 16,-1-8 0-16,13 7-3 15,4 1 2-15,1-4 1 16,11 3 0 0,0-3 0-16,1-4 0 15,-5 0-3-15,-8 0 2 16,4-3 1-16,-8 3 2 0,-4-4-3 15,-8 5 0-15,-1-1 1 16,-15 4 0-16,-5-4-7 16,-8 3-3-16,-4-2-1 15,5-5 1-15,3 1-21 16,8-4-9-16,21-30-173 31,20-10 109-15</inkml:trace>
  <inkml:trace contextRef="#ctx0" brushRef="#br0" timeOffset="2420.0782">12251 8812 316 0,'0'14'118'0,"0"-14"-64"0,0 8-61 0,0-8 19 16,0 11-13-16,-4 3 1 0,-4 4 0 15,-9 0 0-15,1 1 0 0,-4 10-3 0,-5 7 0 16,1 7 2-16,-1 19 0 16,-3 4 1-1,-1-8 2-15,4-11-1 0,1-7 2 16,4-4-2 0,3-10 2-16,5-8 0 15,4-4 1-15,4-6 0 16,0-8 2-16,4-8-3 15,8-3-2-15,4 1-3 0,4-1 1 16,1 0 1 0,3 3 0-16,1 1-3 15,-5 4 2-15,4 3 1 0,5 0 0 16,-1 7-3-16,-7 4 2 16,-1 3 1-1,-4 1 2-15,-4-1-3 0,1 4 0 0,-5 1-12 16,0 6-7-1,0-3-40-15,0 0-16 0,4 3-36 16</inkml:trace>
  <inkml:trace contextRef="#ctx0" brushRef="#br0" timeOffset="2882.0551">12406 9389 280 0,'-20'-3'104'0,"20"-8"-56"0,0 11-56 0,0 0 18 0,0 0-7 31,0 0 1-31,0 0-5 16,0 0-1-16,0 0 1 16,8 3 0-16,0 1 1 0,0 7 2 15,5 3-3-15,-5 8 0 16,0 0 1-16,0 3 2 0,-4-3-1 15,0-4-1-15,0-3 3 16,-4-1 0-16,-4-3 3 31,0-3 1-31,0-5-1 0,0 1-1 0,0-4 5 16,-8 0 4-16,-1-4-1 16,-3-3 0-16,0 3-5 15,-1 1-3-15,1-5-2 0,-4 1-3 16,-1 4-2-16,5 3-1 31,0 0-1-31,3 3 3 16,1 1-2-16,4 3 1 0,4 4 0 15,4 4 0-15,4 3 2 16,4 0 0-16,0 0 0 16,4 0 2-16,5-3-14 15,-1-8-5-15,9-7-42 16,-1-7-16-16</inkml:trace>
  <inkml:trace contextRef="#ctx0" brushRef="#br0" timeOffset="3170.7105">12668 9012 304 0,'4'-8'115'0,"0"8"-62"0,0 8-62 15,0-1 18-15,0 4-12 16,-4 3 2-16,0 4 1 16,-4 8 2-16,0 25-1 0,-4 0-3 0,-4 3-1 15,-5 4 2-15,-3 0 0 16,-1 4 1-16,-3 3 0 16,-1 1 0-16,1-1 2 0,3 4-1 15,-3-18 2-15,3-7-29 16,13-30-58-1,4-21-2-15,16-8-14 16</inkml:trace>
  <inkml:trace contextRef="#ctx0" brushRef="#br0" timeOffset="3716.179">12786 9484 292 0,'25'3'110'0,"-25"-3"-60"0,0 0-47 16,0 0 21-16,0 8-14 15,-9-8-1-15,1 7-3 16,-8 0 1-16,0 4-4 16,-5 0 3-16,1 0 3 0,-1 0 1 15,1 0 2-15,0 0-2 16,3-1 1-16,1 1-6 0,4 0-1 16,-1 0-2-16,5 0-2 15,0 0 1-15,4 0 1 16,0 0-1-16,4 0-1 15,4-1 1-15,4-2 1 0,4-1-1 16,5 4-1-16,-1-4-2 16,4 4 1-16,5 0-1 15,8 0 0-15,-1-4 4 16,-3 0 1-16,4-3-1 16,-5-4 1-1,1-4-2 1,-5-6-1-16,-3-1 1 0,-1-4 1 15,-4 1-1-15,-3-5-1 16,-5 1 3-16,0 0 0 0,-4 0-1 16,0 3-2-16,-4 4 1 15,0 4 1-15,-4 4-1 16,-4 3-1-16,-4 3 1 16,-1 4 1-16,-3 4-3 15,0 8 0-15,-5 6 1 16,1 4 0-16,8 15-3 15,4-1 2-15,8-6 1 0,0-5 2 16,4-3-1-16,8-3 2 16,4-5-7-16,5-2-1 15,-1-8-58-15,0-4-25 0,9-4-61 16</inkml:trace>
  <inkml:trace contextRef="#ctx0" brushRef="#br0" timeOffset="4216.4106">10968 9625 328 0,'-16'-3'123'0,"16"3"-66"0,-20 11-60 16,16-4 24-16,-9 7-17 15,-3 8-5-15,0 18 1 0,-1 11 1 16,1 0 0-16,0 0-3 0,3 7-1 0,1-4 2 15,4-6 0-15,0-5 1 16,4-3 2-16,4-4-1 16,0-3 2-16,4-8-24 15,-4-6-8-15,0-8-41 32,0-11-18-32</inkml:trace>
  <inkml:trace contextRef="#ctx0" brushRef="#br0" timeOffset="4798.3164">10621 9771 224 0,'-24'0'85'0,"24"0"-46"0,-4 3-32 0,4-3 18 16,4 4-13-16,4 0-4 0,8 3-8 15,9 7 0-15,7 1 0 16,5 7 2-16,12-4 3 0,4 4-4 15,0-1-1-15,-4 1 2 0,-4-7 1 16,0-4-8-16,4-4-2 16,-4-7 10-16,0-7 5 15,-4-12-12-15,-8-13-7 16,-9-1 8-16,-3-3 3 0,-9-4 7 16,-4 0 4-16,-4 4 9 31,-4 6 5-31,0 9-11 15,0 3-3-15,0 3-7 16,0 8-3-16,0 3-3 16,-4 15-1-16,0 14 2 0,0 19 0 15,0 14-2-15,0 8 0 16,-4-8 2-16,3 3 2 16,1-10 0-1,0-7 2-15,0-8-2 0,4-7 2 16,0-7 0-16,0-4 1 0,4-7 0 15,0-4 0-15,0-3 0 16,5 0 0-16,-1-4-2 16,0-4 1-16,0 4-4 15,0 0 0-15,0 0-1 0,1 4 0 16,-1-1 2-16,0 4 0 16,0 1-3-16,-4 3 2 31,0 3 1-31,-4 4 0 15,0 0-5-15,0 4 1 0,0-4-42 16,4-7-19-16,5-7-58 16</inkml:trace>
  <inkml:trace contextRef="#ctx0" brushRef="#br0" timeOffset="5002.5539">11728 10087 368 0,'0'3'137'0,"8"5"-74"0,-4-5-76 0,1 4 22 0,-1 1-18 16,0-1-4-16,-4 4 2 15,0 3 2-15,-4 1 5 32,0-1 0-32,-5 1 2 0,5-1-42 15,0-3-18-15,0-7-66 16</inkml:trace>
  <inkml:trace contextRef="#ctx0" brushRef="#br0" timeOffset="5170.1575">11843 9825 340 0,'4'-33'129'0,"0"30"-70"0,8-8-106 16,0 7 4-16,5-3-76 15,-1-4-26-15,4 4 58 16,-3 3 31-16</inkml:trace>
  <inkml:trace contextRef="#ctx0" brushRef="#br0" timeOffset="5447.2758">12018 10032 260 0,'-12'29'96'16,"8"-14"-52"-16,0 10-23 0,4-18 30 0,-4 8-23 31,0-4-5-31,4 0-10 15,0 0-1-15,0 0-7 16,4-1-3-16,0-2 1 0,4-5 4 0,0-3 4 16,4 0-4-16,1 0 1 15,-1-3-5-15,0-1 0 16,0 4-1-16,1-4-2 16,-1 1-2-16,0 3 1 15,-4 0-1-15,0 0 0 16,1 3 0-16,-5 5-2 15,0 3-11-15,8-1-2 0,-4 5-30 16,0 0-9-16,1 3-33 16,3-4-11-16,0-6 2 15</inkml:trace>
  <inkml:trace contextRef="#ctx0" brushRef="#br0" timeOffset="6014.4521">12365 10163 272 0,'9'-22'101'16,"-5"18"-54"-16,16 1-42 0,-20 3 24 0,0-4-20 16,0 4-5-16,-4 0-3 15,0 4-1-15,0 3 0 16,0 4-5-16,-4 0 1 0,4 0 2 16,-1 3 1-16,5-3 1 15,0 0 2-15,5 0 1 0,-1-4 1 16,-4-7 4-16,0 0 3 15,12 0 0-15,-4-7 1 16,0 0 0-16,0-1 0 16,1-6 0-16,3-8 2 0,-4 8-7 15,0 3-4-15,-4 0-9 16,0 4-1-16,0 21 1 16,0 4 3 15,1 8 2-31,-5 10-2 15,0 26 2-15,0 0 1 0,0 3 0 16,-9-7 0-16,1 0 2 16,-4-3 1-16,0-5 1 15,-5-2-2-15,1-5-2 16,0-6 7-16,-1-5 5 0,1-6 0 16,-4-8 1-16,-1-4-1 15,1-6 0-15,3-5 0 16,-15-10 0-16,3-8-4 15,9 1 0-15,3-4-5 16,5-8 0-16,12 5-1 0,8-1 1 16,9 0-2-16,3 0-1 15,5 4-2-15,3-4-1 16,1 4 2-16,7 0 2 16,1-4-33-16,4-7-13 0,0-4-53 31,0-3-22-31,-4 0-14 15</inkml:trace>
  <inkml:trace contextRef="#ctx0" brushRef="#br0" timeOffset="6198.8964">12856 10196 572 0,'-9'-4'211'0,"5"4"-114"0,0 0-122 15,4 0 28-15,0 0-56 16,0 0-17-16,-4 0-55 16,0-7-23-16,4-15-18 15,4-14-6-15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43:27.264"/>
    </inkml:context>
    <inkml:brush xml:id="br0">
      <inkml:brushProperty name="width" value="0.05292" units="cm"/>
      <inkml:brushProperty name="height" value="0.05292" units="cm"/>
      <inkml:brushProperty name="color" value="#FF0000"/>
    </inkml:brush>
  </inkml:definitions>
  <inkml:trace contextRef="#ctx0" brushRef="#br0">14142 13766 392 0,'-45'-22'148'0,"13"7"-80"0,-9-6-84 16,25 10 23-16,-17 0-16 16,-12-4 1-16,-8-3-3 15,-4 0 0-15,-5-4 6 16,-7-3 4-16,-13-4 6 0,-8 0 9 0,-4 3 3 16,0 8 0-1,0 0 0-15,-8 0-5 0,-12 11-2 16,-13 10-4-16,5 15-1 15,-1 8-3-15,-16 6-2 16,-8 12 1-16,4 0 1 31,0 3-3-31,0-4 0 0,-8 8-1 16,12 15 0-16,9-5 2 16,-1 8 2-16,8-3 3 15,5-8 4-15,4-7 2 16,16 0 3-16,12-11-3 15,12-4-1-15,5-3-6 0,8-4-3 16,7-4-3-16,5-3 1 16,4 0 1-16,9 3 0 15,7 4-3-15,5 11 0 16,11 4 4-16,9 3 1 16,17 0 2-16,11 4 0 15,1 11-5-15,3-4 1 0,25 11 0 16,25-11 0-16,8 0 0 15,8 7 0-15,8 8 0 16,-8-11 0-16,24-11 0 0,5 3 0 16,16-3-3-16,-9-8 0 15,30-10 2-15,3-7 0 16,-4-5-2-16,-8-13 2 31,17-8-1-31,3-11 0 0,-3-26 2 16,-17-3 2-16,12-18-3 15,1-11-2-15,-13 8-1 16,-20-16 3-16,4-13-2 16,-9-19 1-16,-3-19 2 15,-21 23 0-15,-21 3 0 0,-19-3 2 16,-21-11 1-16,-25-8 3 16,-28 12 3-16,-41 21 2 15,-29 11 6-15,-16 11 1 16,-17 11-3-16,-11 11 1 0,-5 10-7 15,21 5-3-15,12-5-19 16,12-13-6-16,8-5-59 16,17-14-27-16,16-3-86 31</inkml:trace>
  <inkml:trace contextRef="#ctx0" brushRef="#br0" timeOffset="1446.2698">15421 12320 316 0,'-29'-22'118'0,"29"15"-64"0,0 4-59 16,0 3 20-1,4 25-14-15,0 11 0 16,-4 8 1-16,0 3-1 16,-4 19-3-16,-4 17-1 0,0 11-1 15,-4 1 3-15,0-8 2 16,-1-14 2-16,-3-15-19 0,0-11-7 16,-1-11-21-16,1-14-8 15,-5-18-29 1,1-11-45-16,0-15 37 15</inkml:trace>
  <inkml:trace contextRef="#ctx0" brushRef="#br0" timeOffset="2494.8088">14976 12611 216 0,'-29'-44'82'0,"21"15"-44"0,4-7-25 0,4 21 22 0,0-3-16 16,0 0-5-16,4 0-16 16,4 3-6-16,8 8 4 31,17 7 1-31,8 11 3 0,4 4 0 15,0 10 0-15,4-3 0 16,0-4 0-16,4-7 2 0,0-11 3 16,-4-15-2-16,0-21 0 15,-4-11 1-15,0-19 0 0,-8-6 6 16,-5 6 4-16,-7 8 4 16,-9 0 1-16,-4 4-2 0,-3 14 0 15,-1 11-12-15,0 25-5 16,-4 15 0-1,0 40-3-15,0 32-1 16,0 15 3-16,-4 0 0 16,0 11 3-16,0 0 1 31,0-11-1-31,4-14 1 0,5-19 0 16,-1-14 3-1,8-18-1-15,0-26 0 0,5-14-1 16,-1-19 2-16,1-10-1 15,3 0 2-15,-3 7-6 16,-5 3-3-16,4 8-2 16,1 11 3-16,3 10-2 0,9 16-1 15,4 10 3-15,0 3 2 16,-1-3 0-16,1-3 2 16,8-8-4-16,4-7 0 15,-4-11 3-15,-4-7 3 16,-4-12-2-16,-9-6-2 0,-12-4 11 15,-16 0 6-15,-12 4 2 16,-8-1 0-16,-5 4-6 31,-3 8-1-31,3-1-10 0,1 4-2 16,3 4-3-16,5 11 0 16,4 7 2-16,8 7 0 15,-1-4-3-15,10 19 0 16,7-4 2-16,8 0 2 15,9-3-2-15,8-8-2 0,8-4-5 16,-1-7 0-16,1 1-1 16,-4-5 1-16,-4 1 5 15,0 0 1-15,-5-1 2 16,-3 1 2-16,-4 0-1 16,-5-4 2-16,0-8 2 15,-3-3 2-15,-5-10 8 16,-4-5 4-16,0-3-5 15,-4-4-1-15,-4 1-7 0,0 6-2 0,0 1-4 16,0 3-1-16,9 0 1 31,-1 4 0-31,4 4-3 16,4 3 2-16,1 3-1 16,11 5-2-16,9 6 0 15,8-3 3-15,8-3 0 0,-8-1 3 16,-4 1 1-16,-8-5 1 15,-9 1-2-15,-4-4-2 16,-3-3 1-16,-9-1 1 16,-8-3 1-16,-8 3 1 0,-13 5-5 15,-7 2 1-15,-5 12 0 16,5 7 0-16,3 7-3 16,9 4 2-16,3 0 1 15,13 3 0-15,9 4-3 16,11 0 2-16,9 0-1 0,3-7 0 15,5-8-29-15,8-6-12 16,4-5-44-16,8-3-18 31,9 0-39-31</inkml:trace>
  <inkml:trace contextRef="#ctx0" brushRef="#br0" timeOffset="2683.3704">18056 12273 436 0,'-17'18'165'0,"13"15"-90"0,0 7-90 0,4-22 26 15,-4 11-13-15,0 0 0 16,-4 0 2-16,-5 0 0 16,5 0 0-16,0 4-31 0,0 0-14 0,-4-1-43 15,4 1-17-15,3-8-33 16</inkml:trace>
  <inkml:trace contextRef="#ctx0" brushRef="#br0" timeOffset="2826.4062">17982 11979 336 0,'-16'-26'126'0,"24"23"-68"0,-4-15-72 0,4 14 17 15,-4-7-55-15,8 4-20 31,9 0-54-31,3 7-20 16</inkml:trace>
  <inkml:trace contextRef="#ctx0" brushRef="#br0" timeOffset="3143.8916">18382 12106 304 0,'17'40'115'0,"-17"-18"-62"0,-4 3-31 0,4-14 33 16,-4 4-27-16,-9-1-10 15,-7 8-14-15,-13 11-3 16,-4-4-1-16,5 0 0 0,3 0 2 15,5-4-1-15,7-3-1 16,5-4-2-16,12-3 1 0,16-4 1 31,17-4 2-31,4-7-3 16,8 0 0-16,4 0-1 16,-4 0 0-16,-4 3 2 15,-5 5 0-15,-7 3 0 16,-9 3 0-16,-7-3 0 0,-1 0 0 15,-8 3 2-15,-8 1 1 16,-4 0-4-16,-5 3 1 16,-7 0 0-16,-5 0 0 15,-7-3-31-15,-5-5-14 16,4 1-43-16,9 0-20 16</inkml:trace>
  <inkml:trace contextRef="#ctx0" brushRef="#br0" timeOffset="3616.2086">19608 12110 440 0,'8'7'165'16,"-8"-3"-90"-16,-4-1-83 0,4 4 29 0,4 8-19 16,4 7-3-16,0 3-3 15,0 15 3-15,1 11 0 16,3 3 1-16,0-10 0 0,-4-4 0 15,1-7 2-15,-1-8 1 16,4-3 1-16,0-8 0 31,5-14 0-31,7-21-2 16,1-27-2-16,-1-10-8 16,1-7-3-16,-1 0 1 0,1 10 4 15,-5 11 1-15,0 15 0 16,1 11 1-16,-1 18 0 15,-3 18 0-15,-1 15 3 16,-4 14-2-16,0 4 1 0,5 4-27 16,-1-12-10-16,5 1-41 15,-1-11-16-15</inkml:trace>
  <inkml:trace contextRef="#ctx0" brushRef="#br0" timeOffset="3980.8119">20511 12259 348 0,'16'-30'132'0,"-16"30"-72"0,-4-3-44 0,0 3 32 0,-4 0-17 31,-1-4-6-31,-3 4-17 16,-4 4-5-16,-1 7-2 16,1 7-4-16,0 15 2 0,-1 3-1 15,9 8 0-15,4-5 2 16,4-6 0-16,8-4-3 0,5-7 2 15,3-7 1-15,4-5 2 16,1-10 1-16,-1-10 3 16,1-12-1-16,-5-11 2 15,-4-3-2-15,-4-4 0 0,-4 0 1 16,-4-4 1-16,-8-3 1 16,-4 7 2-16,-4 4-7 15,-5 7-2-15,1 3-17 16,-1 4-4-16,5 4-43 0,4 7-17 15,12 8-70 1,8 6-52-16</inkml:trace>
  <inkml:trace contextRef="#ctx0" brushRef="#br0" timeOffset="4283.1092">21352 11692 464 0,'-16'-7'176'0,"8"7"-96"0,-5 11-95 16,9-1 26-16,4 9-16 15,0 6 1-15,4 11 0 16,4 4 2-16,1 4 1 16,-1 18 1-16,0 10 0 0,-4 15-3 15,0 1 2-15,-4-8-28 16,4-11-10-16,4-19-49 16,5-21-19-16,3-10-41 15</inkml:trace>
  <inkml:trace contextRef="#ctx0" brushRef="#br0" timeOffset="4581.7758">22018 11848 416 0,'0'22'154'0,"-16"-11"-84"0,-21 7-62 16,16-7 32-16,-7 0-25 16,-1 0-6-16,-8 0-8 15,-8 3-4-15,1 4 2 0,-1 4-2 0,8 7 1 16,0 4 2-16,4 3 0 15,5-3 0-15,3-1 2 16,5-2-3-16,8-1 0 16,8-8 3-16,8 5 3 0,8-1 0 31,12-7 0-31,9-3-3 16,8-4-2-16,0-11-8 15,4-11-5-15,0-4-42 16,4-6-16-16,0-8-57 15,-9 3-23-15,-11 1 29 16</inkml:trace>
  <inkml:trace contextRef="#ctx0" brushRef="#br0" timeOffset="4915.7346">22046 12001 364 0,'-4'-4'137'0,"13"8"-74"0,-1-4-45 0,-4 3 36 0,4 1-28 15,0 3-6-15,0 4-13 16,0 4-5-16,1 6-1 15,-1 5-1-15,0 3 0 0,0 0-3 16,0 0 2-16,0-7 1 0,5-4 2 16,-1-7 3-16,8-15 4 31,1-10-4-31,3-15-1 16,1-4-4-16,-1 0-1 15,5 4-1-15,-5 7 0 16,-3 4 0-16,-5 7-2 15,-4 4 3-15,1 7 0 16,-5 7-2-16,0 8 0 0,0 7-7 16,0 3-4-16,1 1 3 15,-1-1 2-15,0-3-24 0,4-8-10 16,5-3-42-16,3-7-16 16,9-11-33-1</inkml:trace>
  <inkml:trace contextRef="#ctx0" brushRef="#br0" timeOffset="5162.9624">22851 11972 332 0,'8'-8'123'0,"-12"8"-66"0,0 0-40 16,4 0 30-16,-4 0-19 15,-8 8-3 1,-5 3-9-16,-3 10-2 16,-4 12-8-16,3 7-2 0,5 0 2 15,8-4-5-15,4-3-3 16,8-4 3-16,4-7 1 15,0-4-3-15,0-14 1 16,0-4 2-16,0-4 3 16,-3-7-2-16,-1-4 0 0,-8-6-1 15,-5-5 1-15,-3-3-9 16,-4 0-1-16,-9 0-25 16,5-7-9-16,8-8-65 15,12 4-29-15</inkml:trace>
  <inkml:trace contextRef="#ctx0" brushRef="#br0" timeOffset="5581.6453">23027 11935 444 0,'12'33'167'0,"-8"-29"-90"0,0 3-83 0,0 0 28 15,0 4-20-15,0 4 0 16,1 3-4-1,-1 7 0-15,0 4 2 16,0 0 0-16,0 0 0 0,0-7 0 0,0-4 2 16,0-10-1-16,4-12 2 15,5-14-4-15,3-11 0 16,4 0-10-16,1 0-3 0,7-4 0 16,1 7 3-16,-5 12 7 15,1 3 2 1,-1 7-1-16,1 1 2 0,0 3 1 15,3 7 2-15,1 4 3 16,3 0 2-16,1 0 5 0,0 0 5 16,-5-8-3-16,-3-3 0 15,-1-3-6-15,-3-5-3 16,-1-3-2-16,-3-3-3 31,-5-8-4-31,-4-3-2 0,0-4-50 16,0 0-23-16,0 0-47 15,5 7-22-15,7 7 22 16</inkml:trace>
  <inkml:trace contextRef="#ctx0" brushRef="#br0" timeOffset="5897.5537">24019 11884 340 0,'5'19'126'0,"-5"-5"-68"0,4 8-43 0,-4-11 29 16,0 0-13-16,0 7-1 15,0 7-15-15,0 4-4 0,0 8-7 16,0-1-1-16,0-3 1 0,0-8 4 16,0-3 3-16,0-8 13 31,8-14 8-31,0-18-15 16,8-11-7-16,1-3-9 0,3 2-3 15,5 5-2-15,-1 3 3 16,1 4-5-16,-1 4 2 15,1 3 2-15,-1 3 1 16,9 5 1-16,4 3 0 0,-1 7 0 16,1 4 2-16,-4 3-32 15,-5 12-14-15,-11 10-99 16,-17 30-42-16,-29-12 35 16</inkml:trace>
  <inkml:trace contextRef="#ctx0" brushRef="#br0" timeOffset="7098.1087">15895 13475 356 0,'0'8'134'0,"4"-5"-72"15,4 12-77-15,4-1 21 0,5 23-10 16,3 6 2-16,0 8-1 0,-3 14-1 0,-1 22 3 15,-4 19-2-15,-3-1 1 0,-5-18 2 16,0-18 2-16,-4-11 1 16,0-18 1-1,-4-11 0-15,-5-18 2 16,-3-25-14-16,-8-26-5 0,-5-22-4 16,1-14 0-16,-1 7 9 31,5-7 4-31,3-1 6 0,13 1 1 15,8 7 1-15,9 11 2 16,7 11 1-16,9 7 3 16,3 11-5-16,5 7-3 15,0 4-4-15,-4 10 1 0,-5 12 1 16,-3 14 0-16,-9 4 2 16,-8 7 1-16,-8 4 10 15,0-1 3-15,-8-6 8 16,-4-4 5-16,-5-4-12 0,-3-4-4 15,-4-3-11-15,-5-3-1 32,0-8-17-32,1-8-4 15,3 1-41-15,9 0-15 16,8-1-12-16,12 1-3 0,12 0-10 16,9-4-1-1,3-3 55-15,13-5 136 31,41-24-14-31,-13 10 0 16,-7 11-12 0,-13 8-4-16,-13 7-5 0,-11 7 0 15,-9 7-30-15,-12 4-5 0,-8 3-2 16,-4 4-14-16,-4 4-3 16,-5 4-1-16,5 3 0 15,4-4 3-15,4 0 3 0,8 1-7 16,8 3-3-16,9-4 3 15,3-6 2-15,5-5 1 16,-5-10-1-16,5-8 5 16,-1-7 1-16,-3 0 2 0,-5-7 0 15,-7-11-4-15,-5-4-1 32,-4-7 1-32,-4 0 0 15,-8 1-2-15,-5-1-2 16,-7 3-2-16,0 1 1 0,-5 7-30 15,5 7-12-15,3 8-35 16,5 3-14-16,8 3-28 16</inkml:trace>
  <inkml:trace contextRef="#ctx0" brushRef="#br0" timeOffset="7793.5742">16740 13181 340 0,'8'-11'126'0,"-8"15"-68"0,0-1-65 0,0 1 19 16,0 7-8-16,0 7 0 16,0 15-5-1,0 10 1-15,-4 8 0 16,4 11-3-16,0 3 0 0,0 1 2 16,0-5 0-16,0-10-2 0,0-3 2 15,4-12-17-15,13-14-52 16,-1-26-4-1,5-11 3-15,-1-14 9 16,4-18 26 0,5 0 34-16,4 3 25 15,-1 4 29-15,1 11 15 0,-4 11-4 16,-5 7-1-16,-3 8-35 16,-1 6 2-16,-4 8 0 0,-3 11-8 15,-1 11-1-15,-4 7-4 16,0-8 3-16,0-3-13 15,1-3-4-15,3-4 1 0,0-8 2 16,4-10 4-16,1-11 2 16,3-12-5-16,1-6-2 15,-5-4 0-15,0-4 0 32,1 4-5-32,-5 0-1 15,8 15 1-15,1 6-2 16,-5 16 1-16,0 10 2 15,1 14 0-15,-1 5 0 16,0 6 0-16,-3 12 0 16,-5 17 0-16,-4 12-3 15,-4 7 2-15,-4-4 1 16,-4-4 0-16,0-6 0 0,-9-16 0 16,1-10 2-16,-5-11 1 15,-3-14 1-15,3-12 2 0,-3-10 8 16,-1-11 3-16,5-19-6 15,0-7-2-15,11-6-7 16,9-5-4-16,9 0-2 16,7-3 3-16,4 4-13 0,9 3-6 15,4 3-40-15,3 1-18 32,9 3-40-32,4 1-15 15,-8-12 16 1</inkml:trace>
  <inkml:trace contextRef="#ctx0" brushRef="#br0" timeOffset="8262.2538">17839 13374 424 0,'-12'21'159'0,"8"-13"-86"0,0 6-83 15,4-7 25-15,4 4-13 0,0 4-2 16,0 3 1-16,4 7-1 15,0 12 0 1,5 3-3-16,-5 3 0 0,0-6 2 16,0-5 0-16,0-3 3 15,0-3 1-15,-4-8 7 16,1-4 6-16,3-6 3 16,0-8 1-16,0-15-9 15,-4-10-4-15,0-8-9 0,0-7-1 16,4 4 1-16,1 3 1 15,-5 8-2-15,8 3 2 16,-8 0-1-16,4 8 0 16,0 3 0-16,1 3-2 15,-1 5 0-15,0 6 3 0,0 1 0 16,4 7 1-16,-4 7 0 16,5 11 2-16,-5 0-3 15,0 0 0-15,0 4-1 16,0 0 0-16,1-8 0 15,3-3-2-15,0 0-24 0,0-8-11 16,5 1-40-16,-1-12-17 31,4-10-51-15,1-7-26-16,-5-5 86 16</inkml:trace>
  <inkml:trace contextRef="#ctx0" brushRef="#br0" timeOffset="8581.2478">18452 13461 264 0,'16'-18'101'0,"-8"10"-54"0,0 1-26 15,-3 3 30-15,-1 1-12 16,-4-1 0-16,-4 4-9 0,-1 0-2 16,-3 0-15-16,-4 4-6 0,4 3-2 15,0 4-3-15,0 3-2 16,-1 5-2-16,5 10-1 16,4 3 2-16,4 1 2 15,5 0 0-15,7-8 2 0,4-3-4 16,5-8 0-16,-1-6 1 15,1-8 2-15,-1-8 5 16,-3-2 4-16,-5-12-2 16,-4-4 0-16,-3-3-3 15,-9 0 1-15,-9-7-2 0,-3 3 2 32,-8-3-4-32,-5 0-2 15,1 3-22-15,-5 4-11 16,5 3-48-16,-1 12-21 15,13-1-33-15,16 8-38 16,4 3 70-16</inkml:trace>
  <inkml:trace contextRef="#ctx0" brushRef="#br0" timeOffset="9047.9073">18681 13294 316 0,'20'3'118'0,"-12"1"-64"0,13 0-30 15,-9-1 33-15,0 4-27 16,4 4-8-16,5 4-14 0,-5 3-6 15,-4 7-1 1,-3 5 1-16,-9 6 3 0,-4 4 4 0,-1 0 2 0,1-4 1 16,0-7 0-16,0-7-2 31,4-4 1-31,4-11 5 16,4-18 4-16,1-18-10 15,3-18-3-15,4-15-16 16,9 8-4-16,-1 7-1 0,1 7 3 15,-1 3 7-15,-3 8 2 16,-1 11-1-16,1 7 2 16,-1 8 1-16,4 10 0 15,-3 11 0-15,-5 11 0 0,1 4 2 16,-1 0 1-16,-4-4 1 16,0-8 0-16,5-6-5 15,3-15 1-15,1-11 2 16,-1-7 1-16,-4-8-4 15,5 1 1-15,-5 0 0 16,0 6 0-16,1 5 0 0,3 10 0 16,1 12 0-16,-1 13 0 31,0 12-3-31,1 3 2 16,-1 15 1-16,1 0 0 0,-5 0-14 15,0-11-5-15,1-7-54 16,-1-8-25-16</inkml:trace>
  <inkml:trace contextRef="#ctx0" brushRef="#br0" timeOffset="9243.6766">19857 13290 444 0,'4'47'167'0,"-4"-10"-90"0,-4 13-90 0,4-31 26 15,0 6-13-15,0 4 2 0,-4 0-19 16,0 0-6-16,0-7 12 16,0-4-70-16,0-3-29 0,-5-8-43 15</inkml:trace>
  <inkml:trace contextRef="#ctx0" brushRef="#br0" timeOffset="9396.9225">19673 12847 416 0,'-16'7'156'0,"20"-14"-84"0,-8 0-93 0,4 3 20 15,8 0-80-15,0 1-31 32,9 3-36-32,-1-4-13 0</inkml:trace>
  <inkml:trace contextRef="#ctx0" brushRef="#br0" timeOffset="9816.9547">20167 13275 548 0,'-8'19'206'0,"16"-16"-112"0,9 1-112 0,-5-4 32 16,4-4-19-16,1 1-1 15,3-1-11-15,5 4-3 16,-1 4 10-16,1 10-2 0,-5 15 4 16,-4 4 2-16,1 3 3 15,-5 1 2-15,0-5 3 0,-4-3-3 16,-3-11 0-16,-1-3 3 16,-8-4 1-16,-5-7-1 15,-7-8 1-15,-4 0-7 16,-5-3 1-16,1 18 1 15,-1 0 1-15,-4 7 1 0,5 4 2 16,4 3-3 0,3 1 0-1,5-8 1-15,8-4 2 16,4-6-6-16,0-8 1 16,8-4-10-16,4-7-2 0,13-7-27 15,-1-18-13-15,1-8-57 16,3-11-26-16,1 8-2 15</inkml:trace>
  <inkml:trace contextRef="#ctx0" brushRef="#br0" timeOffset="10047.3903">20735 12749 488 0,'-12'25'181'0,"0"-14"-98"0,-5 15-99 0,9-8 28 16,0 14-14-16,0 19 0 15,0 7 0-15,-5-3-2 0,1 10 3 16,0 12 0-16,4-5 1 0,0 8-3 16,4-7 0-16,4-8-27 31,0-10-10-31,0-8-24 16,4-15-8-16,8-10-62 15,4-14-55-15,1-16 71 16</inkml:trace>
  <inkml:trace contextRef="#ctx0" brushRef="#br0" timeOffset="10316.484">21193 13283 440 0,'-8'29'165'0,"3"-15"-90"0,5 1-74 0,0-8 32 16,9-3-22-16,3-1-4 15,12-6-4-15,5-5 0 16,8 1-2-16,4-4-16 0,4 4-5 16,-1 0-14-16,1 0-4 15,0 3-42 1,0 0-18-16,-8 8-52 15</inkml:trace>
  <inkml:trace contextRef="#ctx0" brushRef="#br0" timeOffset="10614.6311">21977 13003 568 0,'4'18'211'0,"-8"-10"-114"0,0-1-115 16,8 0 32-16,4 0-16 15,4 4 0 1,1 4-3-16,3 7 1 16,4-1 2-16,1 1-4 0,-1 7 0 15,-3 7 5-15,-1 8 2 0,0 3-2 16,5-3 1-16,-1-8-22 15,-3-7-8-15,-5-7-34 16,-4-22-108 0,-4-11-3-16,-4-11 21 15</inkml:trace>
  <inkml:trace contextRef="#ctx0" brushRef="#br0" timeOffset="10898.5765">21740 13156 488 0,'-4'18'181'0,"0"-11"-98"0,4-3-97 16,16 3 34-16,5-3-17 15,7-4-3 1,17-4-1-16,8-7 1 16,5 4-9-16,-1 0-4 0,0 7 2 0,0 3 2 15,0 1 2-15,-8 7 3 16,-4 3 6-16,-4 8 4 15,-8 7 5-15,-5 0 4 16,1 0-8-16,-5-3-4 0,-3-8-9 16,-5-7-4-16,-4-8-3 15,-3-3-2-15,-9-7-76 16,4-4-32-16,-12 0-45 16</inkml:trace>
  <inkml:trace contextRef="#ctx0" brushRef="#br0" timeOffset="11046.5473">22467 12687 464 0,'-8'18'173'0,"8"-18"-94"0,4-3-107 0,0 3 20 16,4-4-77-16,5 0-27 15,3 1-50 1,8 10-21-16</inkml:trace>
  <inkml:trace contextRef="#ctx0" brushRef="#br0" timeOffset="11472.5048">22835 13145 460 0,'4'36'173'0,"0"-36"-94"0,0 7-74 0,-4-7 35 16,4 4-22-16,4 0-4 15,1-4-7-15,3 0-2 16,0 0-3-16,0-4-6 0,1-7-2 15,3-7-2-15,0 0 0 0,1 0 0 16,-1-1 2-16,0 5 2 16,-4 3 2-16,1 4-6 15,-1 3 1 1,-4 4 1-16,0-4 1 16,0 1 3-16,5-1 3 15,-1-3-5-15,0-4 1 16,5 0-4-16,-1 4 2 15,0 0 3-15,1 7 1 16,3 7-2-16,0 4 2 16,1 3-1-16,-1 1 0 0,1-1 4 15,-1-3 1-15,1 0-4 16,-1-4 1-16,0 1-2 0,5-5-2 16,-1 1-17-16,1 0-9 15,-5-1-6-15,-3 4-1 16,-1 1-11-16,-4-1-4 15,5 4-67 1,-5-15-54-16,-8-7 66 16</inkml:trace>
  <inkml:trace contextRef="#ctx0" brushRef="#br0" timeOffset="11880.9383">23652 13105 484 0,'0'18'181'0,"4"-18"-98"0,8 4-97 16,-4-4 30-16,5 0-24 15,3-4-4-15,8 0-5 16,5-7 0-16,0-3 9 15,-1-4 2-15,-3-4 2 0,-5-14 3 16,-4 3 0-16,-7 0 3 16,-9-3 1-16,-9 0-1 15,-7 10-2-15,-8 8-2 16,-1 11-1-16,1 10-1 16,-1 16 0-16,1 17 3 15,3 15 2-15,9 0 6 16,8-1 4-16,8-2 0 15,12-5 1-15,13-6-6 16,12-8-4-16,16-11-37 0,0-7-14 16,8-15-94-16,-7-14-42 15,-9-18 52 1</inkml:trace>
  <inkml:trace contextRef="#ctx0" brushRef="#br0" timeOffset="12766.3238">16859 14844 244 0,'-21'11'90'0,"17"-11"-48"0,-4-3-29 15,8 3 22-15,0-4-9 16,0 0-1-16,4 1-10 15,4-12-4-15,9 4-6 16,11 1-2-16,21-1 3 16,0 7-3-16,13 15-2 15,3 3-3-15,0 8 1 16,-8 7 1-16,-3-3 2 0,-5 3-1 16,-9-4-1-16,-7-3 3 15,-4-4 0-15,-9 0 5 16,-8-3 5-16,-3-4 6 15,-5-4 3-15,-8 0-7 16,-5-7-4-16,-3 0-6 0,-4-3-2 16,-5-1-1-16,1 0-2 15,-5 4-2-15,5 0 1 16,0 0-1-16,3 4-2 16,1 7 0-16,4 3 0 15,8 8 3-15,4 7 0 0,4 4 1 16,4-4 0-16,4-7 0 15,0-4 2-15,9-11 3 16,-1-10 2-16,1-8-19 16,3-4-9-16,1-3-53 15,7-4-22-15,1 0-44 32</inkml:trace>
  <inkml:trace contextRef="#ctx0" brushRef="#br0" timeOffset="12997.3317">17815 14267 428 0,'-9'54'159'0,"1"-39"-86"0,0 21-83 16,8-21 25-16,4 18-16 15,0 25 1-15,0 7 0 0,-4 19 0 16,4-1 0-16,0-10-9 0,1 3-4 15,3-3-31-15,0-4-13 16,4-15-37-16,5-18-16 0,-1-17-7 16,8-19-6 15,21-15 64-31</inkml:trace>
  <inkml:trace contextRef="#ctx0" brushRef="#br0" timeOffset="13529.5547">18305 14750 224 0,'41'-65'85'0,"-33"57"-46"0,0-2 5 0,-4 6 36 0,-4 4-8 31,0 0-3-31,-4 7-25 0,-12 4-12 16,-9 7-19-16,-3 8-11 0,-1 6-2 15,0 12 0-15,5 3 0 0,7-7 0 16,13-4 0-16,13-3 0 16,11-4 0-16,4-7-3 15,5-8 2-15,4-6-1 16,-1-12-2-16,-3 0 5 15,0-6 1-15,-5-12 2 16,-3-7 0-16,-9-4 0 0,-4-3 2 16,-4-1-1-16,-4-3 0 15,-4-3-1-15,0 10 2 32,0 8-8-32,4 10-3 15,8 19 0-15,8 14 3 0,9 15-1 16,3 14 1-16,5 0-3 15,-4 0-1-15,-1 8-6 16,-3 14 0-16,-5 18 4 16,-3 0 2-16,-5 0 1 15,-8-3 1-15,-4-8 5 0,0-10 1 16,-8-16 8-16,-5-10 6 16,-3-11 5-16,-4-14 2 15,-5-11 1-15,-3-12 2 0,-1-14-10 16,-4-17-4-16,9-16-14 15,7-7-4-15,9-7-8 16,8 8-2-16,13 6-13 16,3 8-4-16,8 7-34 15,13 0-14-15,4 0-32 16,12 4-14-16,4-1 6 31</inkml:trace>
  <inkml:trace contextRef="#ctx0" brushRef="#br0" timeOffset="13864.8505">19126 14761 284 0,'20'-33'107'0,"-12"19"-58"0,-4 3-20 0,-4 11 36 0,-4 0-13 16,-4 0 0-16,-4 3-19 15,-8 5-6-15,-1 3-15 16,-3 7-5-16,-9 7-3 0,4 12-2 16,5 2 1-16,3 1-2 15,9-3-1-15,8 6-2 0,8 5 1 16,8-8 1-16,5-4 2 15,3-11 1-15,5-10 1 16,3-12-2-16,1-10-2 0,-5-7 7 16,1-5 5-16,-5-6-6 15,-3-4-1-15,-9-4-3 16,-4 1 1-16,-8-5 0 16,-4-3 1-16,-13 0-2 31,1 0-2-31,-1 0-19 15,-3 11-8-15,3 4-17 0,1 7-7 16,8 0-31-16,20 10-111 31,0-2-4-31,8-5 93 0</inkml:trace>
  <inkml:trace contextRef="#ctx0" brushRef="#br0" timeOffset="14347.2331">19547 14627 468 0,'16'61'176'0,"-16"-39"-96"0,8 18-93 15,0-18 26-15,0 11-16 16,1-1 2 0,-5 5 1-16,0-5 2 0,0-3-1 15,0-3-1-15,0-8 1 0,-4-4 16 16,0-3 9-16,0-3 2 15,-4-8 3-15,0-11-13 16,0-11-3-16,-4-11-9 0,-1-14-2 16,1-11 0-16,4-15 0 15,0 4-11-15,8 11-5 16,4 7-19-16,0 11-7 16,9 4-22-16,3 14-8 15,9 11-9-15,4 8-5 16,3 6 12-16,5 8 7 15,4 4 31-15,-4 3 17 0,-4 0 23 16,-1 4 10-16,1 0 18 31,-4 3 7-31,0-3 0 0,-5 3 0 16,-3 8-12-16,-5 0-7 16,-4 7-16-16,1 3-5 15,-9 1 7-15,-4-4 2 16,0-4-5-16,-4-7-4 15,-4-3-44-15,0-8-18 0,-4-36-195 32,-4-12 109-32</inkml:trace>
  <inkml:trace contextRef="#ctx0" brushRef="#br0" timeOffset="14516.1639">20069 14056 512 0,'13'55'189'0,"-22"-52"-102"0,5 5-103 0,4-1 28 16,0-7-52-1,0 0-112 1,13-18-12-16,3 0 0 16,0-4 8-16</inkml:trace>
  <inkml:trace contextRef="#ctx0" brushRef="#br0" timeOffset="15161.6356">20486 14430 496 0,'0'66'184'0,"-8"-1"-100"0,0 22-96 0,8-50 31 16,-4 6-18-16,4 8-1 16,0 0-2-16,-4-7 0 0,-1-8 2 15,5-3-9-15,-8-8-4 0,0-7-18 16,-4-7-5-16,0-15-38 15,-5-17-18-15,-7-19-13 0,-9-26-3 16,-4-10-3 0,1 7 207 15,-5-15-26-31,12 23 4 16,13 24-14-16,12 12-9 15,12 10-2-15,8 8 0 31,5 7-27-31,7 0-2 0,9 0-1 0,4-3-7 16,0-5-2-16,0 1-3 16,-5-4 0-16,-3-3-2 15,-4-8 2-15,-5-7-2 0,-4 0 2 16,-3-4 2-16,-1 8 2 16,1-1-3-16,-5 8 0 15,0 3-3-15,0 12 2 16,5 10-6-16,-1 8-3 0,-4 10 1 15,0 4 0-15,5 7 1 16,-1 15 0-16,0 7 0 16,1 1 0-16,3-1 0 15,-3-15 2-15,-1-6-1 16,0-19-1-16,1-7 3 31,3-15 0-31,0-11-4 0,1-3 1 16,-5 4-2-16,1 3 0 15,-5 7 2-15,0 11 0 16,0 4-3-16,1 4 2 0,-1 3 1 16,-4 0 2-16,4 0-1 15,-4-7-1-15,1-7-30 16,-1-4-13-16,-8 0-55 16,4-4-25-16,4 4-50 15</inkml:trace>
  <inkml:trace contextRef="#ctx0" brushRef="#br0" timeOffset="15611.5747">21225 14608 396 0,'9'8'148'0,"-5"3"-80"0,0 3-48 0,0-3 35 15,0 4-8-15,0-1-1 16,0 1-23-16,0-1-11 16,0 8-8-16,0 3-6 0,0 4 1 15,1 4 1 1,-1-4 2-16,4 0-3 15,0-7 0-15,0-8 1 0,0-6 2 16,5-12-10-16,3-10-2 16,0-26-13-16,9-15-3 15,3-7 1-15,5 4 0 16,0 11 11-16,-1 11 6 16,-3 10 10-16,-5 12 4 0,-3 10 5 15,-1 11 4-15,1 12 3 16,-1 2 1-16,-4 5-6 15,5-4-3-15,-1-8-5 16,1-3-2-16,-5-4 1 0,0-7 2 16,1-3-1-16,-1-5 2 15,0 1-4-15,5-4 0 32,3 0-1-32,9 0-2 15,0 4 1-15,-1 4-1 0,1 3 2 16,-4 3 1-16,-5 4-4 15,-3 1 1-15,-5-5-7 16,-4-3-3-16,0-3-47 16,9-1-22-16,7 0-73 15,-7-3-30-15</inkml:trace>
  <inkml:trace contextRef="#ctx0" brushRef="#br0" timeOffset="15767.8988">22590 14812 624 0,'-45'54'233'0,"24"-36"-126"0,1-7-153 0,16-11 21 16,0-7-163-16,-4-7-63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48:12.557"/>
    </inkml:context>
    <inkml:brush xml:id="br0">
      <inkml:brushProperty name="width" value="0.05292" units="cm"/>
      <inkml:brushProperty name="height" value="0.05292" units="cm"/>
      <inkml:brushProperty name="color" value="#FF0000"/>
    </inkml:brush>
  </inkml:definitions>
  <inkml:trace contextRef="#ctx0" brushRef="#br0">12725 10613 360 0,'-37'4'134'0,"33"0"-72"0,-4-8-57 0,4 0 30 0,-4-3-21 15,-5 0-2-15,-3-1-8 16,-8 1-1-16,-5 0-1 16,-4 3-4-16,-4 1 1 0,-7 3-1 0,-10 7-2 15,-19 7-2-15,-5 5 1 16,1 10 3-16,7 7 1 15,9 0 1-15,12 1 0 16,12-1-5-16,13-3 1 16,11-1 0-16,13 1-1 0,17 0 1 15,11-4 3-15,25 3 0 16,5 5 3-16,7 3-3 16,0 0-2-16,1 0 2 31,3 14 0-31,5-3-2 15,-1 7 2-15,5 7 3 16,-17 1 3-16,-12-4-2 0,-12-8-2 16,-13-3 2-16,-7-11 2 15,-17 0 2-15,-17-11 1 16,-11-11-4-16,-13-7-3 16,-4-18 2-16,0-12 0 0,-12-10 3 15,4-18 1-15,0-4-1 16,8 1-1-16,16-5-3 15,13-3-2-15,16-11 1 16,12 0-1-16,9-4 0 0,7-3 2 16,9 3-3-16,12-3 0 15,4 3 3-15,16 4 1 16,-7 0-23-16,-13 4-9 16,-4 3-46-16,-13 1-16 15,-3-1-54 1</inkml:trace>
  <inkml:trace contextRef="#ctx0" brushRef="#br0" timeOffset="1202.038">14175 11016 380 0,'-20'0'143'0,"7"-3"-78"0,-3-4-63 16,8-1 30-16,-21 1-21 16,-8 0-6-1,-12-1-6-15,-4 8 0 0,0 4 1 16,-4 7-5-16,8 11 1 0,0 10 0 16,4 1-1-16,0 7 1 15,12 4 0-15,13 3 0 16,8 0 0-16,8 0 0 0,8 1 0 15,4-5-13-15,16-7-4 16,1-10-22-16,16-12-10 16,8-14-1-16,24-18 3 15,5-14 4-15,0-12 2 16,-1-3 20-16,-3-8 12 0,-9 1 11 16,-4 7 4-16,-8 7 33 15,-12 7 13-15,-8 8 10 31,-9 6 4-31,-11 5-14 16,-13 7-5-16,-8 3-18 0,-5 4-5 16,-11 11-12-16,-5 11-3 15,-8-1-3-15,1 5-2 16,-1 3 1-16,4 4-1 16,1 3-5-16,15-3 1 15,5-1-3-15,12 1 2 0,8 0 1 16,8-4-1-16,9-4 4 15,8-7 2-15,-1-3 0 0,1-8 2 16,0-7 0-16,-5-4 1 16,1-3 6-16,-5 0 4 15,-3-15-3-15,-9-3 1 16,-4-4-5-16,-8-4 1 16,-4 0-7-16,0-14-1 31,-4 3-16-31,0 8-6 0,4 3-18 15,0 8-5-15,4 3 0 16,4 8 0-16,8 6-4 16,4 5-1-16,9 14 13 0,-1 7 10 15,1 0 36-15,3 4 17 16,5 0 22-16,0 3 10 16,-5 0-5-16,-7 8 0 15,-1-4-23-15,-3-3-8 16,-1-5-9-16,-4-2-3 15,0-1-6-15,9-7-1 0,-5-8-1 16,5-14 1-16,-1-10-2 16,4-8 2-16,1-4-7 15,-1-11 1-15,-3 4 1 0,-1 8 3 16,-3 6-2-16,-5 8-2 16,0 7 6-16,-4 15 5 31,-4 10-2-31,-4 1 2 15,5-1-5-15,-1 1 0 16,0-4-1-16,0-4-2 0,4-7-2 16,4-11-1-16,9-7 2 15,3-7 2-15,5-4-2 16,3-1 0-16,1 1 1 16,4 11 0-16,0 11 4 15,-5 11 2-15,-7 7 6 16,-1 10 3-16,-3-6-8 0,-5 18-2 15,-4 3-1-15,1-3 0 16,-5-4-38-16,-4-4-16 16,4-7-48-16,4-11-18 15,5-14-14 1</inkml:trace>
  <inkml:trace contextRef="#ctx0" brushRef="#br0" timeOffset="1663.7142">16009 10177 360 0,'-12'-29'134'0,"12"22"-72"0,0 3-55 16,0 4 29-16,0 0-19 15,4 11-2-15,0 11-9 16,4 18-2-16,0 22-2 16,1 18-4-16,-1 18 1 0,-8 18 3 0,-4 18 1 31,0-3-1-31,-5-7-2 15,5-12 1-15,0-17-1 0,0-15 0 16,0-22 0-16,4-18 0 16,4-22 2-16,4-22-3 15,0-18 0-15,5-18-4 0,3-14 1 32,4-8-7-32,9 4-3 15,-4 7 5-15,-1 11 3 16,-4 8 1-16,1 17 1 0,-1 11 5 15,1 15 1-15,-1 11 2 16,-8 18 2-16,-3 0 1 16,-9 4 1-16,-4 3-4 15,-5 0-1-15,1-3 1 0,-4-8 2 16,4-3 1-16,-17-15 1 16,1-11-4-1,-1-14-27-15,5-11-10 16,-1-8-40-16,13-3-19 15,8-4-50 1</inkml:trace>
  <inkml:trace contextRef="#ctx0" brushRef="#br0" timeOffset="1851.8232">16687 10915 388 0,'29'18'145'0,"-17"-7"-78"0,17 7-60 16,-21-7 29-16,4 3-21 15,-4 15-6 1,-4 4-5-16,-4 0-1 16,-8 3-2-16,-4 0-12 0,0 4-2 0,-5-3-38 15,5-1-14-15,0-14-64 16,4-19-62 0,4-13 65-16</inkml:trace>
  <inkml:trace contextRef="#ctx0" brushRef="#br0" timeOffset="1985.5905">16842 10341 280 0,'-16'-15'107'0,"16"4"-58"0,0 1-68 0,4 6 13 16,0-3-56-16,0-1-19 0,4 1-14 31,9 7-5-31</inkml:trace>
  <inkml:trace contextRef="#ctx0" brushRef="#br0" timeOffset="2267.3968">17092 10947 416 0,'8'98'156'0,"8"-43"-84"0,-4 7-66 0,-4-37 33 16,-3 4-23-16,-1 0-6 16,-4-3-4-16,0-5-2 15,0-2-2-15,0-5-13 0,0-28-18 16,12-19 4-16,4-14 8 15,5-4 6-15,-1 4 2 16,1 7 3-16,-1 7 2 16,-4 11-1-16,1 15 10 15,-1 11 6-15,-4 21-5 0,0 8-1 16,-3 7-5-16,-1 0-3 16,-4 0-18-16,0-1-9 15,0-2-55-15,12-8-24 31,1-33-28-31</inkml:trace>
  <inkml:trace contextRef="#ctx0" brushRef="#br0" timeOffset="2684.8698">17639 10708 312 0,'-4'18'115'0,"4"-15"-62"0,4 12-35 15,0-8 31-15,4 1-23 16,0 2-6-16,5 5-12 15,-1 7-4-15,8 3-2 16,5 8-2-16,-1 0 3 0,-3-1-4 0,-1 1 0 0,-4-4 1 16,-3 4 2-16,-5-12 1 15,-4-2 1-15,-4-1 2 16,-4-4 1-16,-8-3 8 16,-9-4 4-16,-3-3-5 15,-5-8-1-15,-4 1-7 0,1 10-2 31,-1 4-4-15,0 0-1-16,1 11-1 0,-1 3-2 16,4 8 0-16,9-1 3 15,4-2-2-15,8-5-1 16,8-3 3-16,8-8 0 16,4-6 1-16,12-8 2 0,9-11-3 15,4-4-2-15,16-7-14 16,-4-7-4-16,-4 0-35 15,0-18-17-15,-4-4-45 16,-4-3-60-16,-9 3 53 16</inkml:trace>
  <inkml:trace contextRef="#ctx0" brushRef="#br0" timeOffset="2885.1487">18231 10127 416 0,'-4'-4'154'0,"4"8"-84"0,4 10-66 15,-4-7 32-15,0 8-22 16,0 14-2-16,-4 15-8 31,-4 21-1-31,-4 15-1 16,-5 14-2-16,1 15 3 0,0 15-7 0,-1-8-1 16,5-11-31-1,-4 11-12-15,-1-17-43 0,-3-20-20 16,4-20-34-1</inkml:trace>
  <inkml:trace contextRef="#ctx0" brushRef="#br0" timeOffset="3167.4095">17757 10606 316 0,'0'4'121'0,"9"7"-66"0,23-1-55 0,-15 1 23 16,11 0-11-16,5 0 1 31,12-7-6-31,8 7 1 0,0 0-5 16,4 7 5-16,-4 0 4 0,-8 4 9 15,0 10 7-15,-8 12 0 16,-8 7 1-16,-5 3-10 16,-8 1-4-16,-12-1-6 15,-4-10-4-15,0-8-11 16,-8-3-6-16,0-11-43 0,-4-8-16 15,4-14-85 1</inkml:trace>
  <inkml:trace contextRef="#ctx0" brushRef="#br0" timeOffset="3330.2452">18534 10457 252 0,'4'0'96'0,"0"0"-52"0,4 0-73 16,-4 0 6-16,4 7-63 16,0 8-23-1,0 7 40-15,-8 3 21 16</inkml:trace>
  <inkml:trace contextRef="#ctx0" brushRef="#br0" timeOffset="3617.5103">18517 10918 224 0,'-20'73'85'0,"12"-29"-46"0,-1 6-21 0,9-28 23 15,-4 0-19-15,4 0-7 0,4 3-12 16,5-3-2-16,3 0-1 16,4-4-5-16,5 4 1 0,-1-4 2 0,13-4 1 15,-1-3 9-15,1-11 7 16,0-3 6-16,3-5 4 16,1-6-4-16,-4-8-3 0,-4-11-6 15,-5-10-2-15,-8-4-6 31,-7-8-1-31,-14 1-1 16,-11-8 1-16,-4 0-2 16,-5 4 2-16,-12 7-20 15,1 0-6-15,3 8-28 0,4 10-12 16,9 8-14-16,8 7-2 16,8-1-17-1</inkml:trace>
  <inkml:trace contextRef="#ctx0" brushRef="#br0" timeOffset="3935.008">19208 10581 280 0,'77'40'104'0,"-48"-19"-56"0,7 23-8 16,-19-22 41-16,3 3-19 15,1 8-5-15,-1 7-27 16,-4 3-11-16,-3 1-11 0,-9 0-4 0,-4 3 2 16,-4-4-5-16,-4-10-1 15,-1-8 2-15,5-10 1 31,0-19-4-31,4-10-1 16,8-15 5-16,5-18 5 0,3-1-6 16,4 1-3-16,5 0-3 15,3 11 3-15,5 10-2 16,-4 8 1-16,-5 7 2 16,1 11 0-16,-1 15-5 15,-3 10-1-15,-1 8-8 0,1 7-2 16,3 0-9-16,-4 3-2 15,1-3-14-15,3-4-4 16,1-10-38-16,3-8-14 16,9-22-35-16</inkml:trace>
  <inkml:trace contextRef="#ctx0" brushRef="#br0" timeOffset="4248.6271">20437 10639 364 0,'12'-8'134'0,"-8"5"-72"0,-4-1-37 15,0 4 38-15,-4 4-21 0,-8-1-4 16,-8 8-22-16,-21 0-8 16,0 15-5-16,-4-1-3 0,0 8 1 15,4 3-1-15,9 0 0 16,7-3-5-16,13-4-1 31,4-3 5-31,24-1 2 0,4-3 1 16,21 3-2-16,4 4 9 15,4 8 4-15,-4-5 2 16,0 1 4-16,-4 0-5 16,-13-1 0-16,-3 5-6 0,-9 3 0 15,-8-8-3-15,-12 1 2 16,-12 0-20-16,-29-1-8 16,-32 5-82-16,-38-5-35 0,-36-6-59 15</inkml:trace>
  <inkml:trace contextRef="#ctx0" brushRef="#br0" timeOffset="11815.2206">1022 11391 220 0,'0'14'82'0,"4"-14"-44"0,12-18-33 16,-3 14 19-1,11-3-2-15,9-8 2 0,8 5-5 16,8-1-1-16,8 0-10 16,12 7-5-16,5 1-2 0,7 3-1 15,13 3 0 1,17 4 0-16,15 1 0 15,1-1-3-15,16 4 0 16,8-11-1-16,4 0 3 0,5-4 0 16,7-10 3-16,-8 3-1 15,-12 4 2-15,-28 3-2 16,-17 0-1-16,-24 1-2 16,-29 14-10-1,-33-1-2-15,-32 9 7 16,-33-1 3-16,-37 0 6 0,-29 0 1 15,-23-3-4-15,-38 3 1 16,-12-7 2-16,-20-4 3 16,-1 0 2-16,1-7 3 15,-21 0 1-15,21-3 1 0,12-1 5 16,12-3 1-16,17 3 4 16,28 4 3-16,16 0-11 15,21 0-3-15,20 0-7 16,25 0-3-16,20 0 6 15,33 0-4 1,25-4 1-16,32 4-4 0,41 4-1 31,16 0 1-31,29-1 0 16,28 8 0-16,13-4 0 16,16 1-3-16,4-1 2 15,1-3 1-15,-18 3 0 16,-3 0 0-16,-25 4 2 0,-20 0-1 15,-33 0-1-15,-20 0 1 16,-17 0-1-16,-20-1 0 16,-24 1 0-16,-25 0 2 15,-25-3 1-15,-36-1 1 0,-25-4 0 16,-29-3-2-16,-28 0 1 16,-16-7 0-16,-5-4 3 15,-28-3-1-15,0 3 2 0,17-4-4 16,11-3 0-16,5 0-1 15,11 3 1-15,26 5-2 16,20-1-1-16,16 0 1 31,33 4 1-31,8-1 3 16,28 5 4-16,9-1-2 16,36 4-2-16,21 0-2 0,29 7 0 15,32 4-4-15,21 4-2 16,16 3 2-16,20 4 0 15,17-1 1-15,12 1 0 16,4 7 2-16,12-14 1 0,1 7 3 16,-30 7 1-16,-3-18-1 15,-13-4 1-15,-20 0-2 16,-12-3 0-16,-41-1-3 16,-13-3 1-16,-48-11 0 15,-29 1-6-15,-57-1 0 16,-33-4-4-16,-57 8 0 31,-33 3 1-31,-49 8 2 16,-12 14-5-16,-24 4 1 15,-9 3-51-15,-8 8-23 0</inkml:trace>
  <inkml:trace contextRef="#ctx0" brushRef="#br0" timeOffset="27498.554">3800 368 116 0,'-5'-4'44'0,"1"4"-24"0,0 0-4 0,4-11 16 0,0 4-9 15,-8 0-3 1,4-1-7-16,4 1-3 16,-12 0-6-16,4-1-1 0,-1 5 3 15,-3-1 1-15,0 4 1 16,-4 0 0-16,-1 0 0 16,-3 0-2-16,-1 0-1 15,-3 0 1-15,-1 4 1 16,5-1-3-16,-9 8-3 0,1-3 0 15,3 3-1-15,-3-1 0 16,7 5 2-16,5-8-3 16,0 8 0-16,3-1 1 15,9 4 0-15,-4 4-3 0,16 0 2 16,-8 3 1-16,12 4 0 16,5-10 0-16,3 2 0 15,5 5 2-15,3-15 1 16,9-4-1-16,-8 0-2 0,3 1 1 15,5-8 1-15,-12 0-3 16,3 0 0-16,1 0 3 16,4-11 1-16,-5 0-1 31,1-4-2-31,-5-3 7 16,1 0 3-16,-17 0 1 0,0 0 3 15,-8-1 2-15,-8 1 2 16,0 0-8-16,-13 4-1 15,1-12-5-15,-1 8-3 16,5 0 0-16,0 0 1 0,4 7-1 16,-1-7-1-16,5 7-2 15,4-4 1-15,0 4-6 16,4 4 0-16,0 0-46 16,4 3-19-16,8 4-40 15</inkml:trace>
  <inkml:trace contextRef="#ctx0" brushRef="#br0" timeOffset="28329.6175">4449 346 164 0,'-20'-22'63'0,"11"18"-34"0,-3 1-30 15,8 3 12-15,0 0-3 0,-8 0 0 0,-1 0-2 16,1 0 1-16,-8 0-4 15,-1 3 0-15,1 1 1 0,-5 3-2 32,1 8 1-32,4-8-2 15,-13 4-1-15,8 0-2 16,-3 7 1-16,7 0 1 16,5 0 2-16,12 0 1 0,4 4 1 15,8-4 4-15,4 1 3 16,9-1-6-16,-1-4-1 15,9 1 0-15,-1-4 0 16,1-4-2-16,0 0-2 16,-1-3 3-16,1-4 2 0,3-4-2 15,-3-3-2-15,-9-8 11 16,1 1 4-16,-13-1 3 16,0-3 3-16,-8 0-3 15,-4 7-2-15,-4-7-7 16,-4 7-2-16,-1-3-4 0,-3-1-3 15,0 4-3-15,-1 0-1 16,5-7-16-16,4 7-7 31,0 4-29-31,8 0-10 0,8-1-41 16</inkml:trace>
  <inkml:trace contextRef="#ctx0" brushRef="#br0" timeOffset="28964.4074">5139 302 164 0,'0'0'63'0,"0"0"-34"0,0 0-25 16,0 0 15-16,-4 0-7 15,-4-7 1-15,0 7-4 0,-4-4 2 31,-1 4-6-31,-7 0-1 0,4 0 0 16,-5 0 0-16,-3 11 2 0,-1-7-3 16,-3 14 0-16,-5-3 1 0,0-1 2 15,-3 1-3-15,-5 3 0 16,0 4-1-16,4 7-2 16,8-8 1-16,5 5-1 15,8-4-3-15,3 7 2 0,9-11 1 16,17 11 2-16,3 7-1 15,4-3-1-15,9-11 1 32,4-1-1-32,3-2 2 15,1-9 1-15,0-13-1 16,4-12 1-16,4-3 2 16,4-11 2-16,0-4-1 0,-13 1-1 15,-7 3 1-15,-9 0 3 16,-7 3 2-16,-5 4 3 15,-20 4-5-15,-9 4-3 16,-7 3-10-16,-1 4-3 16,-8-1-18-16,-4 5-9 0,1 3-46 15,-1 11-56 1,0-19 36-16</inkml:trace>
  <inkml:trace contextRef="#ctx0" brushRef="#br0" timeOffset="33747.2513">3665 840 204 0,'-29'-15'77'0,"21"12"-42"0,8-8-34 0,0 11 14 16,0 0-10-16,0 0-3 15,0 0 1-15,-4 3 0 16,0-3-1-16,0 8 1 0,0 2 2 16,0 5-2-16,4 3-2 15,0 8 0-15,0 3-1 0,4 0-3 16,0 3 2-16,-4 1 3 15,0 7 1-15,0-11-1 16,0 15 1-16,-4 10-2 16,4-3 2-16,-4 0-2 15,4-4 2-15,0-11-20 16,0-3-8-16,0-11-34 16,0-4-54-16,-9-11 23 15</inkml:trace>
  <inkml:trace contextRef="#ctx0" brushRef="#br0" timeOffset="34296.6899">4249 1065 168 0,'-4'-11'63'0,"8"0"-34"0,-4 4-23 16,0 7 17-16,0-7-8 16,0-1 0-16,-4 1-9 15,0 0-2-15,-4-4-2 16,-5 0-2-16,1 4 1 0,-4 7-4 0,-1 0 2 31,-3 7 1-31,-13 4 0 16,5 3-3-16,-1 1 2 0,0 7-1 15,5 3 0-15,-1 4 0 16,9 0 0-16,8 11 2 16,4 0 2-16,8-4-1 15,8-6 2-15,9-9 0 16,7-6 1-16,1-4 2 0,3-18 1 15,5-12-1-15,-8-2 1 16,4-5 2-16,-1 1 2 16,-3-8 1-16,-5 4 0 15,-7 4 0-15,-1 3 0 16,-16 0-4-16,0 0-3 16,0 4-2-16,-8-7-3 0,0 6-2 15,-1 1-1-15,5 4-16 16,0 3-7-16,4 4-45 15,13 3-16-15,-1-3 1 16</inkml:trace>
  <inkml:trace contextRef="#ctx0" brushRef="#br0" timeOffset="34416.6094">4833 956 200 0,'-4'-29'74'0,"4"47"-40"0,4-25-40 0,-4 7 14 15</inkml:trace>
  <inkml:trace contextRef="#ctx0" brushRef="#br0" timeOffset="34722.3751">4825 938 315 0,'-8'7'5'16,"-5"4"-3"-16,1-4-1 0,0 0 0 16,-4 4-4-16,-1 4 2 15,9-1 1-15,-8 12 2 16,12-8-1-16,0 7-1 15,8 1 1-15,8-4-1 16,4-1 0-16,5 1 0 16,3-11 2-16,13-4 1 15,-4-3-1-15,3-8 1 0,1-3 9 16,0-4 4-16,-4-3 4 16,-1-4 0-16,-7-1 0 15,-9 5 0-15,-8-1-5 16,-12 1-1-16,-8-4-8 15,-4 3-2-15,-5 1-2 32,-16-5 1-32,9 1-11 0,-5 7-4 15,0 4-58-15,1 11-24 16,-1 3-14 0</inkml:trace>
  <inkml:trace contextRef="#ctx0" brushRef="#br0" timeOffset="36734.462">3616 1730 124 0,'-4'-11'49'0,"8"11"-26"0,0 0-25 0,-4 0 11 16,0 0-6-16,0 0 0 16,4 3-6-16,0 5 0 15,4 6 1-15,-8-3 3 16,0 7-2-16,0 11 0 15,0 11 1-15,0-4 0 16,0 1 0-16,0-1 0 16,0-3 0-16,-8-1 2 15,4-2-1-15,4 2-1 16,-4-3-10-16,0 0-6 16,4-7-36-16,0-4-16 15</inkml:trace>
  <inkml:trace contextRef="#ctx0" brushRef="#br0" timeOffset="37156.3827">4192 1657 208 0,'-8'-18'77'0,"8"18"-42"0,0 0-39 0,0 0 15 15,8 3-10-15,-8 5-1 16,4-1-2-16,0 4 0 16,0 7 2-16,0 4 0 0,0 3 0 15,-4 26 0-15,0 0 2 16,0 0-6-16,0-4 1 16,0-7 3-16,0-4 2 15,-4-7 0-15,0-7 1 16,4-4 0-16,0-3 1 0,0-4-31 15,0-4-14-15,0-7-43 16</inkml:trace>
  <inkml:trace contextRef="#ctx0" brushRef="#br0" timeOffset="37703.5402">4923 1679 192 0,'0'-15'74'0,"0"12"-40"0,-16-8-29 0,11 7 19 16,1 0-13-16,0 1-3 16,-4-1-5-16,0 0 0 15,-4 4-2-15,-1 4-3 0,1 0-1 16,0 3-1-16,0 8 0 16,-9 6 3-16,5 8 0 15,-5 15 1-15,9 10 0 0,4-3-3 0,4-3 2 16,4-9-1-16,12-2 0 15,-4-8 4-15,9-4 1 16,3-7 1-16,13-7 0 16,0-3-2-16,-1-5-2 0,5-6 1 31,0-8 1-31,-1-4 1 16,5-25 3-16,-12 0 3 15,-5-3 5-15,-3-1 1 16,-9 4 3-16,-8 0-6 15,-4 7-2-15,-8 8-5 16,-12-8-4-16,-5 8-14 0,-16 3-4 16,-12 8-35-16,4 3-16 15,0 3-31-15</inkml:trace>
  <inkml:trace contextRef="#ctx0" brushRef="#br0" timeOffset="39662.5556">3661 2478 180 0,'16'-33'68'0,"-32"33"-36"0,24-4-29 16,-8 4 17-16,0 0-14 15,0 0-6 1,8 29 2-16,-4 1-2 15,4-1-2-15,0 0-1 0,1 0 2 16,-5 0 0-16,4 0 1 0,-16 3 0 0,4 5 0 16,4-5 0-16,-9-6 0 31,5-1 0-31,-4-3 0 16,8 4 2-16,0-5-1 15,-8-2 2-15,8-1-13 16,-8 0-6-16,16-4-35 15,-8-3-48-15,8-3 23 16</inkml:trace>
  <inkml:trace contextRef="#ctx0" brushRef="#br0" timeOffset="40061.5515">4265 2460 196 0,'4'-29'74'0,"-8"25"-40"0,4 0-29 0,0 4 19 16,0 0-15-16,0 0-2 15,0 8-5 1,0 6-2-16,0 1 1 16,0 17-1-16,0 1 0 15,0 0 0-15,4 3-3 0,-4 0 2 16,0 8 1-16,0-8 0 16,0 0 0-16,0 1 0 0,0-1 2 15,0 0 1-15,0-6-1 16,0-5 1-16,0-7-2 15,0-3-1-15,0-4-41 16,0-11-20-16,13-4-27 16</inkml:trace>
  <inkml:trace contextRef="#ctx0" brushRef="#br0" timeOffset="40364.8864">4996 2376 316 0,'-4'-29'118'0,"8"22"-64"0,0 7-65 16,-4 0 16-16,9 11-9 15,-5 7 0-15,0 4 3 0,4 25 2 0,-8 0 0 16,0 0-3-16,0 0-1 0,-8 8 4 31,8-4 1-31,0-8-5 16,0 5 0-16,-4-1-39 16,4 7-16-16,-8 15-59 15</inkml:trace>
  <inkml:trace contextRef="#ctx0" brushRef="#br0" timeOffset="42113.2836">6969 266 168 0,'9'-29'66'0,"-5"22"-36"0,4-1-26 0,-4 5 15 16,4 3-11-16,0-4-4 0,0 8-8 15,1 7 0-15,-5-4 2 16,0 11-1-16,0 11 1 0,-4 4 0 15,0-1 0-15,0 5 4 0,0 6 3 16,0-3-4-16,-4 7-3 16,0 8 5-16,0-11 3 15,-1-8-3-15,1 0 0 32,4-10-28-32,0-5-10 15,0-2-40 1</inkml:trace>
  <inkml:trace contextRef="#ctx0" brushRef="#br0" timeOffset="42846.5211">7754 411 128 0,'-21'-3'49'0,"21"-12"-26"0,0 8-18 0,0 3 11 16,0 4-3-16,0-7 4 31,-4-4-5-31,0 0-6 15,-4 4 3-15,-4 0 3 0,-1 3-8 16,-3 4-2-16,0 11-4 16,-5-8 0-16,1 12 2 15,-1-8 2-15,1 4-3 16,0 7 0-16,-5-7 1 16,5 7 0-16,3 4 0 15,-3 0 2-15,8 3-3 16,3 1 0-16,5 6 1 0,4 12 2 15,9-8-1-15,-1-3-1 16,4-15 3-16,8 0 2 16,5-3-2-16,3-8 0 15,5-11 1-15,0-14 2 16,4 0-3-16,-1-7-2 0,-7-1 8 16,0 5 4-16,-5-12 0 15,-8 7 2-15,-3 5-2 16,-5-5 0-16,-4 4-7 15,-8 1-2-15,0-1-2 16,-9-4-2-16,5 8 1 16,0 0-1-16,0 0-3 0,0 0 0 15,0 7-29-15,-1 4-12 16,1 3-59 15</inkml:trace>
  <inkml:trace contextRef="#ctx0" brushRef="#br0" timeOffset="43160.0684">8285 230 244 0,'4'-30'93'0,"0"27"-50"0,4 6-55 0,-8-3 13 16,0 11-4-16,0 8 1 16,-4 2 4-16,0 12-1 15,-4-8-3-15,0 12 1 0,-1 3 1 16,5 11 0-16,-4 21 0 16,8-10 2-1,0-8 1-15,0-6 3 16,0-5-21-16,-4-6-7 15,-4-5-77 1</inkml:trace>
  <inkml:trace contextRef="#ctx0" brushRef="#br0" timeOffset="45876.3401">7092 1130 140 0,'4'-14'52'0,"0"10"-28"0,0-7-19 16,-4 8 13-16,0-1-6 31,4 0 1-31,-4 4-4 16,0-7 0-16,0 3-5 0,0 1 2 0,-4-1 3 15,0-7 1-15,0 4 4 16,-4 7-3-16,0-7 1 0,-5 3-3 16,1 0 2-16,-4 1-6 15,-1 3-3-15,-3-7-1 16,0 7-1-16,-1 0-3 16,1 0 2-16,3 7 1 15,-7-7 2-15,3 7-3 16,-3 4 0-16,4-4 1 15,3 8 0-15,1 3-3 0,4 0 2 16,-1 4-1-16,5 14-2 16,0 4 3-16,0-4 2 15,4 1-2-15,4 3 0 0,0-15 3 32,4 1 1-32,8-1-1 15,4-3 1-15,5-4-2 16,-1 0-1-16,5-11 1 15,-1 4 1-15,1-3-1 16,3-8 2-16,1 0-2 0,-4-4-1 16,-1 0 3-16,-4 4 2 15,-3-11 9-15,-1 4 3 16,-4-11 0-16,1-22 2 16,-5 0-6-16,0 4 0 0,-4-8-8 15,-4 4-1-15,0 8 0 16,0-5 0-16,0 5-5 15,0 6 1-15,0 4-2 16,0 4 0-16,0 0 2 16,-4 0 0-16,4 7-16 0,-4 0-4 15,0 4-32-15,4 7-12 16,0 7-37 15,0 4-24-31,8 0 57 16</inkml:trace>
  <inkml:trace contextRef="#ctx0" brushRef="#br0" timeOffset="46563.8693">7627 1196 112 0,'12'-15'44'0,"-4"8"-24"0,1-4-19 0,-1 7 8 0,0-3 6 16,0 0 2-16,0-4 0 15,0 0 0-15,-3 0-1 16,-1 0 3-16,-4 4-11 16,-4 3-2-16,-5-7 0 0,-3 4-3 15,0 7-2-15,-4 0 0 16,-1 0-1-16,-3 0-3 15,-5 11 0-15,5 4 2 0,-9 3 0 16,5 4 1-16,-1 10 2 16,5 8-1-16,-1-4-1 15,9-3-2-15,4-4 1 16,0 4 3-16,8-11 1 0,12 0-1 31,0-4 1-31,5 0-2 16,-1-4 2-16,4-6-2 15,5-1 2-15,-1 0 0 16,1-7 1-16,4-11 4 16,-5 0 3-16,1-14 7 0,-5 3 6 15,-4-11-4-15,-8 1-2 16,-3-1-2-16,-5 0 3 16,-5 1-9-16,-7 3-3 0,0 3-7 15,-4-3-2-15,-1 7 1 16,1 4 2-16,0 7-5 15,3-3 1-15,1 10-28 16,4-3-11-16,0 7-26 16,8 7-7-1</inkml:trace>
  <inkml:trace contextRef="#ctx0" brushRef="#br0" timeOffset="46878.473">8142 1098 212 0,'-13'-15'79'0,"13"11"-42"0,0-3-15 15,0 7 26-15,0 0-21 0,0 0-5 16,0 0-15-16,0 0-8 15,0 7 1-15,0 8-3 0,5 7 1 16,-5 3 2-16,4 26 0 0,0-4 0 31,0-3 2-31,0-4-3 16,4-4 0-16,-4 0 1 16,0 1 2-16,0-5-63 0,-32 30-89 31</inkml:trace>
  <inkml:trace contextRef="#ctx0" brushRef="#br0" timeOffset="49095.6914">6994 1951 124 0,'4'-33'46'0,"0"4"-24"0,0 11-6 16,0 15 18-16,-4-5-3 15,0 1-1-15,0 0-1 16,0-4-1-16,-4 4-15 16,0-4 1-16,0 0 0 0,-4 0-1 15,0 0 2-15,-1 0-4 0,1 4-1 32,-4 0-6-32,0-1-3 15,0 5-3-15,-1-1-1 0,1 4 2 16,-4 0 0-16,-1 4-2 15,-3-1 2-15,-1 1 1 16,1 3 2-16,4 0-3 16,-1 1 0-16,1 3-1 0,4-4-2 15,0 4 3-15,-1 7 2 16,5 0 0-16,0 18-1 16,0-14 1-1,4 4-4-15,0-1 2 0,0-7-1 16,-1 4 0-16,1-4 4 15,4 0 1-15,0-3-4 16,4-1 1-16,1 1 0 31,3-4 0-31,0 3 0 16,4-3 0-16,0 0 0 16,5-4 2-16,3 1-1 0,1-5-1 15,-1 8 1-15,0-4 1 16,1-7-1-16,3 0-1 15,1 0 1-15,-1 0 1 16,1 0-1-16,-5-3-1 16,1 3 3-16,-5-4 2 0,0 1-4 15,-3-5-1-15,-1-3 9 16,-4 1 5-16,-4-5 0 16,-4 0 2-16,-4 1-9 0,0-15-2 15,-4-7-3-15,0 3-2 16,-1 4-2-16,-3 3 1 15,0 5 1-15,0 2 2 16,-1 5-14-16,5 3-5 0,0 4-29 16,4 3-12-16,4 4-19 15,8 0-7-15,4-3-1 16</inkml:trace>
  <inkml:trace contextRef="#ctx0" brushRef="#br0" timeOffset="49494.8896">7594 1777 204 0,'-24'-11'77'0,"16"11"-42"0,-5 0-19 0,9 0 24 16,-4 0 3-16,0 0 4 0,0 0-17 0,0 3-7 16,-1 1-14-16,5 7-6 0,0 4-2 15,-4 25-4-15,4-1 0 16,0 1 2-16,0-3 0 31,0-1-2-31,0 0 2 16,0 1 1-16,0-5 2 0,-1-3-1 15,1-7-1-15,4-4 3 16,0-3 0-16,0-1-1 16,0 1-17-1,4-4-7-15,-4-11-40 16,9 7-15-16,-1-11-37 16,4 1-18-16,4-12 68 15</inkml:trace>
  <inkml:trace contextRef="#ctx0" brushRef="#br0" timeOffset="49795.877">7970 1995 296 0,'0'-26'112'0,"8"-3"-60"0,-4 4-39 15,-4 10 28-15,4 4-28 0,1 4-8 16,3 14-4 15,0 12-2-31,-4-1-2 0,-4 3 0 0,0 5 2 16,0-1 0-16,0 4 1 16,0 0 2-16,0 0-1 0,0-3-1 15,4-1-32-15,-4 1-16 16,4-1-84-1,-8 4-39-15,-4-40 84 16</inkml:trace>
  <inkml:trace contextRef="#ctx0" brushRef="#br0" timeOffset="51475.6785">6933 2725 200 0,'-4'-11'74'0,"4"7"-40"0,-5-3-13 0,5 3 22 15,0 1-8-15,-4-5-1 16,0 1-17-16,4 0-8 15,-4 0-5-15,0-1-6 0,0 5 1 0,0-5 3 16,0 1 1-16,0 0-1 16,-4 0 1-16,-5-1 0 15,1 1-4 1,-8 0 1-16,-1 3 0 31,5 4 0-31,-5 4-3 16,1 3 2-16,0 0-1 0,-1 4-2 15,1 4 3-15,-1-1 0 16,5 4-2-16,4 1 2 16,-1 2-1-16,5 1 0 15,0-4 2-15,4 1 2 16,4-1-3-16,0 0 0 0,4 7 1 16,4-3 2-16,5-4 1 15,3 0 1-15,0-3-5 16,1-4 1-16,3-4 2 15,5 0 1-15,-1-7 3 16,1-3 1-16,-1-5 10 16,1-2 4-16,-1-5 2 0,1-3 1 15,-1-8-11-15,-3 1-5 16,-1 0-3-16,-4-1-1 16,-3 1-2-1,-1-1-2-15,-4 1 1 16,-4 3 1-16,-4-7-1 15,0-7-1-15,-4 3-2 16,-4 4 1-16,0 4 1 16,-1 3 2-16,1 4-1 0,0-1-1 15,4 5-32-15,0 7-16 16,0 3-34-16,4 4-13 16</inkml:trace>
  <inkml:trace contextRef="#ctx0" brushRef="#br0" timeOffset="51894.6855">7574 2616 312 0,'-25'-18'118'0,"17"18"-64"0,-4 0-45 15,8 3 25-15,0-3-24 0,0 4-4 16,0-1-5-16,0 1-1 16,-1 3 0-16,1 4-3 0,4 4 0 15,0 3-1-15,0 11 3 16,0 4 0-16,0-4 3 15,0 0-1-15,0 0-1 0,0 0-2 16,0-4 1-16,-4 1 1 16,4-4 2-16,-4-1 1 15,0-2 1-15,4-5-2 16,0-3 1-16,0-4-37 31,0 0-15-31,0-7-43 16,-4 0-20-16,4-3 11 15</inkml:trace>
  <inkml:trace contextRef="#ctx0" brushRef="#br0" timeOffset="52477.5473">7946 2815 156 0,'0'-3'57'0,"0"-1"-30"0,-4 1-10 0,4 3 22 15,0 0 2-15,0 0 3 16,0 0-16-16,0-8-6 0,4 1-13 31,-4 3 3-31,0-3 1 0,0 0 0 16,0 0 0-16,-4 3-1 15,-1 0 0-15,1 1 0 16,0-1 0-16,0 0-6 16,-4 4-2-16,0 0-2 0,0 0-2 15,-5 11-2-15,-3 0 1 16,0 4-1-16,4-1 0 16,-1 4 0-16,5 4 0 15,0 0 0-15,4 7-2 16,0 4 5-16,12 0 1 0,0 3-3 15,4 7 1-15,5-6 2 16,3-8 1-16,5-7 1 16,3-4 2-16,9-15-3 15,0-14 0-15,-1-7 1 16,1-3 2-16,0-5 3 16,-4-3 2-16,-5 0 8 0,-7 0 5 31,-5 0-4-31,-8 0-2 15,-8 3-6-15,-4-3-2 16,-8 0-9-16,-4 0 0 0,-9 7-6 16,-4 1-1-16,1 2-22 15,-5 9-6-15,0 2-80 16,-3 5-33-16,3-12 10 16</inkml:trace>
  <inkml:trace contextRef="#ctx0" brushRef="#br0" timeOffset="58711.5677">6050 11964 596 0,'4'-3'0'0,"5"-5"30"0,3 1-1 16,8-7-3-16,13-8-2 0,12-4-14 16,20-3-4-16,1-3-4 15,-1 6-2-15,4 4 3 0,1 4-2 16,-9 4 2-16,-4-1-2 15,-8 8-1-15,0 11 5 16,-4 7 1-16,-8 10 0 0,-4 12 1 16,-13 7-2-16,-12 4 0 15,-12 25-1 1,-8 14 2-16,-4 19-3 0,-9-8-2 16,-4 4 2-16,1-3 2 0,-5-4-2 31,5-8 0-31,3-14-3 15,5-11-1-15,7-18 1 16,1-11 2-16,4-18-30 16,0-18-13-16,0-15-105 15,-13-11-44-15,1-18 31 16</inkml:trace>
  <inkml:trace contextRef="#ctx0" brushRef="#br0" timeOffset="58894.3955">6250 12389 624 0,'17'-3'233'0,"44"3"-126"0,45 0-127 15,-53 0 36-15,21-4-18 16,40-14 0-16,9 3-14 16,12 1-4-16,3-8 10 15,14-3-39-15,-22-4-16 0,-15 10-66 16,-21 8-29-16</inkml:trace>
  <inkml:trace contextRef="#ctx0" brushRef="#br0" timeOffset="59107.2085">7492 12916 656 0,'-28'-18'244'0,"28"18"-132"0,-4 3-154 0,4 8 24 0,-9-7-208 16,-19 7-87-16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50:12.944"/>
    </inkml:context>
    <inkml:brush xml:id="br0">
      <inkml:brushProperty name="width" value="0.05292" units="cm"/>
      <inkml:brushProperty name="height" value="0.05292" units="cm"/>
      <inkml:brushProperty name="color" value="#FF0000"/>
    </inkml:brush>
  </inkml:definitions>
  <inkml:trace contextRef="#ctx0" brushRef="#br0">19195 8932 228 0,'4'0'85'0,"5"14"-46"0,-9-7-24 0,0-7 24 15,0 4-1-15,0-4 2 0,0 0 0 16,0 0 0-16,0 0-22 16,0 0 12-16,0-7 4 0,0 0-12 31,0-4-4-31,0 0-9 0,0 0-1 15,-5 0-5-15,1 4 0 16,-4-1 5-16,0 1 5 16,0 4-5-16,-4-1 0 0,-1 0-9 15,-3 4-1-15,-4 0-2 16,-9 0 2-16,0 8 1 16,-7 6 1-16,3 1 0 15,0 3 0-15,1 4-3 16,-1 3 2-16,8 8-1 0,5-1 0 15,4 5 0-15,3-1 0 16,9 8 0-16,4-8-2 16,13-3 3-16,3-4 2 15,8-8 0-15,9 1 2 0,4-11-4 16,0-4 0-16,-1-10 3 16,1-8 1-16,0-11 1 31,-9 0 0-31,-3-7-2 15,-5-7 1-15,-7-4 4 16,-9 0 4-16,-8 0 0 16,-5 0 1-16,-7 0 0 15,0 11 0-15,-13 0-9 0,-3 11-1 16,-13 3-4-16,4 8 0 16,0 11 0-16,0 10-2 15,4 4 0-15,5 11 3 16,7 8-2-16,5 3 1 0,7 7-3 15,9 0 1-15,13-7 4 16,7-11 2-16,12-7 0 16,13-22 1-16,4-7 0 15,0-11 3-15,-4-8-1 0,-4-10 2 16,0 3-2-16,-9-3 0 16,-7-1 1-16,-9 1 3 31,-12 0-4-31,-4 3-3 15,-4 4 1-15,-13 0 2 0,-3 4-4 16,-9 6-3-16,0 9-2 16,1 6 3-16,-5 8-5 15,4 3 2-15,5 4-3 16,3 14 2-16,5 4-19 16,3 4-9-16,9 0-25 0,4 3-11 15,8-3-49-15,8-8-20 16,1-7-2-1</inkml:trace>
  <inkml:trace contextRef="#ctx0" brushRef="#br0" timeOffset="1631.7376">18979 9066 40 0,'-21'-7'16'0,"42"3"-8"0,-34 1-12 16,13 3 4-16,0 0 13 15,-4-4 6-15,0 0 2 16,0 1 2-16,0 3 0 16,0-4 1-16,0 4 6 0,4-4 6 15,0 4 14-15,0-3 6 32,0 3 7-32,0-4 6 15,0 0-38-15,4 1 5 0,0-1 2 16,8 1-12-16,1-1-5 0,7 0-10 15,1 4-3-15,3 0-4 16,13 0-3-16,0 0 0 16,7 0-1-16,10 0 0 15,11 4 0-15,8 0 0 16,17 3 2-16,0 0-1 16,4 0 2-16,4 1 0 15,17-1 3-15,11 0-3 0,-3-3 0 16,3-1-1-16,9 1 1 15,8-4-4-15,-4 0-2 16,-4-4 2-16,4 1 2 16,12-4 0-16,-8 3 2 0,4-3-2 15,-12 3-1-15,-1 0-2 16,1 4 1-16,-8 0 3 16,-17 4 1-16,-4 0-1 31,-3-1-2-31,-1 1 1 0,-8 0 1 15,0-4-1-15,-9-4-1 16,-7 0 1-16,-13 1 1 16,-8-5-1-16,1 1 2 15,-9-4-2-15,-4 0 2 0,-13 0-2 16,-3 4-1-16,-5 0 1 16,-3 3 1-16,-5 1-1 15,-4-1-1-15,-3 4-6 16,-14-4-8-1,1 4-4-15,-4-3 3 16,-4 3 4-16,0-4-5 0,-5 8-2 16,5-4-12-16,-4 0-4 15,4-4-6-15,-5 0-3 16,5-3 13-16,0-7 5 0,-1 3 21 16,1-4 12-16,4 4 19 15,0-7 10-15,0 0-2 16,4 0 2-16,-5 0-6 31,1 3 1-31,-8 1-9 16,-5 3-2-16,1 4-10 0,-4-1-4 15,-5 5-2-15,0 3-1 16,-3 7-5-16,-1 0-1 16,4 8 1-16,1-1 2 15,3 8-2-15,9 3 0 16,4-3 3-16,8 0 3 0,8-7 4 15,12-1 5-15,9-7-2 16,11-7 3-16,9-3-8 16,0-12-2-16,0-3-3 15,-4-4 1-15,-8-3 0 16,-5-1 1-16,-3 1 2 16,-5 3 1-16,-8 4 3 0,-3 3 1 31,-13 1-5-31,-9 3-2 15,-3 4-4-15,-17 7-1 0,-4 3-1 16,-3 12 0-16,-5 3 0 16,4 4 0-16,0 11 2 15,8-1 0-15,5-3-3 16,7 0 0-16,9 0 2 16,8-3 0-16,4-4 1 15,12-4 2-15,5-4 1 0,7-3 1 16,5-7 0-16,12-8 0 15,-9-3-2-15,1 0 1 16,-5-1-2-16,-7-2-1 16,-5-1 1-16,-4 0 1 0,-3-4-14 15,-5 4-5-15,-4 0-9 16,-8 1-4-16,-5-1-12 16,-3 0-6-16,4 3-32 31,-1 5-11-31,1 3-62 15</inkml:trace>
  <inkml:trace contextRef="#ctx0" brushRef="#br0" timeOffset="2249.7111">22798 8943 252 0,'-29'18'93'0,"25"-15"-50"0,-16 5-17 16,16-5 29-16,0 1-14 31,-4 0-3-31,-1-1-9 16,5-3-1-16,0 0-16 15,0 0 9-15,4-3 2 0,4-1-5 0,9-3 0 16,7-12 0-16,4 1 3 16,5-3-9-16,8-1-2 15,4-4-2-15,4 1 2 16,8-4-3-16,8-15-2 0,8 4-5 15,9-3 0-15,4-5 2 16,-5 1 1-16,5 0-1 16,-4-7-2-16,-1 3 3 15,5 4 0-15,4 3-1 16,-5 0 1-16,-11 8 0 0,-1-4 3 31,-7 7-3-31,-5-3-2 16,-12 0 0-16,0 3-1 15,-9 4 0-15,-7 4 2 16,-4 3-1-16,-5 0 2 16,-8 7-11-16,0 1-4 0,-3 3-12 15,-13 0-5-15,-1 4-9 16,-7 0-3-16,0 3-36 0,4 0-12 16,-4 1-36-1,3-5-53-15,5 1 59 16</inkml:trace>
  <inkml:trace contextRef="#ctx0" brushRef="#br0" timeOffset="2848.654">24371 7882 356 0,'0'-4'134'0,"0"1"-72"0,8-8-48 16,-4 7 31-16,4-3-14 16,-4-4-1-16,-4 0-11 31,0 0-1-31,-4 0-11 15,-4 1-2-15,-4-1-1 0,-13 0-7 0,-3 3 0 16,-1 5 1-16,0 3 1 16,1 7-2-16,3 4 0 15,5 4-1-15,4 6 3 0,3 5-2 16,5-4-1-16,8 3 3 16,8 0 2-16,9-6 0 15,15-9-1-15,1-2 5 16,8-8 1-16,4-8 0 15,4-10-1-15,0-7 3 0,4-4 5 16,-16-8-3-16,-9 5 0 16,-11-1 2-16,-9 4 5 15,-8 0-5-15,-8 4 1 0,-9 3-6 16,-11 7-2-16,-5 1-5 16,-12 6 0-16,0 8-2 15,4 8-2-15,0 10 0 31,9 4 0-31,-1 10 0 16,13 5 3-16,7 3 0 16,9-4 3-16,8-3 1 15,13-4 3-15,7-8 3 0,9-6 5 16,0-4-2-16,3-7 1 16,1-8-3-16,-4-7 1 15,4-7-2-15,-13-8 2 16,-3-3-6-16,-9 4-1 0,-12-4 2 15,-8 0 3-15,-9 0-17 16,-7 7-7-16,-13 4-4 16,0 11 1-16,0 3-12 15,1 8-6-15,3 6-22 16,9 5-9-16,7 0-39 0,5 6-17 16</inkml:trace>
  <inkml:trace contextRef="#ctx0" brushRef="#br0" timeOffset="4429.8078">24301 7631 220 0,'0'4'82'0,"0"0"-44"0,0-1-44 0,8-3 155 16,-8 0-40-16,9 0-24 15,-5-3-22-15,0-1-39 16,0-7 3-16,0 0 1 0,0-7-9 0,0-4-1 16,4-14-4-16,0-4-1 15,1-11-3-15,3-7-1 16,0-7-3-16,4-4-1 0,1-4-3 31,-1-3-2-31,5-4-2 16,-5-11 1-16,0-3 1 15,1-4 2-15,-1 0-3 16,0-11 0-16,9 7 1 16,-5-3 0-16,-3-1 0 0,3 5 2 15,-4 3-1-15,1-4-1 16,-9 11-2-16,0-3 1 16,0 3 1-16,-12 4 2 15,0 3-3-15,0 8 0 16,4 3 1-16,-4 8 2 15,4-4-1-15,-4 11-1 0,-4 3-2 16,-1 1 1-16,1 3 1 16,0 4 2-16,-4 3-6 15,0 8 1-15,-1 3-4 16,-3 4 2-16,0 0-2 0,3 4 2 16,1-5-2-16,0 9 2 31,0 3 3-31,3 3 1 15,1 0 1-15,4 5 0 16,0-1-7-16,0 0 0 0,0 0-2 16,4 0 3-16,0 0 2 15,0 0-1-15,0 4-3 16,0-8-7 0,0 1 4-16,4-4 3 0,-4 3 3 15,0-7 3 1,-4-7 1-16,0 8 1 15,0-1-3-15,0 4 2 16,0-1 3-16,0 5 1 16,-5-1-4-16,-3 1 1 15,0 3 0-15,4 0 0 0,-5 4-3 16,1 0 0-16,0 3 2 16,-4 0 0-16,-1 4 1 31,5 0 0-31,-8 4 0 15,-1 0 0 1,5-1 0-16,-1 4 0 0,5 4 2 16,4 0-3-16,4-4 0 15,4-7 1 1,4-3 0-16,8-1 0 16,1-3 0-16,3 0 0 0,-4-1 2 15,0 1 1-15,-3 0 3 16,-1 3 3-16,-4 1-4 15,-4-1-1-15,-4 4-2 16,-9 4-2-16,-3 3-2 16,0 0 1-16,-5 8 1 15,5 6 0-15,0 1 0 0,3 0 2 32,5 0-3-32,4 0-2 0,4-4 2 15,8-4 0-15,9 1 3 16,3-8 1-16,1-3 1 15,3-8 2-15,5-3-3 16,3-19 0-16,-3 1-1 16,-1-4 1-16,-7 0 0 15,-1-4 3-15,-11 1-1 16,-5 2 2-16,-8 1-4 0,-13 4 0 16,-3 7-1-16,-9 0-2 15,-8 3-2-15,5 12 1 16,-1 6-4-16,-4 8-1 15,5 11 3-15,3 14 1 16,9 11 2-16,3 8 0 0,9-1-3 16,8-6 0-16,8-8 4 15,13-4 3-15,11-14 3 16,5-4 1-16,8-11 2 16,4 0 4-16,0-10-6 0,-4-5 0 31,4-10-2-31,-20-4-1 15,-9-14-21-15,-12-4-9 16,-16-3-51-16,-12 3-21 16,-13 3-56-16,-28 5-23 0,8 6 32 15</inkml:trace>
  <inkml:trace contextRef="#ctx0" brushRef="#br0" timeOffset="5149.5934">24465 4181 348 0,'0'-4'129'0,"0"8"-70"0,4-4-38 16,-4 0 35-16,0 0-19 0,0 4-6 15,-4 3-14-15,-4 0-4 32,-13 4-7-32,5 4-4 0,-9 3-1 0,-7 7-4 15,-5 12 2-15,-8-5 1 16,-8 5 0-16,-13 3-3 15,-7 7 2-15,-9 4 1 16,-8-1 0-16,0 9 0 16,-4 2 0-16,1 23 0 15,-5-12 2-15,4-3-1 0,-9-3-1 16,14-4-2-16,3-1 1 16,8-6 1-16,1-1 0 15,7 1 0-15,9-8 2 16,8 0-1-16,4-10 2 0,8-5-2 15,4 5-1-15,9-8 1 16,3 3-1-16,5-3 0 16,3-7 2-16,5-4-1 15,0-3-1-15,4-4 1 16,-1-4 1-16,1-3-19 0,0-12-58 16,4-10-12 15,4 0-28-31,8-4-11 15,4-3 9 1</inkml:trace>
  <inkml:trace contextRef="#ctx0" brushRef="#br0" timeOffset="5648.282">22810 5369 376 0,'4'0'143'0,"0"0"-78"0,1 3-38 16,-5-3 37-16,0 0-19 15,0 0-3-15,-9 0-21 16,-3 0-5-16,-4 0-10 15,-5 4-4-15,-3 3-1 0,-5 4-4 0,-3 4 0 16,3 6-3-16,5 5-1 16,3 18 1-16,9-5 4 15,8-2-4-15,8-5 2 16,12-2 2-16,9-9 1 0,11-6 3 16,5-8 1-16,4-14 1 31,0-4 0-31,-4-14-2 15,0-8 1-15,-8-3 2 16,-5-1 2-16,-7-3-1 16,-9 0 1-16,-8 8-2 15,-8-1 0-15,-4 7-8 0,-13 5 0 16,-7 10-6-16,-9 11 1 16,-4 11 2-16,-4 18 3 15,4 7 0-15,0 19 1 0,13-5 2 16,11-6 0-16,13-4 0 15,8-7 2-15,13-12-1 16,11-10-1-16,9-7 1 16,0-8 1-16,4-21 1 15,-9-1 1-15,1-6-2 0,-8-1-2 16,-9-3-4-16,-8 3-2 16,-8 0-26-16,-12 8-11 31,-9 3-40-31,-19 15-15 15,-14 7-45-15,1 4-48 16,-8-1 73-16</inkml:trace>
  <inkml:trace contextRef="#ctx0" brushRef="#br0" timeOffset="6832.43">22774 5376 420 0,'-5'-4'156'0,"5"1"-84"0,0-1-84 0,-8 4 46 15,0-4-24-15,-4 1-7 16,-4-1-2-16,-9 4-1 16,-4 0 0-16,-3 0 0 0,-1 0-3 15,-16 0 2-15,0 0 1 16,0 0 2-16,-4 0-1 0,-4 0-1 15,-13 4 1-15,1-1 1 16,-9 1-1-16,-8 0 2 16,1 3-4-16,3 0 0 15,-4 1 1-15,-8-1 0 16,-4 4 0-16,-8 0 2 0,0 3-1 31,0 1-1-31,-9-1 5 16,1-3 1-16,-1 0 2 15,1-7 0-15,8 3 0 16,-4-3 0-16,-1-4-9 16,1 0-1-16,-4 0 9 0,7 0 4 15,1 0-7-15,4 0-1 16,-4 3-5-16,4-3 0 0,0 0 4 16,4 0 1-16,12-3-1 15,8-1 1-15,13-3-4 16,4-1 0-16,8-3-6 15,12 1-3-15,0-1-5 16,8 0-2-16,9-4-12 16,-1 4-7-16,13 0-7 15,8 1-21-15,4 2 15 16,8 1 17-16,8 0 10 16,-3 3 14-16,-1 0 4 31,0 1 4-31,0-1 2 0,1-7 16 0,-5 4 11 31,0 0 11-31,-4 0 6 0,-4-1-3 16,-4 1-2-16,-8 0-16 15,-9 3-7-15,-7 4-14 16,-9 4-2-16,-4 3-4 16,0 8 0-16,-4 6 0 15,-4 16-2-15,4 6 3 0,4 8 0 16,13 0-2-16,3 0 2 0,17 0 1 15,12-4 2-15,13-11 1 16,7-7 1-16,13-14 0 16,12-8 2-16,4-11-1 15,0-10 0-15,-4-8-1 32,-8-18 0-32,0 0 2 15,-13-3 3-15,-7-1 7 0,-9 4 2 16,-12 0-5-16,-8 4 0 15,-17 7-10-15,-11 7-2 16,-17 4-3-16,-1 10-2 16,-7 8 0-16,0 19 0 15,4 6 0-15,8 22 0 16,8 4-2-16,12-4 1 16,13-7 5-16,8-3 2 0,16-12 0 15,12-7-2-15,13-7 1 16,8-11-1-16,4-7 0 15,4-19 2-15,-8 1-1 16,-9-4 2-16,-7 0-2 0,-9-4-1 16,-12 1-19-16,-8-1-10 15,-8 0-29-15,-13 4-11 16,1 0-35-16,-5 7-11 0</inkml:trace>
  <inkml:trace contextRef="#ctx0" brushRef="#br0" timeOffset="7314.9385">18979 5514 332 0,'-25'15'123'0,"21"-12"-66"0,0 1-44 0,4-4 28 16,0 0-8-16,0 0 3 0,0 0-9 15,8-4-4-15,4-3-13 16,9-8-4-16,3-6-2 16,9-8 0-16,12-8 0 15,12-10-2-15,5-7-2 16,15-1 3-16,17-10 0 15,4-12-1-15,0-2-2 16,0-1 1-16,8-4 1 0,-4 8-1 16,1 3-1-16,-14 8 3 15,-3 7 0-15,-16 0 1 16,-13 3 2-16,-8 8-8 16,-4 11 0-16,-8 3 4 0,-9 7 4 15,-7 8-8-15,-5 4-3 16,-4 3-4-16,-8 4-2 15,0-1-19-15,-4 5-7 16,0 3-21-16,0 0-8 16,0 0-29-16,4-4-10 0,9-3-12 15</inkml:trace>
  <inkml:trace contextRef="#ctx0" brushRef="#br0" timeOffset="7831.3281">20739 4185 268 0,'13'-4'101'0,"-9"4"-54"0,0-4-13 15,-4 4 36-15,0 0-16 16,-4-3-6-16,-5-1-24 16,-7 4-7-16,-4 0-11 15,-13 4-6-15,-8 7-1 0,-4 3-1 0,0 8 0 16,0 14 0-16,0 12 0 16,5-1 0-16,11-4-2 15,9 1 3-15,11-11 0 16,9-12 1-16,9-2 2 31,7-8 10-31,4-8 4 0,13-6-1 16,4-8-1-16,-5-4-6 15,1-10 0 1,-4-8-1-16,-1 0 3 0,-7 1 4 0,-9-1 3 16,-8 0-3-16,-8 1 0 0,-12 2-8 15,-13 5-2-15,-4 7-4 16,-3 11-1-16,-1 7-4 31,-4 11 1-31,0 10-3 16,9 23 2-16,7 3 1 15,13 4 2-15,12-7-1 16,8-4 1-16,12-4 2 16,5-14 2-16,3-8 1 0,9-7 1 15,0-7-2-15,-4-3 1 16,-5-4 0-16,-3-8 3 0,-9-3-5 15,-8-18-3-15,-12-1-28 16,-12-3-12-16,-9 0-37 16,-3 4-12-16,-1 11-42 15,5 3-19-15,3 7 38 16</inkml:trace>
  <inkml:trace contextRef="#ctx0" brushRef="#br0" timeOffset="9098.3897">20462 4268 416 0,'-9'29'156'0,"5"-25"-84"0,4 18-60 16,0-4 37-16,0-4-26 15,0 1-7 1,0 7-15-16,0 3-6 16,0 8 3-16,-4 14 2 0,4 11 5 15,-4 15-7-15,4 29-3 16,0-1 3-16,0 5 0 15,0 13-1-15,0 19 2 0,0 4 1 0,-4 11 2 16,0 17-1-16,0 1-1 16,0 0 1-16,0-4-1 15,-4 7 0-15,3-14 2 16,-3-8-1-16,0-6-1 16,4 3 9-16,0-15 4 0,0-21 0 31,4-8 0-31,0-14-5 15,0-15-3-15,0-11-2 16,4-14-3-16,0-11 1 16,0-7 1-16,0-8-10 15,-4-10-22 1,0-15-2-16,0-7-17 0,0-4-6 16,4-4-28-16,0 1-10 15,5-1-12 1,-1 1-49-16,0-1 43 0,0 4 269 31,8 4-37-15,-3 3 2-16,-5 1-36 15,0-1-20-15,-4 0-20 16,-4 1-8 0,0-1-23-16,-4 0-1 0,-4 1 1 15,-4-1-8-15,-1 4-4 16,-3 7-8-16,0 4 0 15,-1 7 0-15,1 8-1 16,4 3 1-16,4 11 0 16,3 4 3-16,5-1 2 0,5-3 2 15,7-4 1-15,0 4-2 16,8-18-2-16,1-7 9 16,3-8 6-16,5-11 2 15,-5-14 1-15,-7-7-5 16,-1-8 0-16,-8-11-4 0,-16 4 0 15,-4 1 1-15,-9-1 4 16,-3 3-10-16,-5 12-2 16,-7 7-4-16,-1 7 0 15,0 3-5-15,4 12 0 0,1 7-2 16,7 18 3-16,5 11 2 16,12 15-1-16,8-1 4 15,12 8 0-15,8-8 1 31,9-10 2-31,4-12-1 0,-1-13 2 16,9-19 7-16,0-8 5 16,-4-13-1-16,-1-16 0 15,-3-6-11-15,-8-15-1 16,-9 3 7-16,-8 4 3 16,-16 4-8-16,-8 0-1 0,-9 10-8 15,-8 12-1-15,-3 18-2 16,-9 10 0-16,0 8 0 15,4 18 0-15,4 4 2 16,9 11 2-16,7 3-1 16,9 0 4-16,8-3-13 0,16 3-6 15,13 4-60-15,7-15-27 16,1-11-106 0</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8-15T15:51:38.500"/>
    </inkml:context>
    <inkml:brush xml:id="br0">
      <inkml:brushProperty name="width" value="0.05292" units="cm"/>
      <inkml:brushProperty name="height" value="0.05292" units="cm"/>
      <inkml:brushProperty name="color" value="#FF0000"/>
    </inkml:brush>
  </inkml:definitions>
  <inkml:trace contextRef="#ctx0" brushRef="#br0">6373 3378 236 0,'-33'-21'90'0,"21"13"-48"0,-4 5-38 0,8 3 21 0,-5-4-14 15,-3 4-1-15,-4 0-6 16,-9 7-1-16,-8 1-1 0,-12 3-2 0,-12-1 1 16,-13 1 3-16,-7 4 5 15,3-1-5-15,13 1 0 16,7-1-2-16,14-3-2 31,7 4 1-31,8-4-1 16,9-4 0-16,12 0 0 0,8 1 0 15,20-5 2-15,25 1-3 16,8-1 0-16,8 8-1 16,1 11-2-16,-1 7 0 15,0 11 3-15,-12 7 0 16,-8 1 3-16,-8-1-1 15,-9-4-1-15,-3 1 1 16,-9-4-1-16,-16-7 2 0,-8-4 1 16,-17-4 7-16,-4-3 6 15,-3 0-6-15,-9-4-1 16,-4-4-3-16,-5 1 1 16,5-4-4-16,5-4 0 0,3-3-1 31,8-4 1-31,4 0-2 15,9 0-1-15,4 0-10 16,3 0-4-16,5 0-48 0,8 0-19 16,12 0-38-1</inkml:trace>
  <inkml:trace contextRef="#ctx0" brushRef="#br0" timeOffset="434.5176">6479 3861 252 0,'4'-21'96'0,"9"17"-52"0,7-7-54 0,-4 8 16 0,13 3-8 16,8 3 0-16,3 1 2 15,-3 3 0-15,0 0 0 16,0 1-16-16,4-1-6 0,4 4-51 16,-1 0-49-16,-15-4 36 15</inkml:trace>
  <inkml:trace contextRef="#ctx0" brushRef="#br0" timeOffset="649.1723">6540 4108 288 0,'-28'-10'107'0,"32"6"-58"0,0 4-59 16,4 0 14-16,9 4-8 15,7-1 3-15,5 4 0 16,-1 4 1-16,5 0 0 16,0 0-20-16,3-4-9 0,1-3-25 0,8-4-9 15,8 0-26-15</inkml:trace>
  <inkml:trace contextRef="#ctx0" brushRef="#br0" timeOffset="1380.8832">8305 3052 276 0,'0'-22'104'0,"0"15"-56"0,0-8-52 0,-4 11 18 15,-4 1-10-15,-17 3-3 0,-16 7-3 16,-3 8-1-16,-22 10 2 16,-11 11 0-16,-5 4 1 0,-4 0-3 0,4 0 2 0,13-4-1 31,12-3-2-31,12-4 3 15,12-7 2-15,9 0-2 16,11-4 0-16,13-4 1 16,13-3 0-16,7-3-3 15,13 3 2-15,-1-1 1 16,1 1 2-16,-4 4-3 16,-9 7-2-16,-4 3 2 15,-7 8 2-15,-9 3 0 16,-13 11 2-16,-7 8-4 0,-13-4 0 15,-3-1 3-15,-1-6 1 16,4-4-4-16,9-11 1 16,3 0 0-16,5-11 0 15,4-3 0-15,7-1 2 16,5 1-1-16,13-4-3 16,7-4 1-16,9 0-1 15,-1 1 0-15,1-1 2 0,-5 0 2 16,1 0-3-16,-9 1-2 15,-3 2 2-15,-5 1 0 16,-8 8 3-16,-8 13 1 31,-13 8-4-31,-12 22 1 16,-7 7 0-16,3 7 0 0,-4-7-3 16,4 0 2-16,5 4 1 15,3-1 2-15,4 5-1 16,13 3-1-16,12-8 1 15,8-6-1-15,9-8-9 16,11-11-2-16,17-14-27 0,8-15-13 16,21-15-48-1</inkml:trace>
  <inkml:trace contextRef="#ctx0" brushRef="#br0" timeOffset="1950.9383">8415 3487 304 0,'-28'-7'115'0,"28"11"-62"0,-4 7-66 0,4 3 17 16,-4 19-8-16,-5 18 2 0,-3 21-1 16,-4 8 1-16,-9 0 2 15,-7 22 0-15,-5 21 0 0,4 1 0 0,5-15 0 16,3-22 2-16,5-14 1 16,3-19 1-16,9-14 2 15,0-11-5-15,4-29-3 16,4-29-19-16,4-44-7 15,8-10 10-15,5-19 8 0,7-25 4 16,9-11 4-16,4 15 5 31,3 21 6-31,-3 18 8 16,-4 19 7-16,0 14-4 16,-1 11 0-16,1 15-9 15,0 10-4-15,-5 12-4 0,-3 21-3 16,-5 22-2-16,1 25 1 15,-1 11 1-15,0 1 2 16,-3-1-1-16,-1 7-1 16,-4 1 1-16,1 14 1 15,-5-11-1-15,0-3-1 0,0-1-17 16,0-10-6-16,-8-11-24 16,-4-15-8-16,4-11-143 31,-16-39 108-16</inkml:trace>
  <inkml:trace contextRef="#ctx0" brushRef="#br0" timeOffset="2131.3313">8272 4065 356 0,'-24'-11'132'0,"24"11"-72"0,8-4-66 0,8 4 22 15,5 0-15-15,7 0-2 16,9 0 2-16,4 0 1 15,0 0 0-15,0 0-4 0,0 4-1 16,-1 0-45-16,-3 3-20 16,8 0-71-1</inkml:trace>
  <inkml:trace contextRef="#ctx0" brushRef="#br0" timeOffset="2399.3295">9220 3451 348 0,'8'-29'132'0,"-12"25"-72"0,4 4-70 15,0 0 20-15,8 8-10 16,5 10 0-16,-1 18-3 16,-4 8 0-1,0 25 2-15,-4 3-2 0,0 8 1 16,-4-7 2-16,-4 3 2 15,0 4-1-15,0-7 2 0,0-4-13 16,0-8-3-16,0-10-23 16,0-14-7-16,-4-23-50 15,-1-21-60 1,1-15 46-16</inkml:trace>
  <inkml:trace contextRef="#ctx0" brushRef="#br0" timeOffset="2598.9696">8852 3484 356 0,'-28'-33'132'0,"24"26"-72"0,4 3-48 15,4 4 30-15,12 0-29 16,13 0-6-16,3 0-7 16,13 0-2-16,13 4 2 15,7 3 0-15,0-3 0 0,13-4 0 0,8 0 0 16,-1 0-20-16,1 0-7 15,0 3-35-15,-4 8-15 16,-1-3-63 0</inkml:trace>
  <inkml:trace contextRef="#ctx0" brushRef="#br0" timeOffset="3127.4884">10119 3549 392 0,'-41'-29'148'0,"25"15"-80"0,-5-1-75 16,17 11 27-16,-4 1-18 15,-4-1-3-15,-5 1-3 16,-3-1 3-16,-1 4 0 16,-3 7-2-16,-5 4 0 0,1 14-1 15,-5 15 0-15,9 22 3 16,-1 14 0-16,5-3-2 15,7-4 0-15,9 4 2 0,8-1 2 16,13 1 0-16,3-4-1 16,5 0 1-16,-1-15 1 15,5-10 1-15,8-15 3 16,-1-7-5-16,5-22-1 16,-4-4 2-16,-4-3 1 0,-9-4-1 15,-3-3 1-15,-9-8 0 31,-12-4 1-31,-8 1-5 16,-13-4 1-16,-3 3 0 16,-1 1 2-16,5 7-1 0,3 0 2 15,5 7 0-15,4 0 1 16,0-4-2-16,8 8 1 16,8 4-2-16,8-1-1 15,13 0 1-15,8 1 1 16,4-1-1-16,-1-3-1 15,1-1 1-15,-4 5 1 0,0-4-50 16,-1-1-19-16,1 1-60 16,-4-4-61-1,-9 0 60-15</inkml:trace>
  <inkml:trace contextRef="#ctx0" brushRef="#br0" timeOffset="3366.4028">10817 4265 424 0,'0'14'159'0,"17"8"-86"0,3 43-87 0,-12-32 22 16,-4 14-9 0,-4-3 0-16,-16 3 1 15,-21 8 0-15,-12 14 0 0,0 0 2 0,0-4 1 16,0-3-8-16,0-12-2 15,0-10-49-15,0-7-20 16,8-11-85 0</inkml:trace>
  <inkml:trace contextRef="#ctx0" brushRef="#br0" timeOffset="4629.0406">11361 3618 280 0,'-9'-22'107'0,"9"11"-58"0,0 1-51 0,0 10 20 0,0 0-16 15,0 0 0-15,0 10-4 32,-4 9-2-32,-8 6 3 15,-4 26-2-15,-5 7 1 0,-3 11 2 16,-1 0 0-16,-7 15-3 16,-1 14 2-16,-4 3 1 0,9-10 2 15,-1-15-1-15,4-10-1 16,5-15 3-16,4-8 0 15,3-10 3-15,1-8 1 16,4-17-30-16,4-16-33 16,8-13-16-16,4-30-34 15</inkml:trace>
  <inkml:trace contextRef="#ctx0" brushRef="#br0" timeOffset="4898.6655">11254 3673 260 0,'29'-91'96'0,"-9"69"-52"0,13-7-18 15,-17 18 31-15,5 0-30 16,-1 0-9-16,5 4-12 16,-1 3-5-16,-3 1 0 15,-1 6-1-15,5 12 0 0,-5 18-5 16,-4 32 1-16,1 19 4 16,-1-1 4-16,-4 8-1 15,-4 11-2-15,1 10 0 0,-1 1-1 16,-4-15 0-16,-4-18 2 15,-4-8-1-15,4-6-1 16,-4-8 1-16,4-7 1 16,0-8-28-16,0-10-9 15,0-8-47-15,0-3-18 16</inkml:trace>
  <inkml:trace contextRef="#ctx0" brushRef="#br0" timeOffset="5115.3034">11148 4079 400 0,'-12'-21'148'0,"24"24"-80"0,-4-3-81 0,5 4 20 32,3-4-8-32,12 0 0 0,13 0 1 15,8 0 0-15,0-4 0 16,9 1-9-16,-5 3-2 0,8 0-38 15,-12 3-18-15,8 5-42 16,4-1-57 0,-7-25 52-16</inkml:trace>
  <inkml:trace contextRef="#ctx0" brushRef="#br0" timeOffset="5714.1999">12472 3564 316 0,'-17'-18'118'0,"13"18"-64"0,-8 0-59 0,8 3 23 16,-8 4-16-16,-9 4-3 0,-11 7-3 15,-1 8 3-15,-8 25 0 16,0 3-2-16,0 12 0 0,-4-1 2 16,0 11 2-16,5 11-2 15,11 19 0-15,13-12 1 16,12-7 2-16,12-14 1 16,8-11 1-16,4-15 11 0,9-11 5 15,4-10-4-15,4-8 1 16,3-7-6-16,1-15-1 15,-4-7-2-15,-4-7 0 32,-9-15 7-32,-3-3 4 15,-9 0 0-15,-8-4 0 0,-12-7-8 16,-9-1-2-16,-3 5-5 16,-5 6-3-16,1 8 0 15,-1 8-1-15,9 2 0 0,4 5 0 16,4 3-3-16,4 4 2 15,8 3 1-15,12 4 0 16,9 4 0-16,7 3 2 16,1-3 1-16,8-4 1 15,4 0-2-15,0-4 1 16,0 0-4-16,-5 1 0 0,-3-1-1 16,-8 0 0-16,-9-3-40 15,1 0-19-15,-5 0-40 16,17-11-96-1</inkml:trace>
  <inkml:trace contextRef="#ctx0" brushRef="#br0" timeOffset="6276.9263">13289 3593 412 0,'-21'-22'154'0,"9"18"-84"0,-17 1-79 16,17 6 23-16,-4 8-15 16,-5 4 1-16,-3 7-2 0,-5 17 0 15,-3 9 2-15,-9 10 0 0,4 0 2 0,0 0-6 16,0 15-1-16,9 17 2 31,3 12 1-31,5-11 4 16,12-11 1-16,8-15 1 15,12-10 0-15,4-12-2 16,9-6 1-16,7-8 0 16,-3-8 3-16,4-10-3 15,-1-11 0-15,1-11-1 0,-4-3 1 16,-5-8 0-16,-7-7 1 15,-9-7 0-15,-8-4 2 0,-8 0-1 16,-5-4 2-16,-3 4 0 16,0 4 3-16,-1 3-3 15,5 4-2-15,0 7-2 16,4 4-3-16,3 7-2 16,5 4-1-16,5 4 2 15,3 3 2-15,8 0 0 16,13 3-1-16,7-3 1 0,1 4 1 15,0-1-1-15,0-3-1 32,-9 0-28-32,1 0-14 0,4 0-58 0,-1 4-23 15,5 3-29 17</inkml:trace>
  <inkml:trace contextRef="#ctx0" brushRef="#br0" timeOffset="6497.4833">13950 4301 472 0,'17'22'176'0,"-13"-4"-96"0,-4-7-82 15,0-4 28 1,-4 26-21-16,-5 10-2 16,-3 1-3-16,-8-4 0 0,-5 3 0 0,1 5 2 0,-5 6-3 15,1 1 0-15,3 6-8 16,5-3-4-16,-1-7-31 15,5-14-11-15,-5-8-45 16,5-11-18-16</inkml:trace>
  <inkml:trace contextRef="#ctx0" brushRef="#br0" timeOffset="7797.3084">14379 3651 356 0,'-8'-36'132'0,"8"32"-72"0,4 4-70 0,0 4 22 16,0 3-16-16,-4 7 1 0,0 15 1 15,-4 15 3-15,0 3 0 16,0 11-3-16,0 0 1 0,0 8-1 0,-4 10-2 15,4 18 3-15,0-6 2 16,4-12 0-16,0-11 2 31,0-10-7-31,0-12-1 16,0-3-29-16,0-14-13 0,-5-8-35 16,1-11-13-16,-8-14-5 15</inkml:trace>
  <inkml:trace contextRef="#ctx0" brushRef="#br0" timeOffset="8059.7916">13787 3847 392 0,'-4'-29'145'0,"12"3"-78"0,12-6-78 0,-3 25 24 16,15-1-14-16,9 1-2 0,16 0 2 15,9-1 0-15,-1 1 1 32,9-4-3-32,12-3 2 0,-1-4 1 15,1-1 0-15,-4 1-16 16,-5 4-4-16,1-1-28 0,-9 1-9 16,1-1-38-16,-1 4-18 15</inkml:trace>
  <inkml:trace contextRef="#ctx0" brushRef="#br0" timeOffset="8629.7261">15319 3673 376 0,'-25'-11'143'0,"21"11"-78"0,-12 3-76 0,8 5 22 0,-17 10-14 16,-12 11 2-16,-8 4 1 16,1 3 0-16,-6 7 0 15,1 1-3-15,-4 0 0 0,0-1-3 16,0 12 1-16,4 3 3 16,8 18 3-16,5-3-2 15,11-1 0-15,9-3 1 0,8-7 0 16,3-11 2-16,10-15 3 15,7-3-2-15,4-4-2 16,5-7 2-16,7-4 0 16,-3-7 1-16,3 0 0 15,1-4-2-15,-5 0-2 0,1-3 3 16,-1-8 0-16,-3-7-1 16,-1-3-2-16,-3-4 3 15,-5-4 0-15,-8-4-1 16,-8-3-2-16,-4-18 1 15,-1 4 1-15,-3-1 8 0,0 4 3 32,0 7-2-32,4 8-1 15,3 3-4-15,1 8 1 16,8 6-4-16,9 8-2 16,7 4 0-16,9 3-4 15,12 1 2-15,3-1 1 16,-3-4 2-16,0-3-1 15,0 0-1-15,-4 0-32 0,0-3-14 16,-1-1-45-16,5-7-20 16,-8 0-25-1</inkml:trace>
  <inkml:trace contextRef="#ctx0" brushRef="#br0" timeOffset="9082.0882">16091 3644 436 0,'-8'-8'165'0,"-1"5"-90"0,-3-1-87 16,8 4 24-16,-4 0-15 16,0 4 2-16,-9 7-1 15,-3 3 0-15,-5 26 2 16,-7 4-3-16,-9 10 0 0,-4 4-1 16,0 0 3-16,-4 8 0 0,12 3 3 15,9 14-1-15,3-6-1 16,9-8-2-16,8-4 1 15,8-14 1-15,12 0 2 16,12-8-1-16,9-6 2 0,4-8-2 31,4-8-1-31,8-6-8 16,-4-1-5-16,0-6-15 16,-5-8-5-16,1-4-25 15,-8-3-8-15,-4 0-33 16,-9-4-59-16,-16-4 43 15</inkml:trace>
  <inkml:trace contextRef="#ctx0" brushRef="#br0" timeOffset="9363.7714">16479 4312 480 0,'24'3'178'0,"-20"-3"-96"0,1 8-95 0,-1 3 26 0,0 10-16 16,0 8 2-16,4 8 1 16,-4-1 0-1,-4 4 0-15,0 0-3 0,0 4 0 16,-4 14 2-16,-8 7 0 16,-5 19 1-16,-3-8 2 0,-1-3-1 15,-3-8-1-15,-1-11-4 16,1-10-2-16,4-8-30 15,3-14-14-15,1-11-58 16,8-15-26-16,0-14-9 16</inkml:trace>
  <inkml:trace contextRef="#ctx0" brushRef="#br0" timeOffset="10510.5414">16442 3480 348 0,'4'-3'132'0,"0"6"-72"0,0 8-70 15,0 0 20-15,5 11-13 16,-5 10 0-16,0 27 2 16,-4-1 0-16,0 7 1 15,0 4 0-15,0 0 0 0,-4 7 0 0,0 26 2 16,-1-4-30-16,1-11-13 15,4-14-15-15,0-15-5 16,-4-11-121 15,-4-29 88-31</inkml:trace>
  <inkml:trace contextRef="#ctx0" brushRef="#br0" timeOffset="10748.1655">16172 3495 400 0,'-4'-11'151'0,"8"7"-82"0,13 4-78 16,-9 0 25-16,8-3-15 0,13-1-1 0,12 0 0 16,8-7 2-16,8 4-1 15,8 0 2-15,1 0 0 0,3 3-12 16,1 0-7-16,-1-7-31 15,5 11-15-15,-1 0-36 0,9 4-13 32,-17 0 2-17</inkml:trace>
  <inkml:trace contextRef="#ctx0" brushRef="#br0" timeOffset="11814.3661">17512 3502 336 0,'-16'-18'126'0,"8"14"-68"0,-4 4-52 16,3 0 25-16,-7 0-22 15,-4 4-6-15,-5 3-3 0,-8 4-1 16,-3 11 1-16,-13 10-5 0,-4 30 1 16,-5 7 0-16,1 4 2 15,8-8-1-15,8-7 1 0,13-3 6 16,7-4 2-16,13-1 0 15,12-2 1-15,8-1-2 32,9 0 2-32,12-7-4 15,7 0 0-15,9-7 1 16,5-19 0-16,3-17-29 16,0-5-10-16,4-3-56 15,5-7-23-15,-1-4-7 16</inkml:trace>
  <inkml:trace contextRef="#ctx0" brushRef="#br0" timeOffset="12130.3565">18199 3538 468 0,'-9'-29'176'0,"9"26"-96"0,-8 3-98 0,4 0 25 15,-4 3-10-15,-4 4 1 0,-9 4-1 0,-7 4 2 16,-5 10 1-16,-4 12-3 0,-4 17 0 31,5 4-1-31,7 8 0 16,5-5 0-16,11-3 3 0,9-3 2 16,8 3 2-16,9-7 1 15,11 0 0-15,9-15 2 16,12-7 1-16,16-7-1 15,12-11-1-15,9-11-3 16,0-4 1-16,0-7-42 0,-5-3-18 16,-7-4-55-16,-9 3-22 15</inkml:trace>
  <inkml:trace contextRef="#ctx0" brushRef="#br0" timeOffset="13865.964">18342 4381 348 0,'-9'-26'132'0,"5"30"-72"0,-4 29-72 15,4-11 18-15,0 7-10 16,-4 11 0-16,-9 3 3 16,-3 4 2-16,-5 11 0 15,-3 15-3-15,-5 11 1 0,-4-4 1 16,1-8 2-16,-1-6-19 15,4-12-8-15,1-3-34 16,3-11-12-16,0-15-45 16</inkml:trace>
  <inkml:trace contextRef="#ctx0" brushRef="#br0" timeOffset="15279.6598">19824 3527 140 0,'0'-7'52'0,"0"3"-28"15,0 1-13-15,0 3 18 0,0-4-4 16,0 1 3-16,0-1-3 16,-4 0 2-16,0 1-15 15,0-5 6-15,-4 5 5 0,-4-1-10 16,-5-3-2-16,-3 3-9 16,-13 4-2-16,1 0-2 15,-5 8 0-15,0 6 2 16,-4 11 0-16,0 12-5 15,5 32 1-15,3 3 4 0,-4 8 2 16,8-3-3-16,5-1-1 16,12-7 3-16,8-7 1 31,12 7 2-31,12-22 2 16,13-7 3-16,8-22 5 15,16-11-8-15,0-10-1 0,-4-5-1 16,-8-6 0-16,-4-4-2 15,-8 3 1-15,-9 1 2 16,-7-5 4-16,-13 1 0 16,-8 0 2-16,-5 0-6 15,-3-4-3-15,-4 8-1 0,-5 6-1 16,5 1-3-16,4 3 2 16,4 1 1-16,8 3 2 15,0 0 3-15,8 3 2 16,8 1-1-16,5 0 1 0,3-4-6 15,9 3-1-15,3 1 0 16,1-8 2-16,4 1-21 16,4-1-7-16,0-7-49 15,0 0-21-15,0 0-23 32</inkml:trace>
  <inkml:trace contextRef="#ctx0" brushRef="#br0" timeOffset="15797.2215">20621 3458 412 0,'-8'-11'154'0,"8"11"-84"0,4 4-86 0,-4-4 21 15,0 15-11-15,0-1 2 0,0 12 2 16,0 14 3-16,0 29 0 15,0 7-5-15,-4 7-2 0,0-6 3 16,0 3 3-16,-1-4-1 0,5 0-2 16,0 4-20-16,0-22-8 31,0-11-17-31,5-10-8 16,-1-12-22-16,-8-47-66 15</inkml:trace>
  <inkml:trace contextRef="#ctx0" brushRef="#br0" timeOffset="16046.2277">20200 3498 368 0,'4'-18'140'0,"4"15"-76"0,5 3-61 0,7-4 28 15,0 4-14-15,9 0-2 0,4 0-6 16,4 0-4-16,7 0-2 15,5 0-3-15,9-4 1 0,7 1-1 16,4-5 0-16,-15 5-3 31,19-5 2-31,-3 1-37 16,-1 4-14-16,-4-12-53 0,-3 4-24 16,-9-3 5-1</inkml:trace>
  <inkml:trace contextRef="#ctx0" brushRef="#br0" timeOffset="16408.2395">21613 3447 416 0,'0'-14'154'0,"-4"14"-84"0,-4 0-84 0,4 4 22 16,-12-1-14-16,-9 4 1 15,-7 1 3-15,-13 6 3 16,-8 4 0 0,-5 11-3-16,1 19-1 0,-4 13-1 15,0 8 0-15,8 0 0 16,4-3 0-16,12-8 3 16,8-7 2-16,13-4 4 15,12-3 2-15,8-8-1 16,4 0 1-16,8-7-2 15,5-7 2-15,3-7-4 0,5-8-2 16,-5-4-18-16,1-6-9 16,-1-1-33-16,1-3-14 15,-1 0-46 1,1 3-48-16,-5-10 60 16</inkml:trace>
  <inkml:trace contextRef="#ctx0" brushRef="#br0" timeOffset="17146.6995">21810 3894 392 0,'16'-11'148'0,"-12"15"-80"0,-4 0-68 0,0-4 27 0,4 3-17 15,0 1-5 1,0 14-4-16,0 7 0 16,-4 4-1-16,0 8 0 0,-4 10 0 15,-4 22 0-15,-12 11-3 16,-1 0 2-16,-7 0 1 15,-1-11 2-15,5-15-1 16,-17 4-1-16,0-7-28 16,-8-7-14-16,-8-4-58 0,-13-11-23 15,-16-7-9 1</inkml:trace>
  <inkml:trace contextRef="#ctx0" brushRef="#br0" timeOffset="18213.5671">13526 5325 248 0,'-5'-7'93'0,"1"7"-50"0,0 0-46 0,0 0 16 16,0 0 2-16,-4-4 4 15,-8 4 2-15,-13 0 2 16,-4 0-13-1,-8 4-3-15,-12 3-3 0,-4 11-2 16,-8 8 1-16,-5-1-2 16,-3 4-1-16,3 8 5 0,5 10 4 15,4 0-1-15,4 0 3 16,3 0-11-16,10 4-2 16,11-7-1-16,8-4 1 15,13 0 1-15,16 0 1 0,13 3-3 16,19 1 2-16,13-1 3 15,8-10 3-15,9-11 0 16,7-8 0-16,9-10-3 16,0-8-2-16,-1-10-2 15,-7-4-1-15,-13 0 4 0,-12-1 1 32,-12-2 0-32,-12 6 1 15,-13-3 2-15,-12 0 2 16,-17-4 3-16,-7 0 1 15,-5 0-3-15,1 8 0 0,3-1-5 16,1 8-2-16,7 0-3 16,5 3 1-16,8 1 1 15,12 3 0-15,9 0 0 16,15 3 2-16,9 1-1 16,4-1 2-16,4 1-2 0,4-4 2 15,-4 0-2-15,0-4 2 16,4 1-42-16,-4-1-16 15,0-7-54-15,4-3-23 0</inkml:trace>
  <inkml:trace contextRef="#ctx0" brushRef="#br0" timeOffset="18545.887">14726 5369 348 0,'0'-26'129'0,"5"23"-70"0,-14-5-67 16,5 5 23-16,-16 3-6 0,-5-4 5 16,-11 4-6-16,-9 4 0 15,-8 7-4-15,-1 10-1 0,-3 9 1 16,-4 9 2-16,0 20 3 31,-1 2-4-31,5 5-3 16,12-5-1-16,13-6-1 0,15-4 0 15,17 0 2-15,13-1-1 16,11-2-1-16,5-8 5 0,7-8 1 31,9-6-2-31,8-8-3 16,9-11-31-16,3-7-13 0,5-7-46 16,-1-4-19-16,-8-3-20 15</inkml:trace>
  <inkml:trace contextRef="#ctx0" brushRef="#br0" timeOffset="19005.9077">15225 5394 428 0,'4'-14'159'0,"-4"14"-86"0,0 7-89 0,4 0 23 15,-4 8-11-15,-4 6 2 0,-4 16-1 16,0 14 1-16,-5 3 2 15,1-3 0-15,-4 7 2 0,-1-7-3 16,5-7 0-16,4-8 1 16,0-7 2-1,4-7 1-15,0-8 3 16,4-7 1-16,0-7 1 16,4-14-4-16,4-11-1 15,0-12-1-15,0-25 1 16,0-7-2-16,9-3 2 0,3 6-2 15,9 12-1-15,3 10 1 16,1 12 1-16,4 10-3 16,0 11-2-16,3 11-1 15,-3 11 0-15,0 11 0 16,-4 18 3-16,-5 14 0 16,-3 4 3-16,-5 8-1 0,-8-1-1 15,-3-3 1-15,-5-1 1 16,-4-2-8-16,0-9-1 15,0-10-23-15,-4-7-10 0,-5-11-37 16,-7-11-13-16,-4-15-50 16</inkml:trace>
  <inkml:trace contextRef="#ctx0" brushRef="#br0" timeOffset="19178.0988">15004 5619 436 0,'-8'-32'165'0,"12"57"-90"0,8-36-87 0,1 11 24 16,11 0-12-16,13 11 2 15,12-7-3-15,8 3 0 0,0-3 1 16,0-1-40-16,9 1-15 0,3-11-35 16,1 10-11-16,7 5-32 15</inkml:trace>
  <inkml:trace contextRef="#ctx0" brushRef="#br0" timeOffset="19530.3953">16516 5815 432 0,'-4'8'162'0,"8"3"-88"0,0 7-91 16,8-11 25-16,0 11-12 16,0 15 2-16,1 14 1 31,-5-7 1-31,-8 33 0 15,-12 3 0-15,-9 0 2 0,-7-10-1 0,-13-5-1 0,0 1-13 16,-4-7-6-16,4-8-23 16,-4-7-11-16,4-11-45 31,5-15-17-31,3-6-2 16</inkml:trace>
  <inkml:trace contextRef="#ctx0" brushRef="#br0" timeOffset="20401.7312">17557 5677 368 0,'-16'-25'140'0,"8"21"-76"0,-9-28-79 0,9 24 21 0,-8-10-8 16,-13 4 3-16,-3 3-2 15,-9 11-2-15,-4 7 2 16,-8 15 0-16,-4 7 1 0,-5 7 0 16,-3 15 0-16,8-4-5 31,4 8 1-31,8 3 2 0,12 0 1 16,8 15 9-16,13-12 5 15,12-6-2-15,21-8-1 16,11-7-2-16,13-4 0 15,17-7 0-15,3-7 0 16,4-4-4-16,1-7-3 0,-1-3-7 16,1-5-4-16,-5-3-36 15,-8-3-17-15,-4-1-41 16,0-11-15-16</inkml:trace>
  <inkml:trace contextRef="#ctx0" brushRef="#br0" timeOffset="20933.1102">18043 6266 400 0,'-4'-18'151'0,"4"-8"-82"0,4-21-83 0,-4 29 22 15,8-11-18-15,5-11-2 16,-1-15 7-16,0-10 2 0,1 0 3 16,3-23 0-16,0 9 2 0,5 6-3 15,3 15 0 1,1 7 1-16,-1 11 0 16,1 11-3-16,-1 7 2 0,5 11-6 15,3 19 0-15,-3 17 5 16,0 19 6-16,-1 14-2 15,-3 3-1-15,-5 1 0 16,1 4-1-16,-5 6 2 16,0 12 1-16,-3 3-1 15,3-14 1-15,-4-8 0 0,-4-11 1 16,0-10-18-16,-3-11-5 16,-1-12-55-16,-4-13-22 15,-4-16-36 1</inkml:trace>
  <inkml:trace contextRef="#ctx0" brushRef="#br0" timeOffset="21126.768">18162 5943 496 0,'8'-11'187'0,"4"11"-102"0,13 0-103 0,-5 0 27 16,17 0-22-16,12 0-2 15,4 0-19-15,0-4-7 16,4 4 21-16,5-4-58 0,7-6-22 16,0-12-52-16</inkml:trace>
  <inkml:trace contextRef="#ctx0" brushRef="#br0" timeOffset="21680.3719">19645 5398 440 0,'-45'-33'165'0,"32"26"-90"0,-15 3-87 0,11 8 24 16,-11 3-15-1,-5 8 0-15,-8 6 2 16,-4 5 0-16,-4 21 1 16,0-3-3-16,4 7 0 0,5-1-1 15,-1 5 3-15,8-8 0 16,13-3 1-16,3 3 0 15,13 4 0-15,4 0 0 0,8 7 0 16,1 3-3 0,7-6 2-16,4-4 3 0,1-8 3 15,11-6-2-15,-3-8-2 16,0-8 6-16,3-2 5 16,5-8-2-16,0-8 2 0,0-3-7 15,-1 0-1-15,-3-7-2 16,-4 0-2-16,-9-22 18 15,-8 3-16 1,-8 1-5-16,-12-4 1 16,-8 0 2-16,-5-4 1 0,-3 0-1 31,-1 4 3-31,5 4 2 16,4 3 0-16,3 4 2 15,5 0 2-15,4 7 5 16,8 3-6-16,8 1-2 15,5 4-3-15,7-1-3 0,5 0 1 16,0 4-1-16,3 0 0 16,5 0 0-16,0 0-9 15,-5 0-2-15,1 0-21 16,0 0-9-16,-1-3-29 0,-3-1-13 16,0-18-75-1,-9-3-47-15,-8-8 93 0</inkml:trace>
  <inkml:trace contextRef="#ctx0" brushRef="#br0" timeOffset="22934.0952">22324 3444 436 0,'4'-40'165'0,"0"18"-90"0,5 4-79 15,-1 11 29-15,4-1-21 16,0-3-1-16,5 1-3 16,-1-1 0-16,0 0 0 0,-3 4-3 0,-1-1 2 15,-4 5-1-15,-4 3 0 16,0 7 0-16,-8 4-2 15,-12 11 3-15,-5 7 0 0,-7 11-4 16,-9 14 1-16,-8 37 4 16,-4 3 2-16,4 4 2 31,0-3 2-31,0 10 1 16,8 19 3-16,9-5-1 15,11-10 2-15,9-21-2 16,12-12 2-16,13-7 5 0,7-7 2 15,5-4-5-15,3-7-3 16,1-4-5-16,-4-11-2 16,-1-3 3-16,-11-1 1 0,-5-2 1 15,-12 2 0-15,-12 1-4 16,-17 0-3-16,-16-1 0 16,-4 1-1-16,-4 3 0 15,8 1 2-15,8-1-1 16,9-3 2-16,3-1-2 0,13 1 2 15,12 7-2-15,12 11-1 16,17 25 1-16,4 0 1 16,7 4-1-16,1-7-1 15,0 0 1-15,-4 6-1 16,0 9 0 0,-5 10 0-16,-7 0 2 15,-5-7 1-15,-3-12 1 16,-9 1 0-16,-8 4 0 0,-17 10 0 15,-3-3 0-15,-9 0 2 16,-7-18-1-16,-18-4 2 16,-3-15-17-16,-16-10-6 15,-13-26-91-15,-37-22-39 16,-32-43-67 0</inkml:trace>
  <inkml:trace contextRef="#ctx0" brushRef="#br0" timeOffset="37043.4367">17810 8659 468 0,'-24'-18'176'0,"28"40"-96"0,16-40-95 0,-3 14 26 16,7-7-13-16,9 0-2 16,12-3 0-16,20 3 0 0,13 4 3 15,8 7-2-15,-5 21 1 0,1 8 0 16,-4 11-2-16,-9 0 3 15,-12 4 0-15,-8 0-2 16,-16-4 2-16,-8-4 3 0,-13-3 3 16,-12-4 2-16,-8 0 3 15,-13-8-1-15,-7-2 0 16,-5-9 3-16,-4-6 3 31,-8-8-4-31,-8-3-1 0,-4-4-4 16,0 0-1-16,0 1-3 15,3 2 1-15,10 8-7 16,3 11 1-16,8 11-1 0,8 11-1 16,5 7 4-16,12 7 2 15,12 0-5-15,12-14 1 16,17-15-1-16,16-22-1 16,12-10-12-16,13-15-6 15,3-11-30-15,13-4-14 0,0-7-17 16,0 0-6-16,0 1 36 15,-8 10 16-15,-9 7 41 16,-3 8 20-16,-13-1 43 16,-8 8 17-16,-8 7-9 15,-13 4-5-15,-11 3-28 16,-13 4-13-16,-13 7-12 0,-11 4-6 31,-17 0-5-31,-16 11-2 16,0 0-1-16,4 0 1 15,12-4-4-15,9 0-2 0,11-4 2 16,17-3 0-16,17-3 5 16,15-1 2-16,13-4-5 15,8 1-2-15,1-4 0 16,3 4 0-16,-12-1 1 16,-9 5 0-16,-7 3 0 15,-17 3 2-15,-12 8 5 0,-8 7 4 16,-12 4-2-16,-9-4 2 15,-8 14-8-15,-8-17-2 16,-12 3-1-16,8-18 0 16,4-4-5-16,8-14-1 15,9-4-50-15,16 0-23 0,20 0-58 16,12 0-27-16,29-4 22 31</inkml:trace>
  <inkml:trace contextRef="#ctx0" brushRef="#br0" timeOffset="37575.8583">20482 8932 468 0,'-12'0'176'0,"-1"-11"-96"0,-3 4-84 15,8-1 31-15,-8 1-19 16,-9-8-4-16,-3 1-3 0,-1-1-1 16,-4 1 0-16,-4-1-3 0,1 4 2 31,-1 4 1-31,4 7 0 0,1 4-7 15,11 3-3-15,9 11 12 16,8 0 5-16,16 1-2 16,13 2-3-16,15 1-1 15,5 0 1-15,0 0-3 16,0 3 0-16,0 1-6 0,-12 3-3 16,-5 3 8-16,-7 5 5 15,-9 6-1-15,-8-6 1 16,-8-8 1-16,-8-4 2 0,-9-3-1 15,-7-4 0-15,-9-7-6 16,-8-4 1-16,-4-3 0 16,0-4 0-16,4-11 2 15,4-11 1-15,13 4-26 16,7 0-11-16,13 0-34 16,20-1-14-1,13 1-45-15,16-4-20 16,12 1 30-1</inkml:trace>
  <inkml:trace contextRef="#ctx0" brushRef="#br0" timeOffset="37827.6358">20829 8946 444 0,'8'0'165'16,"-8"4"-90"-16,0-1-70 0,0 1 35 0,-8 3-24 16,-4 4-6-16,-9 4-9 15,-3 7-1-15,4 7 0 16,7 3-3-16,13 5 0 0,13 10 6 15,7-7 3-15,4-11-1 0,5 0 0 16,4-7-3-16,-5-8-2 16,1-10 3-16,0-15 2 15,-1-14 0-15,-3-12 0 0,-1-6-19 16,-7-1-7-16,-9-10-50 31,-4-1-21-31,-8-3-45 16,0-18-19-16,-5-11 33 15</inkml:trace>
  <inkml:trace contextRef="#ctx0" brushRef="#br0" timeOffset="38209.2758">21070 8209 384 0,'17'-4'145'0,"-9"8"-78"0,4 3-54 0,0 0 33 16,5 8-26-16,-1 7-8 15,0 3-11-15,1 12-3 16,-1 17 1-16,4 22 0 0,1 15 3 15,-1-4-3-15,1-3 0 0,-1 7 1 16,-4 3 0-16,-3-3 2 16,-1-11 1-16,0-15 10 0,0-18 3 15,1-14 4-15,3-26 2 16,0-21-8-16,5-15-3 31,-5-8-9-31,4-3-3 16,1 8-3-16,-1 6 3 0,1 4-5 15,-5 8 2-15,0 7 0 16,-7 7 2-16,-5 11-1 16,-8 10 1-16,-9 8 2 15,-3 11 0-15,-8 11-3 16,-5-4 2-16,-8-3 3 0,0-4 1 16,1-11-17-16,7-4-5 15,5-6-62-15,7-12-24 16,13-11-72-1</inkml:trace>
  <inkml:trace contextRef="#ctx0" brushRef="#br0" timeOffset="38559.9592">21863 8845 472 0,'-17'7'178'0,"9"-4"-96"0,-16 1-98 16,11 3 26-16,-7 4-14 15,-9 4 3-15,-3 3-2 16,-9 4 1 0,4 3 2-16,4 1 0 0,5 3 2 0,7-4-3 15,9-3 0-15,12 0 3 16,12-4 1-16,13-4-4 16,8-3 1-16,11 0 2 15,-3-4 1-15,-8 1-4 16,-4 2 1-16,-13 9 0 15,-8 6 2-15,-8 1-1 0,-12 3-1 16,-9 3 1-16,-7-3-1 16,-5 0 0-16,0-7 0 15,1-4-5-15,-5-3-1 16,4-8-46-16,1 0-20 0,7-3-67 16,21-19-71-1</inkml:trace>
  <inkml:trace contextRef="#ctx0" brushRef="#br0" timeOffset="38809.804">22067 8441 436 0,'33'-54'162'0,"-25"47"-88"0,-4 7-73 0,-4 0 30 15,0 7-26-15,0 7-4 16,-4 8-4-16,0 11-2 0,-5 25 4 15,-3 7 0-15,0 8 1 0,0 0 0 16,4 7 0-16,3 7-3 16,1 14 2-16,0-10-26 15,4-7-9-15,0-22-24 0,0-19-10 16,4-17-42-16,-4-19-16 31,-4-25 22-15</inkml:trace>
  <inkml:trace contextRef="#ctx0" brushRef="#br0" timeOffset="39308.7638">21871 8674 452 0,'-4'33'167'0,"16"-26"-90"0,25 0-83 16,-13 0 30-16,13 1-18 15,4-1-1-15,4 0-5 0,4 4-1 16,4 4 1-16,0 6-3 0,-4 8 2 15,0 0 1-15,-12 8 2 0,-5 3-3 16,-7 7-2-16,0 0 4 16,-9 0 1-16,0 1 0 15,-4-5 1-15,1-14 7 32,-5-14 5-32,0-19 2 15,-8-10-1-15,-4-12-8 0,0-10-5 16,-4-1 0-16,0 1 2 15,-1-7-2-15,5 3 0 16,4 0-6-16,4 3 0 16,5 8-12-16,3 4-3 15,8 3-29-15,5 4-9 0,3 3-24 16,1 8-8-16,-5 4 26 16,1 6 11-16,-1 4 42 15,-3 4 19-15,-1 4 34 16,-3 7 17-16,-5-1-5 15,-4 1-1-15,-4 0-14 0,-4 0-5 16,0 3-16-16,0 1-7 16,-4 3-6-16,0 0-2 15,-4 0-6-15,0-4 1 16,4 8-13-16,-1-4-5 0,1-11-63 16,4-3-26-16</inkml:trace>
  <inkml:trace contextRef="#ctx0" brushRef="#br0" timeOffset="39465.3168">22904 8267 452 0,'-8'0'170'0,"4"-4"-92"0,4 8-91 0,0-4 26 15,0 0-44-15,4 4-12 16,0-4-86-16,0 0-36 15,4-4 30-15,1 0 16 16</inkml:trace>
  <inkml:trace contextRef="#ctx0" brushRef="#br0" timeOffset="40227.3222">23125 8932 508 0,'-45'65'189'0,"33"-25"-102"0,-5 14-95 0,13-32 32 0,0 7-19 15,0 0-3-15,0-10-4 16,4-19-1-16,12-4 2 16,0-11-20-16,5-10-6 0,7-11 14 15,5 3 8-15,0 4 3 16,-1 0 1-16,1 7-4 16,-5 8 1-16,-3 6 0 0,-5 5 2 15,-4 3-4-15,0 3 0 16,-3 5-17-16,-1 2-5 0,4 1-8 15,4 0-3-15,9 0-14 16,4 0-6-16,-1-7-1 16,5-8 1-16,-1-3 26 15,-3-4 12-15,4 0 33 16,-5 0 15-16,1 4 31 31,-9 0 13-31,-3-1-2 16,-9-3-2-16,-16 4-29 0,0 3-10 15,-9 4-15-15,1 4-4 16,0 3-5-16,3 4-1 16,1 7-1-16,4 8 1 15,4-1-4-15,8 1 0 0,4-5 3 16,8-2 1-16,5-8 3 16,3-8 3-16,1-3-2 15,-5-3-2-15,1-8 6 0,-1 0 5 16,-4-4 1-16,-3 1-1 15,-5-1-2-15,-8 1-1 16,-8-1-5-16,-5 4 0 16,-3 4-10-16,4 3 0 15,4 8 0-15,-5 7 1 0,9 11-2 16,0 7 2-16,4 18-1 16,0 11-2-16,0 4 0 15,-4 3 3-15,-4 1 0 31,-4 10 3-31,-5 11-1 16,-3 7 2-16,-5-3-2 0,-3-4 2 16,-5-10-2-16,0-12-1 15,1-11 1-15,-5-10 1 16,-4-11 1-16,-4-11 1 16,8-8 0-16,1-21 0 15,3-15-11-15,4-11-5 16,9-28-30-16,12-5-10 0,8 1-59 15,16 7-24-15,9-4-33 16</inkml:trace>
  <inkml:trace contextRef="#ctx0" brushRef="#br0" timeOffset="40574.552">24183 9048 472 0,'12'-7'176'0,"-16"10"-96"0,-4 5-87 0,4-5 32 15,-4 4-19-15,-9 4-3 16,-7 4-2-16,-5-1-1 16,1 5 0-16,-1 2 0 0,4 1 2 15,5 0-3-15,8 3 0 16,4-3 1-16,8 0 0 16,4-4 0-16,12-3 2 15,0-1-3 1,5 1-2-16,-1 3-1 0,1 7 3 15,-9 1 0-15,-4 3 1 16,0 0-3-16,0-4 2 16,-8 1 1-16,0-1 2 0,-4 0-1 15,0-3 2-15,-8 0-2 16,-4-4 2-16,-1-3-9 16,-3-8-1-16,-1-3-27 31,1-4-13-31,4 0-70 0,3 0-30 15</inkml:trace>
  <inkml:trace contextRef="#ctx0" brushRef="#br0" timeOffset="40710.5876">24318 9476 512 0,'12'37'192'0,"-20"-23"-104"0,4-3-89 15,4-11 34-15,0 7-26 16,-4 1-5-16,-1-1-79 15,-7 4-36-15</inkml:trace>
  <inkml:trace contextRef="#ctx0" brushRef="#br0" timeOffset="67507.5449">2260 9923 368 0,'0'-14'140'0,"12"25"-76"0,4 10-77 0,0-2 22 16,1 10-9-16,3 0 0 15,-3 7-3-15,-5 15 0 0,-4 18 2 16,0 14-2-16,-4 12-1 0,-4-4 3 15,0-12 0-15,-4-6-28 16,0-11-10-16,4-11-30 16,0-15-11-16,-4-11-32 15</inkml:trace>
  <inkml:trace contextRef="#ctx0" brushRef="#br0" timeOffset="67725.9583">2141 9800 496 0,'-16'-15'184'0,"16"15"-100"0,8 0-100 0,-4 4 28 16,12-1-12 0,13 1 0-16,20-4-9 15,-8-4-2-15,20-3 6 16,21-7-20-16,-1-4-5 0,1-1-18 15,-4 1-5-15,-5 0-7 0,-3 0-3 16,3 0-25-16,-11 7-11 16</inkml:trace>
  <inkml:trace contextRef="#ctx0" brushRef="#br0" timeOffset="68106.0443">2260 10250 516 0,'-13'-29'192'0,"26"22"-104"0,31-4-105 0,-15 7 28 16,16-3-37-16,20 0-10 31,5 3-34-31,-5-3-16 0,-4 3 46 16,-3 1-39-16,-5 3-12 0,-8 3 12 15,-4 4 7-15,-5 4 56 0,-7 7 26 16,-5 8 46-16,-7 10 20 16,-5 4-6-16,-8 11-5 15,-4 11-23-15,0-4-9 16,0-4-13-16,-4-6-2 16,4-1-11-16,-8 0-4 0,4-3-2 15,4-8-1-15,0-11-38 16,0-10-16-16,4-11-86 15,4-26-50 1,-8-26 86-16</inkml:trace>
  <inkml:trace contextRef="#ctx0" brushRef="#br0" timeOffset="68239.3041">2995 9891 388 0,'0'-22'145'0,"-8"22"-78"0,4-8-65 0,4 8 28 15,4 4-23-15,8 7-5 0,0 0-75 16,5 0-33-16,7 3-51 16,5 12-17-16</inkml:trace>
  <inkml:trace contextRef="#ctx0" brushRef="#br0" timeOffset="68504.5479">3293 10443 340 0,'-12'65'129'0,"0"-40"-70"0,-9 15-42 0,13-22 30 16,0 1-14-16,0-5-4 15,3-3-17-15,5 0-5 16,0-11-5-16,0-7-2 0,5-11 3 16,7-12-2-1,4-2 2-15,9-1-2 16,-1 8-1-16,5 3-4 16,-9 11 0-16,5 11 0 15,-1 7 2-15,5 11-1 16,-1 8-1-16,1 3-11 0,-4 0-2 15,3 0-21-15,-12-7-8 16,1-8-26-16,7-6-12 16,-3-5-46-1</inkml:trace>
  <inkml:trace contextRef="#ctx0" brushRef="#br0" timeOffset="68857.1693">4012 9680 364 0,'12'3'134'0,"-12"1"-72"0,4 7-61 16,0 0 27-16,0 14-19 0,1 26-5 16,-1 7-5-16,4 4 0 15,-4 3 1-15,0 15 0 0,0 4 0 16,0-8 0-16,4-10 2 31,-4-12-1-31,0-10 2 0,5-8 15 16,-9-14 11-16,0-15-13 15,-9-7-6-15,1-11-9 16,-8-3-1-16,-9-12 0 16,-7 8 0-16,-5 3-3 0,-4 5 2 15,8 10-1-15,5 7 0 16,7 11 0-16,-3 15 0 0,12 3 4 16,12 8 1-16,12-1 3 15,12-3 3-15,17-4-4 16,-4-10-3-16,24-1-8 31,-8-7-1-31,9-14-70 16,7-11-28-16</inkml:trace>
  <inkml:trace contextRef="#ctx0" brushRef="#br0" timeOffset="69304.7269">5532 10308 520 0,'8'26'192'0,"-12"-30"-104"0,8-3-96 0,0 3 32 16,8-3-22-16,8 0-2 0,13-1-6 15,12-3-1-15,0 4 4 0,4 4-8 0,-8 6-2 16,0 12-2-16,-5 14-1 15,-3 7 0-15,-4 4 2 16,-5-4 8-16,-3-3 5 16,-9-4 2-16,-4-4-1 0,-8 1 1 31,-8-4 1-31,-4-8-1 0,-13-3 2 0,-20 0-4 31,-16 0-2-31,0-4 2 0,3 4 2 0,1 4-2 31,4-1 0-31,12 1-1 16,9-4 0-16,7-1 2 0,25-2 2 16,12-5-1-1,21-6-20-15,16-8-8 16,8-4-46-16,13-3-20 16,11 0-55-1,-3-4-37-15,12 4 85 0</inkml:trace>
  <inkml:trace contextRef="#ctx0" brushRef="#br0" timeOffset="69839.0401">7435 10177 472 0,'-12'-18'176'0,"12"7"-96"0,-8 8-91 16,-1-1 27-16,-3 4-19 15,-8 0 0-15,-9 0-1 32,-4 4 2-32,5 3 1 15,-5 0-2-15,1 8 2 0,3 3-1 16,4 7 0-16,13 4 2 16,8 4 0-16,12 0-3 0,13 3 0 15,20 0-16-15,8 12-7 16,0-5-12-16,4 1-3 15,-4-1 19-15,-8-3 13 16,-13-11 6-16,-7-3 3 0,-13-4 11 16,-12-4 5-16,-13-4-4 15,-7-3 1-15,-9-4-8 16,-8-3-3-16,-4-4-15 16,0-7-4-16,5-8-26 15,7-6-11-15,8-5-64 16,13-21-55-16,16-22 63 15</inkml:trace>
  <inkml:trace contextRef="#ctx0" brushRef="#br0" timeOffset="70741.3158">7978 9473 436 0,'-12'29'165'0,"8"-18"-90"0,-4 29-90 15,4-4 26-15,-4 22-11 16,-5 18 2-16,-7 15-3 16,-1-4-2-16,1 11 2 0,-4 1 0 0,-1-1 3 15,0-11-1-15,1-15 2 16,8-10 0-16,3-18 1 0,5-15 15 16,12-15 10-16,4-10-15 15,5-19-5-15,3-3-8 16,4-4-4-16,1 4 2 15,3 4 0-15,1 3 1 32,-1 7 0-32,1 8-3 0,-1 7 0 15,-3 0 2-15,-1 7 0 16,1 0-10-16,-1 4-5 16,1 0-23-16,7-1-8 15,5-6-6-15,4-1 0 0,3-6 13 16,1-5 7-16,-4-3 22 15,0-3 8-15,-9-5 30 16,-3-2 14-16,-9-5 4 16,-3 4 0-16,-5 0-16 15,-8 0-7-15,-4 8-16 0,-5 10-3 16,-7 4-5-16,-4 11 0 16,3 3 2-16,5 8 0 15,8-4 0-15,8-4 2 16,0-7-1-16,13 1 2 0,-1-5-2 15,4-3-1-15,1-7 1 32,-1-4-1-32,1-8 6 15,-1-6 4-15,-8-4-5 16,0-4-1-16,-7-7-2 16,-10-4-2-16,-3-3-2 15,0-4 1-15,0 4-10 0,-4 3-3 16,4 4-31-16,-1 7-12 15,18 22-70 1,7 11 4-16,4 11-24 16,9 3 54-16,12 1 210 31,16 21-17-15,-8-7 5-16,-12-8-19 15,-9-6-10-15,-7-4-14 0,-9-8-5 16,-4-3-32-16,-8-11 7 15,-4-4 5-15,-4-7-11 0,0-7-3 32,0-7-11-32,-1-11-3 0,1 3-5 0,4 4-1 31,4 3-3-31,0 5-1 0,8 6-1 16,9 8 0-16,7 3-9 15,13 4-3-15,8 0-22 16,-4 4-7-16,4-1-28 15,4 8-10-15,4-3-23 16,0-23-10-16,4-3-13 16</inkml:trace>
  <inkml:trace contextRef="#ctx0" brushRef="#br0" timeOffset="71505.2413">9551 9665 408 0,'4'-14'151'0,"-4"17"-82"0,4 1-72 16,0 7 29-16,0 11-20 16,0 7-6-1,0 25-3-15,1 8-1 16,-1 3 3-16,-4 8 0 0,0 14 1 16,0 4 0-16,0 11 0 0,-4 3-3 15,-1-11 2 1,-3-14-32-16,0-18-15 0,4-15-1 15,-4-14 4-15,0-18-18 16,0-19-7-16,-9-14 4 16,-3-11 5-16,-5-22 62 15,5-4 30-15,-1 1 35 0,1 7 17 16,4 3-13-16,3 11-5 16,5 8-20-16,4 7-7 15,8 3-18-15,13 12-5 0,15 6-11 16,13 8-3-16,0 4 1 15,4-1 1-15,8 4-1 16,1-3-2-16,-1-8-2 31,0-7 1-31,-4-3 3 16,0-5 3-16,-8-3-4 16,-8-3-1-16,-13-4 2 15,-7 0 3-15,-13-4 2 0,-8 4 1 16,-9 3-4-16,-3 1-3 15,-4 6 0-15,-1 12-1 16,1 14-3-16,-1 11 0 0,5 7-1 16,4 8 3-16,8 7-2 15,8-4 1-15,8-3 0 16,8-4 0-16,17-4-11 16,12-3-5-16,4-8 1 15,5-10 0-15,-5-5 5 16,-4-2 5-16,-4-5 8 0,-9-6 5 15,-7-1 14-15,-9-7 10 16,-3-3 1-16,-9-4 2 16,-4-12-3-16,-8 1-1 31,-4-3-1-31,0-1 0 16,3 0-11-16,1 4-3 0,0 4-8 15,4-1-2-15,8 8-4 16,9 7-3-16,7 4 2 15,17 4 0-15,4 3-24 16,20-4-10-16,5-3-57 0,16 3-26 16,-5-3-75-1</inkml:trace>
  <inkml:trace contextRef="#ctx0" brushRef="#br0" timeOffset="74006.7754">12753 10181 392 0,'-36'-4'148'0,"11"1"-80"0,-32 3-64 16,28 0 32-16,-11 3-22 16,-5 1-5-16,-8 3-8 15,-9 4-3-15,5 0 1 0,-4 7 0 0,-5 4 1 16,1 4 0-16,8-1 2 0,12 0-3 16,16 1 0-16,21-1 1 15,20 8 0-15,17-4-3 16,12 0 0-16,8-4 2 15,8 1 2 1,0-1 0-16,0 1-1 0,1-1 1 31,-5 1-1-31,-8-1 0 16,-13-3 0-16,-11-4 0 16,-17-4 0-16,-16 1 2 0,-9-1 1 15,-11 1-1-15,-9 3-2 16,-4-3 1-16,0-1-1 15,4-3-3-15,0 0 2 0,8-4-26 16,5-3-9-16,7-4-46 16,17-7-20-16,21-8-41 15</inkml:trace>
  <inkml:trace contextRef="#ctx0" brushRef="#br0" timeOffset="74254.217">13027 9989 420 0,'8'7'159'0,"-8"-4"-86"0,0-3-78 0,0 4 28 15,-4 3-19-15,0 4-2 16,-4 7-4-16,0 4 0 16,0 7 2-1,-5 18-3-15,-3 12 2 0,0 17 1 16,-1 4 0-16,1 0-7 0,0-4-3 15,-1-7-32-15,5-7-12 16,0-8-26-16,4-14-10 16,4-11-39-1</inkml:trace>
  <inkml:trace contextRef="#ctx0" brushRef="#br0" timeOffset="74818.7829">12570 10268 444 0,'20'0'165'0,"1"-3"-90"0,23 3-87 16,-19 3 26-16,-1 1-13 15,9 3-1 1,4 4-2-16,0 7 1 16,-5 4 1-16,1 3 0 0,0 4 0 0,-5 11-3 15,-3 4 2-15,-1 0 1 16,1 3 2-16,-1-4-1 15,1-6 2-15,-1-5-4 16,-3 1 0-16,-1-4 3 16,-3-7 1-16,-9-4 10 15,-4-3 6-15,-8-4-1 0,-4-4 1 16,-5-7-1-16,1-4 0 16,0-7-3-16,0-3-1 15,-1-12-6-15,5-6-3 16,0-1 0-16,4 0-1 0,4-3-5 15,0 7-1-15,4 0-6 16,4 7-2-16,4 4-2 16,9 3 0-16,7 4-4 15,9 8-1-15,0 10-8 16,0 0-4-16,-5-3 11 16,1 3 5-16,-8 0 9 15,-1 4 2-15,1 4 2 16,-9-1 0-16,-4 8 0 15,0 4 2-15,-3-1 5 16,-5 0 6-16,-4 1-7 16,-4 3-1-16,-1 4-5 15,5 3-1-15,-4-3 1 16,0-4 0-16,4-4-38 0,0-7-14 16,4-10-53-16,5-8-21 15,3-11-13 1</inkml:trace>
  <inkml:trace contextRef="#ctx0" brushRef="#br0" timeOffset="75737.2777">13419 10167 444 0,'-16'0'167'0,"16"0"-90"0,0 3-94 0,0-3 25 15,0 7-52-15,0 1-18 16,4-1-15-16,0 7-5 15,4 8 45-15,5 7 4 0,-5 8 7 0,4 6 19 16,0 8 10-16,-4 4 31 16,1-5 13-16,-5 1 4 15,0-7 4-15,-4-4-6 16,0-4-3-16,0-3-17 16,4-4-7-16,0-4-11 15,4-7-3-15,4-7-4 16,5-7-1-16,3-8 1 15,5-7 2-15,-1-10-3 16,1-5-2-16,-1-3 0 16,5 4-1-16,-5 3-3 15,1 4 2-15,-1 3 1 16,5 8 0-16,-1 7-5 16,1 11 1-16,-4 11 2 0,-1-1 1 15,1 1-2-15,-5 0 0 16,4 0-3-16,5-4 1 15,0-3 3-15,-1-1 1 16,5-7-6-16,0-7-3 16,-1-7 6-16,1-7 3 15,-8-8 2-15,-5-4-1 16,-12-6 7-16,-8-5 5 16,-8 1 7-16,-8 3 3 15,-5 4-5-15,-3 7-2 16,-1 12-9-16,5 10-4 15,-1 10-1-15,5 12-1 0,8 0 0 16,4 7 0-16,12-3 0 16,8-5 2-16,5-3-1 15,3-3 2-15,5-8 0 16,-1-3 1-16,-3-4 0 16,-1-4 0-16,-3-3-2 15,-5-4 1-15,-4 4-4 16,-3 0 0-16,-9 7 1 15,-5 7 0-15,-7 4-3 16,0 3 0-16,-4 4-1 16,-1 4 3-16,-3 11 0 15,-1 14 3-15,1 15-3 16,0 3-2-16,-5 4 4 16,5 0 3-16,-1-7-6 15,-3-8 0-15,-9-6 0 16,-4-5 3-16,-4-3 0 0,-4-7-1 15,1-4 1-15,7-7 1 16,4-11 8-16,0-11 5 31,5-8 2-31,3-2 1 0,5-9-5 16,8-10 0-16,8-7-6 16,8-4-2-16,8-4-5 15,21 4 0-15,20 4-5 16,4 0 1-16,8 3-9 15,9 4-2-15,7-4-30 16,13 1-12-16,9-1-77 0,15 8-31 16</inkml:trace>
  <inkml:trace contextRef="#ctx0" brushRef="#br0" timeOffset="77286.8208">15866 9822 512 0,'0'-37'192'0,"0"41"-104"0,0-4-102 0,0 0 25 16,8 29-14-16,0 4-1 15,-3-1 3-15,-5 5 0 16,-5 13 1-16,1 1 0 0,-4 11-3 15,-8 11 0-15,-5 14 4 16,-3-4 1-16,4-3-7 0,3-11-2 16,5-11-20-16,4-7-10 15,0-18-25-15,3-8-11 16,-7-25-93 0</inkml:trace>
  <inkml:trace contextRef="#ctx0" brushRef="#br0" timeOffset="77988.9814">15396 10236 252 0,'-28'-37'96'0,"20"12"-52"0,4-8-23 16,-1 26 28-16,5 3-24 15,0 4-8-15,0 0-7 16,9 11 0-16,3 4-5 16,8-1 15-16,1 4 6 0,20 4-9 0,8 4-4 31,8-1-6-31,4-3-2 15,8-8-1-15,-7-6 0 0,-5-8 2 16,-4-4 3-16,-8-7-2 16,-8-3-2-16,-9-5 6 15,-3-2 3-15,-5-5-5 16,-3 1-3-16,-5-4-3 16,0 0 0-16,0 0-2 0,-3 3-1 15,-5 4-2-15,0 4-1 16,0 0 2-16,0 3 0 15,0 5-2-15,-4 2 0 16,4 1-1-16,-4 0 0 0,0 3 3 16,0-3 2-16,4 0 0 15,0-1-1-15,0-17 1 32,0 10-1-17,-4-6 2-15,0 2-3 0,4 5 0 16,1-1 1-16,-1 5 2 15,4-1-3-15,0 7-2 16,0 4-1-16,4 22 3 16,-3 7-5-16,3 4 2 15,0 6 0-15,0 16-1 16,-4 3 4-16,-3 11 0 0,-5 18 1 16,0-7 2-16,0-7-3 15,-9-8 0-15,5-14 3 16,0-7 3-16,8-12 2 15,0-6 3-15,5-15 6 16,3-11 2-16,4-11-7 16,5-18-4-1,3-8-4-15,1 1 0 16,-1 3 0-16,1 4 1 16,-5 4-7-16,0 10-2 0,-3 8-3 15,-1 3 2-15,0 8 2 16,-7 3 2-16,3 8-26 15,0 3-8-15,5 0-46 16,-5 4-18-16,0-8-55 16</inkml:trace>
  <inkml:trace contextRef="#ctx0" brushRef="#br0" timeOffset="78638.8945">16638 10279 432 0,'0'-7'162'0,"4"7"-88"0,8-4-80 15,-3 4 28 1,3-3-15-16,4-5 1 0,9 5-3 31,7-1 0-31,-3 4-3 16,0 4-4-16,-1 7 1 0,-3 3-1 0,-5 4 0 16,1 0 2-16,-9 1 0 15,-8 6 0-15,-4-3 2 16,-4 7 3-16,-4-7 2 0,-1-4 3 15,-11-7 1-15,-4-4-3 16,-1 0-3-16,1 1-2 16,3-1-3-16,1 4-4 15,3 0 0-15,5-1 2 16,0 1 1-16,4 0-2 16,8 4 2-16,4-4-1 0,4 0 0 15,8-4 2-15,9-4 0 16,-1-3-11-16,5-3-3 15,-1-4-6-15,5-8-1 16,4-18 10-16,-4 4 3 16,-5 0 12-16,-3-3 7 15,-1-1 10 1,-3 0 5-16,-5 8-10 16,-4 7-4-16,0 3-10 15,-3 8-1-15,-1 7-3 16,-4 7-2-16,0 8 0 0,-4 3 0 15,0 7 3-15,0 12 2 16,0-8 4-16,0-4 2 16,4-3-1-16,0-8-1 15,4-3 3-15,5-7 3 0,3-8-6 16,0-7-1-16,1-7 0 16,-1 4 0-16,-4 3-5 15,9 7-3 1,-5 11-1-16,0 4 1 15,1 4-1-15,-1-1 4 16,0 1 2-16,-3-1-13 16,7 1-5-1,-4-4-26-15,9-4-11 16,-1-3-68-16,5-4-29 16</inkml:trace>
  <inkml:trace contextRef="#ctx0" brushRef="#br0" timeOffset="78950.1424">18419 9723 496 0,'-20'0'187'0,"20"-7"-102"0,-4 7-103 0,4 0 27 16,4 7-13-16,0 8-1 0,4 21 1 15,-4 4 0-15,0 15 3 16,-4 10-2-16,-4 4 1 0,-4 15 0 31,0 17 0-31,-5-3-5 16,5-14 0-16,0-1-17 0,4-10-4 16,0-26-30-16,0-10-11 15,0-30-91 1,-8-14 16-1</inkml:trace>
  <inkml:trace contextRef="#ctx0" brushRef="#br0" timeOffset="79635.7704">18051 10130 344 0,'-61'-51'129'0,"49"48"-70"0,8 3-56 16,-4 3 26-16,4 8-17 16,4 7-4-16,4 1-1 15,8 2 0-15,12 8-3 16,5 0-1-16,8 1 3 0,4-5 3 15,4-3 5-15,0-11-2 0,8-8 3 16,-4-6-6-16,-4-8-3 16,0-4 3-16,-5-7 4 0,1-7 6 31,-4-7 5-31,0-4-8 16,0 0-4-16,-5 4-7 15,-3 7-2-15,-9 7-3 16,-3 7-3-16,-17 23-12 15,-5 10 4-15,-7 15 3 16,0 14 3-16,0 15 3 16,4 7 1-16,3-4 3 15,1-3-1-15,4-8-1 16,4-10 3-16,9-8 2 0,-1-11 2 16,8-6 1-16,1-12-2 15,3-7 1-15,1-4-6 16,-1 1-1-16,-3-5 0 15,-1 5 0-15,1 3-3 16,-1 3 0-16,0 8-3 16,1 4 1-16,3-1 3 15,5 4 3-15,-5 1 0 0,5-5 2 16,4 1 0-16,4-4 1 31,-9-4 0-31,5-4 2 0,4-3-1 16,3-7 2-16,-3-4-4 15,-4 0-2-15,-9-3 0 16,-3-8-1-16,-5-11 0 16,-8 1 2-16,-8-1-3 15,-8 8-2-15,-12 6-3 0,-1 9-1 16,-3 10 1-16,3 14 4 16,1 8-1-16,4 3-1 15,3 4 3-15,9 4 2 0,8 3 0 16,17 1 2-16,11-5-2 15,9-6 2-15,12-4-22 16,5-4-7-16,3-4-60 16,0-3-26-16,0-22-63 31</inkml:trace>
  <inkml:trace contextRef="#ctx0" brushRef="#br0" timeOffset="79869.5275">20351 9880 472 0,'8'36'176'0,"1"-11"-96"0,3 19-98 0,-8-19 25 15,4 12-15-15,-4 14 2 0,0 10-1 0,0 19 0 16,0 4 4-16,-4 3-17 0,-4 4-3 15,0-4-20-15,0-11-8 16,0-14-19-16,0-15-8 0,-4-18-53 16</inkml:trace>
  <inkml:trace contextRef="#ctx0" brushRef="#br0" timeOffset="80417.0833">20057 10217 396 0,'4'4'148'0,"8"0"-80"0,17 3-73 0,-13 0 26 15,13 4-19-15,8 4 0 16,4-1-9-16,4 1-3 0,-1 3 6 16,10 4-3-16,3 7 2 0,0 11 1 15,0-4 2-15,-4 0 1 16,-4-3 1-16,-4 0 0 15,-4-4 2-15,-8 0-1 0,-5 0-1 16,-11-7 1-16,-5-4-1 16,-4 0 6-16,-4 0 4 31,-4-3 8-31,0-12 6 16,-4 1-4-16,0-11 0 15,0-4 2-15,0-4 1 0,4-3-8 16,0-4-2-16,4-3-7 15,4-19-4-15,0 4-1 16,9 8-1-16,3 3-7 16,0 7 0-16,1 7-2 15,3 4 3-15,1 4-1 0,-1 3 2 16,1 12 1-16,-5-1 2 16,1 4 1-16,-5 3 1 15,5 5-3-15,-1-1 2 16,-4 3 1-16,-3 5 0 0,-1-1-3 15,-8 8 2-15,0-4-1 16,-8 0 0-16,-4-3 2 16,0-1 2-16,3-3-39 31,1-4-16-31,0 0-60 16</inkml:trace>
  <inkml:trace contextRef="#ctx0" brushRef="#br0" timeOffset="80557.6974">21377 10065 424 0,'4'-4'159'0,"-4"4"-86"0,8-7-136 16,-4 7 1-16,4-7-104 15,-4-1-39-15</inkml:trace>
  <inkml:trace contextRef="#ctx0" brushRef="#br0" timeOffset="80803.2596">21462 10541 436 0,'0'29'165'0,"4"-8"-90"0,0 5-87 15,1-12 26-15,-1 8-13 16,4 7-1-16,0-7 1 15,4-4 1-15,1 0-1 0,-1-3 4 0,4-4 1 16,5-4 6-16,-1-7 3 16,4-7-11-16,1-11-4 15,-1-8-31-15,9-6-13 16,4-5-28-16,-4-14-10 0,-5 4-22 16,-3 7-10-1,-1 11 9-15</inkml:trace>
  <inkml:trace contextRef="#ctx0" brushRef="#br0" timeOffset="80955.2542">21940 10490 284 0,'0'40'107'0,"0"-26"-58"0,0 8-15 16,4-7 34-16,0-1-22 15,1 1-8-15,-1-1-26 0,4 1-7 16,0 6-4-16,0 1-8 0,0 0-3 31,0-11-41-31,1 7-18 16,-5-11-80-16,-4-18-43 15,0-7 92-15</inkml:trace>
  <inkml:trace contextRef="#ctx0" brushRef="#br0" timeOffset="81081.1897">22128 10243 368 0,'12'-26'140'0,"-8"23"-76"0,13-8-231 0,-9 4-50 15</inkml:trace>
  <inkml:trace contextRef="#ctx0" brushRef="#br0" timeOffset="81439.8103">22336 10588 468 0,'17'11'176'0,"-9"-4"-96"0,25 0-93 15,-13-3 26-15,1 3-20 16,-1 0-3-16,0 4 6 16,1 0 1-16,-5 7 3 15,0-3 0-15,-3 3 2 0,-1-3-3 16,-4-1 0-16,-4-3-8 16,-4-4-2-16,-4-7 1 15,-4-3 4-15,-4-1 3 0,-9-3 4 16,-7-1-5-16,-1 8 1 15,1 0 1-15,-1 11 1 16,4 0-2-16,1 4 2 16,3-1 1-16,5 5 2 0,8-5-1 31,4 1 2-31,4-5-9 16,4-2-3-16,8-12-79 15,29 0-34-15,4-32-28 16</inkml:trace>
  <inkml:trace contextRef="#ctx0" brushRef="#br0" timeOffset="81638.4925">22929 10188 496 0,'-8'26'187'0,"4"10"-102"0,-5 29-103 0,5-25 27 16,0 15-9-16,-4 7 2 0,0-4-5 15,0 3-2-15,4 1 2 16,0 4-32-16,4-5-13 0,0 1-60 16,4 0-26-16,4-11-17 15</inkml:trace>
  <inkml:trace contextRef="#ctx0" brushRef="#br0" timeOffset="87022.4993">23979 11165 272 0,'8'-3'104'0,"4"-1"-56"0,-4-3-56 0,-4 3 18 0,-4-7 4 15,4 0 8-15,-8-7 2 16,0 0 1-16,-4 4-14 16,-4-1 4-16,-9 4 5 0,-3 4-7 0,-9 7-2 15,-8 0-4-15,0 14-2 16,-8 12-6-16,4 6-1 15,5 8 1-15,11 4 0 16,9-4-2 0,16-7 2-1,16-1 7-15,8-6 4 0,17-4-1 16,8-8 2-16,4-7-4 16,0-3 1-16,-8-4 1 15,-4-7 5-15,-13-8 3 16,-4-3 4-16,-7-4 2 0,-5 0 1 15,-4-3-13-15,-4 0-7 16,-4-12-11-16,-4 5-4 16,4-1-5-16,0 4-3 15,4 3-29-15,4 5-14 0,8 6-5 16,4 8-2-16,5 7 34 16,3 7 17-16,1 8 37 15,3 3 15-15,1-4 17 16,4 4 8-16,-9 1-23 15,1 2-9-15,-5 1-14 16,-4 4-4-16,-3-1 1 16,-5 0 4-16,0-3-4 0,0-4 2 31,4-3 6-31,5-4 3 16,3-4-2-16,9-7-1 15,7-7-6-15,5-4-2 0,-8-4-4 16,0 1-1-16,-5-1-3 15,-3 4 1-15,-5 4-4 16,-3 4-2-16,-5-1-1 16,0 8 3-16,0 6 0 15,-4 1 1-15,5 4-3 16,3-1 2-16,0 1 1 0,5-4 0 16,3-4 0-16,5 0 0 15,4 1 0-15,3-5 2 16,9-3-1-16,4-3-1 0,4-5 3 15,-8-2 0-15,-4-5-1 32,-8-3-2-32,-9-8 3 15,-7 1 0-15,-13-8-4 16,-12 4 1-16,-13 0 2 0,-7 7 1 16,-1 8-4-16,0 14 1 15,1 14 0-15,3 15 0 16,5 8 0-16,4-1 0 15,7 0 0-15,9 8 2 16,9 7-1-16,11 0-1 16,13-8-8-16,8-10-5 0,8-11-84 15,12-8-35-15,0-14-61 16</inkml:trace>
  <inkml:trace contextRef="#ctx0" brushRef="#br0" timeOffset="87185.7632">26172 11369 584 0,'4'3'217'0,"13"5"-118"0,11 6-159 0,-12-7 12 16,5 4-187-16,-1-11-75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5DA04F7-D460-194D-BB68-E0052D916AE5}" type="datetimeFigureOut">
              <a:t>8/15/2016</a:t>
            </a:fld>
            <a:endParaRPr lang="en-US" dirty="0"/>
          </a:p>
        </p:txBody>
      </p:sp>
      <p:sp>
        <p:nvSpPr>
          <p:cNvPr id="4" name="Slide Image Placeholder 3"/>
          <p:cNvSpPr>
            <a:spLocks noGrp="1" noRot="1" noChangeAspect="1"/>
          </p:cNvSpPr>
          <p:nvPr>
            <p:ph type="sldImg" idx="2"/>
          </p:nvPr>
        </p:nvSpPr>
        <p:spPr>
          <a:xfrm>
            <a:off x="534988" y="754063"/>
            <a:ext cx="6702425" cy="3771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A259960C-9263-9F45-846F-46B05EC2093A}" type="slidenum">
              <a:t>‹#›</a:t>
            </a:fld>
            <a:endParaRPr lang="en-US" dirty="0"/>
          </a:p>
        </p:txBody>
      </p:sp>
    </p:spTree>
    <p:extLst>
      <p:ext uri="{BB962C8B-B14F-4D97-AF65-F5344CB8AC3E}">
        <p14:creationId xmlns:p14="http://schemas.microsoft.com/office/powerpoint/2010/main" val="20164452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26"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30"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31"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34"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35" name="Picture 34"/>
          <p:cNvPicPr/>
          <p:nvPr/>
        </p:nvPicPr>
        <p:blipFill>
          <a:blip r:embed="rId2"/>
          <a:stretch>
            <a:fillRect/>
          </a:stretch>
        </p:blipFill>
        <p:spPr>
          <a:xfrm>
            <a:off x="2978280" y="1368000"/>
            <a:ext cx="4118760" cy="3286440"/>
          </a:xfrm>
          <a:prstGeom prst="rect">
            <a:avLst/>
          </a:prstGeom>
          <a:ln>
            <a:noFill/>
          </a:ln>
        </p:spPr>
      </p:pic>
      <p:pic>
        <p:nvPicPr>
          <p:cNvPr id="36" name="Picture 35"/>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1"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3"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55"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56"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2920" y="216001"/>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0"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61"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162"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502920" y="1368360"/>
            <a:ext cx="9070200" cy="32868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4"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65"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66"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68"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69"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70"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2" name="PlaceHolder 2"/>
          <p:cNvSpPr>
            <a:spLocks noGrp="1"/>
          </p:cNvSpPr>
          <p:nvPr>
            <p:ph type="body"/>
          </p:nvPr>
        </p:nvSpPr>
        <p:spPr>
          <a:xfrm>
            <a:off x="502920" y="1368360"/>
            <a:ext cx="9070200" cy="1567440"/>
          </a:xfrm>
          <a:prstGeom prst="rect">
            <a:avLst/>
          </a:prstGeom>
        </p:spPr>
        <p:txBody>
          <a:bodyPr lIns="0" tIns="24120" rIns="0" bIns="0"/>
          <a:lstStyle/>
          <a:p>
            <a:endParaRPr/>
          </a:p>
        </p:txBody>
      </p:sp>
      <p:sp>
        <p:nvSpPr>
          <p:cNvPr id="173" name="PlaceHolder 3"/>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5"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76"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77"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
        <p:nvSpPr>
          <p:cNvPr id="178" name="PlaceHolder 5"/>
          <p:cNvSpPr>
            <a:spLocks noGrp="1"/>
          </p:cNvSpPr>
          <p:nvPr>
            <p:ph type="body"/>
          </p:nvPr>
        </p:nvSpPr>
        <p:spPr>
          <a:xfrm>
            <a:off x="502920" y="3085200"/>
            <a:ext cx="4426200" cy="1567440"/>
          </a:xfrm>
          <a:prstGeom prst="rect">
            <a:avLst/>
          </a:prstGeom>
        </p:spPr>
        <p:txBody>
          <a:bodyPr lIns="0" tIns="2412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80"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
        <p:nvSpPr>
          <p:cNvPr id="181" name="PlaceHolder 3"/>
          <p:cNvSpPr>
            <a:spLocks noGrp="1"/>
          </p:cNvSpPr>
          <p:nvPr>
            <p:ph type="body"/>
          </p:nvPr>
        </p:nvSpPr>
        <p:spPr>
          <a:xfrm>
            <a:off x="502920" y="1368360"/>
            <a:ext cx="9070200" cy="3286440"/>
          </a:xfrm>
          <a:prstGeom prst="rect">
            <a:avLst/>
          </a:prstGeom>
        </p:spPr>
        <p:txBody>
          <a:bodyPr lIns="0" tIns="24120" rIns="0" bIns="0"/>
          <a:lstStyle/>
          <a:p>
            <a:endParaRPr/>
          </a:p>
        </p:txBody>
      </p:sp>
      <p:pic>
        <p:nvPicPr>
          <p:cNvPr id="182" name="Picture 181"/>
          <p:cNvPicPr/>
          <p:nvPr/>
        </p:nvPicPr>
        <p:blipFill>
          <a:blip r:embed="rId2"/>
          <a:stretch>
            <a:fillRect/>
          </a:stretch>
        </p:blipFill>
        <p:spPr>
          <a:xfrm>
            <a:off x="2978280" y="1368000"/>
            <a:ext cx="4118760" cy="3286440"/>
          </a:xfrm>
          <a:prstGeom prst="rect">
            <a:avLst/>
          </a:prstGeom>
          <a:ln>
            <a:noFill/>
          </a:ln>
        </p:spPr>
      </p:pic>
      <p:pic>
        <p:nvPicPr>
          <p:cNvPr id="183" name="Picture 182"/>
          <p:cNvPicPr/>
          <p:nvPr/>
        </p:nvPicPr>
        <p:blipFill>
          <a:blip r:embed="rId2"/>
          <a:stretch>
            <a:fillRect/>
          </a:stretch>
        </p:blipFill>
        <p:spPr>
          <a:xfrm>
            <a:off x="2978280" y="1368000"/>
            <a:ext cx="4118760" cy="3286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6" name="PlaceHolder 2"/>
          <p:cNvSpPr>
            <a:spLocks noGrp="1"/>
          </p:cNvSpPr>
          <p:nvPr>
            <p:ph type="body"/>
          </p:nvPr>
        </p:nvSpPr>
        <p:spPr>
          <a:xfrm>
            <a:off x="502920" y="1368360"/>
            <a:ext cx="9070200" cy="3286440"/>
          </a:xfrm>
          <a:prstGeom prst="rect">
            <a:avLst/>
          </a:prstGeom>
        </p:spPr>
        <p:txBody>
          <a:bodyPr lIns="0" tIns="2412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9" name="PlaceHolder 3"/>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2920" y="216001"/>
            <a:ext cx="9070200" cy="2997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14" name="PlaceHolder 3"/>
          <p:cNvSpPr>
            <a:spLocks noGrp="1"/>
          </p:cNvSpPr>
          <p:nvPr>
            <p:ph type="body"/>
          </p:nvPr>
        </p:nvSpPr>
        <p:spPr>
          <a:xfrm>
            <a:off x="502920" y="3085200"/>
            <a:ext cx="4426200" cy="1567440"/>
          </a:xfrm>
          <a:prstGeom prst="rect">
            <a:avLst/>
          </a:prstGeom>
        </p:spPr>
        <p:txBody>
          <a:bodyPr lIns="0" tIns="24120" rIns="0" bIns="0"/>
          <a:lstStyle/>
          <a:p>
            <a:endParaRPr/>
          </a:p>
        </p:txBody>
      </p:sp>
      <p:sp>
        <p:nvSpPr>
          <p:cNvPr id="15" name="PlaceHolder 4"/>
          <p:cNvSpPr>
            <a:spLocks noGrp="1"/>
          </p:cNvSpPr>
          <p:nvPr>
            <p:ph type="body"/>
          </p:nvPr>
        </p:nvSpPr>
        <p:spPr>
          <a:xfrm>
            <a:off x="5150880" y="1368360"/>
            <a:ext cx="4426200" cy="3286440"/>
          </a:xfrm>
          <a:prstGeom prst="rect">
            <a:avLst/>
          </a:prstGeom>
        </p:spPr>
        <p:txBody>
          <a:bodyPr lIns="0" tIns="2412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502920" y="1368360"/>
            <a:ext cx="4426200" cy="3286440"/>
          </a:xfrm>
          <a:prstGeom prst="rect">
            <a:avLst/>
          </a:prstGeom>
        </p:spPr>
        <p:txBody>
          <a:bodyPr lIns="0" tIns="24120" rIns="0" bIns="0"/>
          <a:lstStyle/>
          <a:p>
            <a:endParaRPr/>
          </a:p>
        </p:txBody>
      </p:sp>
      <p:sp>
        <p:nvSpPr>
          <p:cNvPr id="18"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19" name="PlaceHolder 4"/>
          <p:cNvSpPr>
            <a:spLocks noGrp="1"/>
          </p:cNvSpPr>
          <p:nvPr>
            <p:ph type="body"/>
          </p:nvPr>
        </p:nvSpPr>
        <p:spPr>
          <a:xfrm>
            <a:off x="5150880" y="3085200"/>
            <a:ext cx="4426200" cy="1567440"/>
          </a:xfrm>
          <a:prstGeom prst="rect">
            <a:avLst/>
          </a:prstGeom>
        </p:spPr>
        <p:txBody>
          <a:bodyPr lIns="0" tIns="2412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2920" y="203760"/>
            <a:ext cx="9070200" cy="67068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502920" y="1368360"/>
            <a:ext cx="4426200" cy="1567440"/>
          </a:xfrm>
          <a:prstGeom prst="rect">
            <a:avLst/>
          </a:prstGeom>
        </p:spPr>
        <p:txBody>
          <a:bodyPr lIns="0" tIns="24120" rIns="0" bIns="0"/>
          <a:lstStyle/>
          <a:p>
            <a:endParaRPr/>
          </a:p>
        </p:txBody>
      </p:sp>
      <p:sp>
        <p:nvSpPr>
          <p:cNvPr id="22" name="PlaceHolder 3"/>
          <p:cNvSpPr>
            <a:spLocks noGrp="1"/>
          </p:cNvSpPr>
          <p:nvPr>
            <p:ph type="body"/>
          </p:nvPr>
        </p:nvSpPr>
        <p:spPr>
          <a:xfrm>
            <a:off x="5150880" y="1368360"/>
            <a:ext cx="4426200" cy="1567440"/>
          </a:xfrm>
          <a:prstGeom prst="rect">
            <a:avLst/>
          </a:prstGeom>
        </p:spPr>
        <p:txBody>
          <a:bodyPr lIns="0" tIns="24120" rIns="0" bIns="0"/>
          <a:lstStyle/>
          <a:p>
            <a:endParaRPr/>
          </a:p>
        </p:txBody>
      </p:sp>
      <p:sp>
        <p:nvSpPr>
          <p:cNvPr id="23" name="PlaceHolder 4"/>
          <p:cNvSpPr>
            <a:spLocks noGrp="1"/>
          </p:cNvSpPr>
          <p:nvPr>
            <p:ph type="body"/>
          </p:nvPr>
        </p:nvSpPr>
        <p:spPr>
          <a:xfrm>
            <a:off x="502920" y="3085200"/>
            <a:ext cx="9070200" cy="1567440"/>
          </a:xfrm>
          <a:prstGeom prst="rect">
            <a:avLst/>
          </a:prstGeom>
        </p:spPr>
        <p:txBody>
          <a:bodyPr lIns="0" tIns="2412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a:fillRect/>
          </a:stretch>
        </p:blipFill>
        <p:spPr>
          <a:xfrm>
            <a:off x="360" y="360"/>
            <a:ext cx="10078560" cy="5672880"/>
          </a:xfrm>
          <a:prstGeom prst="rect">
            <a:avLst/>
          </a:prstGeom>
          <a:ln>
            <a:noFill/>
          </a:ln>
        </p:spPr>
      </p:pic>
      <p:sp>
        <p:nvSpPr>
          <p:cNvPr id="4" name="PlaceHolder 1"/>
          <p:cNvSpPr>
            <a:spLocks noGrp="1"/>
          </p:cNvSpPr>
          <p:nvPr>
            <p:ph type="title"/>
          </p:nvPr>
        </p:nvSpPr>
        <p:spPr>
          <a:xfrm>
            <a:off x="504000" y="216001"/>
            <a:ext cx="9071640" cy="648000"/>
          </a:xfrm>
          <a:prstGeom prst="rect">
            <a:avLst/>
          </a:prstGeom>
        </p:spPr>
        <p:txBody>
          <a:bodyPr lIns="0" tIns="0" rIns="0" bIns="0" anchor="ctr"/>
          <a:lstStyle/>
          <a:p>
            <a:pPr algn="ctr"/>
            <a:r>
              <a:rPr lang="en-US" sz="4400">
                <a:latin typeface="Arial"/>
              </a:rPr>
              <a:t>Click to edit the title text format</a:t>
            </a:r>
            <a:endParaRPr/>
          </a:p>
        </p:txBody>
      </p:sp>
      <p:sp>
        <p:nvSpPr>
          <p:cNvPr id="2" name="PlaceHolder 2"/>
          <p:cNvSpPr>
            <a:spLocks noGrp="1"/>
          </p:cNvSpPr>
          <p:nvPr>
            <p:ph type="body"/>
          </p:nvPr>
        </p:nvSpPr>
        <p:spPr>
          <a:xfrm>
            <a:off x="504000" y="1326600"/>
            <a:ext cx="9072000" cy="328860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jpe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gif"/><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customXml" Target="../ink/ink1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34.gif"/><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190.png"/><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customXml" Target="../ink/ink31.xml"/><Relationship Id="rId17" Type="http://schemas.openxmlformats.org/officeDocument/2006/relationships/image" Target="../media/image210.png"/><Relationship Id="rId2" Type="http://schemas.openxmlformats.org/officeDocument/2006/relationships/customXml" Target="../ink/ink26.xml"/><Relationship Id="rId16" Type="http://schemas.openxmlformats.org/officeDocument/2006/relationships/customXml" Target="../ink/ink33.xml"/><Relationship Id="rId1" Type="http://schemas.openxmlformats.org/officeDocument/2006/relationships/slideLayout" Target="../slideLayouts/slideLayout3.xml"/><Relationship Id="rId6" Type="http://schemas.openxmlformats.org/officeDocument/2006/relationships/customXml" Target="../ink/ink28.xml"/><Relationship Id="rId11" Type="http://schemas.openxmlformats.org/officeDocument/2006/relationships/image" Target="../media/image180.png"/><Relationship Id="rId5" Type="http://schemas.openxmlformats.org/officeDocument/2006/relationships/image" Target="../media/image150.png"/><Relationship Id="rId15" Type="http://schemas.openxmlformats.org/officeDocument/2006/relationships/image" Target="../media/image200.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170.png"/><Relationship Id="rId14" Type="http://schemas.openxmlformats.org/officeDocument/2006/relationships/customXml" Target="../ink/ink32.xml"/></Relationships>
</file>

<file path=ppt/slides/_rels/slide4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2.png"/><Relationship Id="rId2" Type="http://schemas.openxmlformats.org/officeDocument/2006/relationships/customXml" Target="../ink/ink34.xml"/><Relationship Id="rId1" Type="http://schemas.openxmlformats.org/officeDocument/2006/relationships/slideLayout" Target="../slideLayouts/slideLayout3.xml"/><Relationship Id="rId6" Type="http://schemas.openxmlformats.org/officeDocument/2006/relationships/customXml" Target="../ink/ink36.xml"/><Relationship Id="rId5" Type="http://schemas.openxmlformats.org/officeDocument/2006/relationships/image" Target="../media/image14.png"/><Relationship Id="rId4" Type="http://schemas.openxmlformats.org/officeDocument/2006/relationships/customXml" Target="../ink/ink35.xml"/></Relationships>
</file>

<file path=ppt/slides/_rels/slide43.xml.rels><?xml version="1.0" encoding="UTF-8" standalone="yes"?>
<Relationships xmlns="http://schemas.openxmlformats.org/package/2006/relationships"><Relationship Id="rId8" Type="http://schemas.openxmlformats.org/officeDocument/2006/relationships/customXml" Target="../ink/ink40.xml"/><Relationship Id="rId13" Type="http://schemas.openxmlformats.org/officeDocument/2006/relationships/image" Target="../media/image280.png"/><Relationship Id="rId3" Type="http://schemas.openxmlformats.org/officeDocument/2006/relationships/image" Target="../media/image230.png"/><Relationship Id="rId7" Type="http://schemas.openxmlformats.org/officeDocument/2006/relationships/image" Target="../media/image250.png"/><Relationship Id="rId12" Type="http://schemas.openxmlformats.org/officeDocument/2006/relationships/customXml" Target="../ink/ink42.xml"/><Relationship Id="rId17" Type="http://schemas.openxmlformats.org/officeDocument/2006/relationships/image" Target="../media/image300.png"/><Relationship Id="rId2" Type="http://schemas.openxmlformats.org/officeDocument/2006/relationships/customXml" Target="../ink/ink37.xml"/><Relationship Id="rId16" Type="http://schemas.openxmlformats.org/officeDocument/2006/relationships/customXml" Target="../ink/ink44.xml"/><Relationship Id="rId1" Type="http://schemas.openxmlformats.org/officeDocument/2006/relationships/slideLayout" Target="../slideLayouts/slideLayout3.xml"/><Relationship Id="rId6" Type="http://schemas.openxmlformats.org/officeDocument/2006/relationships/customXml" Target="../ink/ink39.xml"/><Relationship Id="rId11" Type="http://schemas.openxmlformats.org/officeDocument/2006/relationships/image" Target="../media/image270.png"/><Relationship Id="rId5" Type="http://schemas.openxmlformats.org/officeDocument/2006/relationships/image" Target="../media/image240.png"/><Relationship Id="rId15" Type="http://schemas.openxmlformats.org/officeDocument/2006/relationships/image" Target="../media/image290.png"/><Relationship Id="rId10" Type="http://schemas.openxmlformats.org/officeDocument/2006/relationships/customXml" Target="../ink/ink41.xml"/><Relationship Id="rId4" Type="http://schemas.openxmlformats.org/officeDocument/2006/relationships/customXml" Target="../ink/ink38.xml"/><Relationship Id="rId9" Type="http://schemas.openxmlformats.org/officeDocument/2006/relationships/image" Target="../media/image260.png"/><Relationship Id="rId14" Type="http://schemas.openxmlformats.org/officeDocument/2006/relationships/customXml" Target="../ink/ink43.xml"/></Relationships>
</file>

<file path=ppt/slides/_rels/slide44.xml.rels><?xml version="1.0" encoding="UTF-8" standalone="yes"?>
<Relationships xmlns="http://schemas.openxmlformats.org/package/2006/relationships"><Relationship Id="rId8" Type="http://schemas.openxmlformats.org/officeDocument/2006/relationships/customXml" Target="../ink/ink48.xml"/><Relationship Id="rId13" Type="http://schemas.openxmlformats.org/officeDocument/2006/relationships/image" Target="../media/image360.png"/><Relationship Id="rId3" Type="http://schemas.openxmlformats.org/officeDocument/2006/relationships/image" Target="../media/image310.png"/><Relationship Id="rId7" Type="http://schemas.openxmlformats.org/officeDocument/2006/relationships/image" Target="../media/image330.png"/><Relationship Id="rId12" Type="http://schemas.openxmlformats.org/officeDocument/2006/relationships/customXml" Target="../ink/ink50.xml"/><Relationship Id="rId2" Type="http://schemas.openxmlformats.org/officeDocument/2006/relationships/customXml" Target="../ink/ink45.xml"/><Relationship Id="rId1" Type="http://schemas.openxmlformats.org/officeDocument/2006/relationships/slideLayout" Target="../slideLayouts/slideLayout3.xml"/><Relationship Id="rId6" Type="http://schemas.openxmlformats.org/officeDocument/2006/relationships/customXml" Target="../ink/ink47.xml"/><Relationship Id="rId11" Type="http://schemas.openxmlformats.org/officeDocument/2006/relationships/image" Target="../media/image350.png"/><Relationship Id="rId5" Type="http://schemas.openxmlformats.org/officeDocument/2006/relationships/image" Target="../media/image320.png"/><Relationship Id="rId10" Type="http://schemas.openxmlformats.org/officeDocument/2006/relationships/customXml" Target="../ink/ink49.xml"/><Relationship Id="rId4" Type="http://schemas.openxmlformats.org/officeDocument/2006/relationships/customXml" Target="../ink/ink46.xml"/><Relationship Id="rId9"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04159" y="216092"/>
            <a:ext cx="9071322" cy="647617"/>
          </a:xfrm>
          <a:prstGeom prst="rect">
            <a:avLst/>
          </a:prstGeom>
          <a:noFill/>
          <a:ln>
            <a:noFill/>
          </a:ln>
        </p:spPr>
        <p:txBody>
          <a:bodyPr lIns="0" tIns="0" rIns="0" bIns="0" anchor="ctr"/>
          <a:lstStyle/>
          <a:p>
            <a:pPr algn="ctr" defTabSz="457169"/>
            <a:r>
              <a:rPr lang="en-US" sz="3600" dirty="0">
                <a:solidFill>
                  <a:prstClr val="black"/>
                </a:solidFill>
              </a:rPr>
              <a:t>Eulerian tours</a:t>
            </a:r>
          </a:p>
        </p:txBody>
      </p:sp>
      <p:graphicFrame>
        <p:nvGraphicFramePr>
          <p:cNvPr id="2" name="Table 1"/>
          <p:cNvGraphicFramePr>
            <a:graphicFrameLocks noGrp="1"/>
          </p:cNvGraphicFramePr>
          <p:nvPr>
            <p:extLst/>
          </p:nvPr>
        </p:nvGraphicFramePr>
        <p:xfrm>
          <a:off x="1642361" y="1819692"/>
          <a:ext cx="7551342" cy="1423568"/>
        </p:xfrm>
        <a:graphic>
          <a:graphicData uri="http://schemas.openxmlformats.org/drawingml/2006/table">
            <a:tbl>
              <a:tblPr firstRow="1" bandRow="1">
                <a:tableStyleId>{BC89EF96-8CEA-46FF-86C4-4CE0E7609802}</a:tableStyleId>
              </a:tblPr>
              <a:tblGrid>
                <a:gridCol w="1470704">
                  <a:extLst>
                    <a:ext uri="{9D8B030D-6E8A-4147-A177-3AD203B41FA5}">
                      <a16:colId xmlns:a16="http://schemas.microsoft.com/office/drawing/2014/main" val="20000"/>
                    </a:ext>
                  </a:extLst>
                </a:gridCol>
                <a:gridCol w="1997413">
                  <a:extLst>
                    <a:ext uri="{9D8B030D-6E8A-4147-A177-3AD203B41FA5}">
                      <a16:colId xmlns:a16="http://schemas.microsoft.com/office/drawing/2014/main" val="20001"/>
                    </a:ext>
                  </a:extLst>
                </a:gridCol>
                <a:gridCol w="2769479">
                  <a:extLst>
                    <a:ext uri="{9D8B030D-6E8A-4147-A177-3AD203B41FA5}">
                      <a16:colId xmlns:a16="http://schemas.microsoft.com/office/drawing/2014/main" val="20002"/>
                    </a:ext>
                  </a:extLst>
                </a:gridCol>
                <a:gridCol w="1313746">
                  <a:extLst>
                    <a:ext uri="{9D8B030D-6E8A-4147-A177-3AD203B41FA5}">
                      <a16:colId xmlns:a16="http://schemas.microsoft.com/office/drawing/2014/main" val="20003"/>
                    </a:ext>
                  </a:extLst>
                </a:gridCol>
              </a:tblGrid>
              <a:tr h="418778">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600" b="1" dirty="0"/>
                    </a:p>
                  </a:txBody>
                  <a:tcPr marL="91437" marR="91437" marT="45718" marB="45718"/>
                </a:tc>
                <a:tc>
                  <a:txBody>
                    <a:bodyPr/>
                    <a:lstStyle/>
                    <a:p>
                      <a:pPr algn="ctr"/>
                      <a:endParaRPr lang="en-US" sz="1600" b="1" dirty="0"/>
                    </a:p>
                  </a:txBody>
                  <a:tcPr marL="91437" marR="91437" marT="45718" marB="45718"/>
                </a:tc>
                <a:extLst>
                  <a:ext uri="{0D108BD9-81ED-4DB2-BD59-A6C34878D82A}">
                    <a16:rowId xmlns:a16="http://schemas.microsoft.com/office/drawing/2014/main" val="10000"/>
                  </a:ext>
                </a:extLst>
              </a:tr>
              <a:tr h="586012">
                <a:tc>
                  <a:txBody>
                    <a:bodyPr/>
                    <a:lstStyle/>
                    <a:p>
                      <a:pPr algn="ctr"/>
                      <a:endParaRPr lang="en-US" sz="1600" b="1" dirty="0"/>
                    </a:p>
                  </a:txBody>
                  <a:tcPr marL="91437" marR="91437" marT="45718" marB="45718"/>
                </a:tc>
                <a:tc>
                  <a:txBody>
                    <a:bodyPr/>
                    <a:lstStyle/>
                    <a:p>
                      <a:pPr algn="ctr"/>
                      <a:r>
                        <a:rPr lang="en-US" sz="1600" b="1" dirty="0"/>
                        <a:t>Miles</a:t>
                      </a:r>
                      <a:r>
                        <a:rPr lang="en-US" sz="1600" b="1" baseline="0" dirty="0"/>
                        <a:t> Jones</a:t>
                      </a:r>
                      <a:endParaRPr lang="en-US" sz="1600" b="1" dirty="0"/>
                    </a:p>
                  </a:txBody>
                  <a:tcPr marL="91437" marR="91437" marT="45718" marB="45718"/>
                </a:tc>
                <a:tc>
                  <a:txBody>
                    <a:bodyPr/>
                    <a:lstStyle/>
                    <a:p>
                      <a:pPr algn="ctr"/>
                      <a:r>
                        <a:rPr lang="en-US" sz="1600" b="1" dirty="0" err="1"/>
                        <a:t>MTThF</a:t>
                      </a:r>
                      <a:r>
                        <a:rPr lang="en-US" sz="1600" b="1" dirty="0"/>
                        <a:t> 8:30-9:50am</a:t>
                      </a:r>
                    </a:p>
                  </a:txBody>
                  <a:tcPr marL="91437" marR="91437" marT="45718" marB="45718"/>
                </a:tc>
                <a:tc>
                  <a:txBody>
                    <a:bodyPr/>
                    <a:lstStyle/>
                    <a:p>
                      <a:pPr algn="ctr"/>
                      <a:r>
                        <a:rPr lang="en-US" sz="1600" b="1" dirty="0"/>
                        <a:t>CSE 4140</a:t>
                      </a:r>
                    </a:p>
                  </a:txBody>
                  <a:tcPr marL="91437" marR="91437" marT="45718" marB="45718"/>
                </a:tc>
                <a:extLst>
                  <a:ext uri="{0D108BD9-81ED-4DB2-BD59-A6C34878D82A}">
                    <a16:rowId xmlns:a16="http://schemas.microsoft.com/office/drawing/2014/main" val="10001"/>
                  </a:ext>
                </a:extLst>
              </a:tr>
              <a:tr h="418778">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tc>
                  <a:txBody>
                    <a:bodyPr/>
                    <a:lstStyle/>
                    <a:p>
                      <a:pPr algn="ctr"/>
                      <a:endParaRPr lang="en-US" sz="1600" b="1" dirty="0"/>
                    </a:p>
                  </a:txBody>
                  <a:tcPr marL="91437" marR="91437" marT="45718" marB="45718"/>
                </a:tc>
                <a:extLst>
                  <a:ext uri="{0D108BD9-81ED-4DB2-BD59-A6C34878D82A}">
                    <a16:rowId xmlns:a16="http://schemas.microsoft.com/office/drawing/2014/main" val="10002"/>
                  </a:ext>
                </a:extLst>
              </a:tr>
            </a:tbl>
          </a:graphicData>
        </a:graphic>
      </p:graphicFrame>
      <p:sp>
        <p:nvSpPr>
          <p:cNvPr id="3" name="TextBox 2"/>
          <p:cNvSpPr txBox="1"/>
          <p:nvPr/>
        </p:nvSpPr>
        <p:spPr>
          <a:xfrm>
            <a:off x="2560303" y="3635813"/>
            <a:ext cx="1847493" cy="1200329"/>
          </a:xfrm>
          <a:prstGeom prst="rect">
            <a:avLst/>
          </a:prstGeom>
          <a:noFill/>
        </p:spPr>
        <p:txBody>
          <a:bodyPr wrap="none" rtlCol="0">
            <a:spAutoFit/>
          </a:bodyPr>
          <a:lstStyle/>
          <a:p>
            <a:endParaRPr lang="en-US" dirty="0"/>
          </a:p>
          <a:p>
            <a:endParaRPr lang="en-US" dirty="0"/>
          </a:p>
          <a:p>
            <a:endParaRPr lang="en-US" dirty="0"/>
          </a:p>
          <a:p>
            <a:pPr algn="ctr"/>
            <a:r>
              <a:rPr lang="en-US"/>
              <a:t>August 15, </a:t>
            </a:r>
            <a:r>
              <a:rPr lang="en-US" dirty="0"/>
              <a:t>2016</a:t>
            </a:r>
          </a:p>
        </p:txBody>
      </p:sp>
    </p:spTree>
    <p:extLst>
      <p:ext uri="{BB962C8B-B14F-4D97-AF65-F5344CB8AC3E}">
        <p14:creationId xmlns:p14="http://schemas.microsoft.com/office/powerpoint/2010/main" val="189849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Light Switches</a:t>
            </a:r>
            <a:endParaRPr dirty="0"/>
          </a:p>
        </p:txBody>
      </p:sp>
      <p:sp>
        <p:nvSpPr>
          <p:cNvPr id="2" name="TextBox 1"/>
          <p:cNvSpPr txBox="1"/>
          <p:nvPr/>
        </p:nvSpPr>
        <p:spPr>
          <a:xfrm>
            <a:off x="293953" y="3021099"/>
            <a:ext cx="6200084" cy="2554545"/>
          </a:xfrm>
          <a:prstGeom prst="rect">
            <a:avLst/>
          </a:prstGeom>
          <a:noFill/>
        </p:spPr>
        <p:txBody>
          <a:bodyPr wrap="square" rtlCol="0">
            <a:spAutoFit/>
          </a:bodyPr>
          <a:lstStyle/>
          <a:p>
            <a:r>
              <a:rPr lang="en-US" sz="2000" b="1">
                <a:solidFill>
                  <a:srgbClr val="0000FF"/>
                </a:solidFill>
              </a:rPr>
              <a:t>What's the minimum number of single flips of a switch to guarantee that the light bulb turns on?</a:t>
            </a:r>
          </a:p>
          <a:p>
            <a:endParaRPr lang="en-US" sz="2000">
              <a:solidFill>
                <a:srgbClr val="0000FF"/>
              </a:solidFill>
            </a:endParaRPr>
          </a:p>
          <a:p>
            <a:pPr marL="457200" indent="-457200">
              <a:buAutoNum type="alphaUcPeriod"/>
            </a:pPr>
            <a:r>
              <a:rPr lang="en-US" sz="2000"/>
              <a:t>4</a:t>
            </a:r>
          </a:p>
          <a:p>
            <a:pPr marL="457200" indent="-457200">
              <a:buAutoNum type="alphaUcPeriod"/>
            </a:pPr>
            <a:r>
              <a:rPr lang="en-US" sz="2000"/>
              <a:t>8</a:t>
            </a:r>
          </a:p>
          <a:p>
            <a:pPr marL="457200" indent="-457200">
              <a:buAutoNum type="alphaUcPeriod"/>
            </a:pPr>
            <a:r>
              <a:rPr lang="en-US" sz="2000"/>
              <a:t>16</a:t>
            </a:r>
          </a:p>
          <a:p>
            <a:pPr marL="457200" indent="-457200">
              <a:buAutoNum type="alphaUcPeriod"/>
            </a:pPr>
            <a:r>
              <a:rPr lang="en-US" sz="2000"/>
              <a:t>64</a:t>
            </a:r>
          </a:p>
          <a:p>
            <a:pPr marL="457200" indent="-457200">
              <a:buAutoNum type="alphaUcPeriod"/>
            </a:pPr>
            <a:r>
              <a:rPr lang="en-US" sz="2000"/>
              <a:t>None of the above</a:t>
            </a:r>
          </a:p>
        </p:txBody>
      </p:sp>
      <p:sp>
        <p:nvSpPr>
          <p:cNvPr id="3" name="TextBox 2"/>
          <p:cNvSpPr txBox="1"/>
          <p:nvPr/>
        </p:nvSpPr>
        <p:spPr>
          <a:xfrm>
            <a:off x="293954" y="1237795"/>
            <a:ext cx="9577705" cy="1200328"/>
          </a:xfrm>
          <a:prstGeom prst="rect">
            <a:avLst/>
          </a:prstGeom>
          <a:noFill/>
        </p:spPr>
        <p:txBody>
          <a:bodyPr wrap="square" rtlCol="0">
            <a:spAutoFit/>
          </a:bodyPr>
          <a:lstStyle/>
          <a:p>
            <a:pPr>
              <a:buSzPct val="45000"/>
            </a:pPr>
            <a:r>
              <a:rPr lang="en-US" sz="2400"/>
              <a:t>A light bulb is connected to 3 switches in such a way that it lights up only when all the switches are in the proper position. But you don't know what the proper position of each switch is! </a:t>
            </a:r>
          </a:p>
        </p:txBody>
      </p:sp>
      <p:pic>
        <p:nvPicPr>
          <p:cNvPr id="6" name="Picture 5"/>
          <p:cNvPicPr/>
          <p:nvPr/>
        </p:nvPicPr>
        <p:blipFill>
          <a:blip r:embed="rId2"/>
          <a:stretch>
            <a:fillRect/>
          </a:stretch>
        </p:blipFill>
        <p:spPr>
          <a:xfrm>
            <a:off x="7127444" y="2576716"/>
            <a:ext cx="2294132" cy="2239087"/>
          </a:xfrm>
          <a:prstGeom prst="rect">
            <a:avLst/>
          </a:prstGeom>
          <a:ln>
            <a:noFill/>
          </a:ln>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67760" y="70920"/>
              <a:ext cx="7214760" cy="4583160"/>
            </p14:xfrm>
          </p:contentPart>
        </mc:Choice>
        <mc:Fallback>
          <p:pic>
            <p:nvPicPr>
              <p:cNvPr id="4" name="Ink 3"/>
              <p:cNvPicPr/>
              <p:nvPr/>
            </p:nvPicPr>
            <p:blipFill>
              <a:blip r:embed="rId4"/>
              <a:stretch>
                <a:fillRect/>
              </a:stretch>
            </p:blipFill>
            <p:spPr>
              <a:xfrm>
                <a:off x="156960" y="63360"/>
                <a:ext cx="7239960" cy="4601160"/>
              </a:xfrm>
              <a:prstGeom prst="rect">
                <a:avLst/>
              </a:prstGeom>
            </p:spPr>
          </p:pic>
        </mc:Fallback>
      </mc:AlternateContent>
    </p:spTree>
    <p:extLst>
      <p:ext uri="{BB962C8B-B14F-4D97-AF65-F5344CB8AC3E}">
        <p14:creationId xmlns:p14="http://schemas.microsoft.com/office/powerpoint/2010/main" val="125068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Light Switches</a:t>
            </a:r>
            <a:endParaRPr dirty="0"/>
          </a:p>
        </p:txBody>
      </p:sp>
      <p:sp>
        <p:nvSpPr>
          <p:cNvPr id="5" name="Rectangle 4"/>
          <p:cNvSpPr/>
          <p:nvPr/>
        </p:nvSpPr>
        <p:spPr>
          <a:xfrm>
            <a:off x="293952" y="3627482"/>
            <a:ext cx="5881258" cy="1754327"/>
          </a:xfrm>
          <a:prstGeom prst="rect">
            <a:avLst/>
          </a:prstGeom>
        </p:spPr>
        <p:txBody>
          <a:bodyPr wrap="square">
            <a:spAutoFit/>
          </a:bodyPr>
          <a:lstStyle/>
          <a:p>
            <a:r>
              <a:rPr lang="en-US" b="1"/>
              <a:t>Configuration 1 if switch is UP, 0 if DOWN</a:t>
            </a:r>
          </a:p>
          <a:p>
            <a:r>
              <a:rPr lang="en-US"/>
              <a:t>Connect configuration if off by one switch.</a:t>
            </a:r>
          </a:p>
          <a:p>
            <a:endParaRPr lang="en-US"/>
          </a:p>
          <a:p>
            <a:r>
              <a:rPr lang="en-US" b="1">
                <a:solidFill>
                  <a:srgbClr val="0000FF"/>
                </a:solidFill>
              </a:rPr>
              <a:t>Rephrasing the problem:</a:t>
            </a:r>
          </a:p>
          <a:p>
            <a:endParaRPr lang="en-US">
              <a:solidFill>
                <a:srgbClr val="0000FF"/>
              </a:solidFill>
            </a:endParaRPr>
          </a:p>
          <a:p>
            <a:r>
              <a:rPr lang="en-US">
                <a:solidFill>
                  <a:srgbClr val="000000"/>
                </a:solidFill>
              </a:rPr>
              <a:t>Looking for </a:t>
            </a:r>
            <a:r>
              <a:rPr lang="en-US" b="1">
                <a:solidFill>
                  <a:srgbClr val="000000"/>
                </a:solidFill>
              </a:rPr>
              <a:t>Hamiltonian tour</a:t>
            </a:r>
            <a:r>
              <a:rPr lang="en-US">
                <a:solidFill>
                  <a:srgbClr val="000000"/>
                </a:solidFill>
              </a:rPr>
              <a:t> through graph.</a:t>
            </a:r>
          </a:p>
        </p:txBody>
      </p:sp>
      <p:pic>
        <p:nvPicPr>
          <p:cNvPr id="7" name="Picture 6"/>
          <p:cNvPicPr/>
          <p:nvPr/>
        </p:nvPicPr>
        <p:blipFill>
          <a:blip r:embed="rId2"/>
          <a:stretch>
            <a:fillRect/>
          </a:stretch>
        </p:blipFill>
        <p:spPr>
          <a:xfrm>
            <a:off x="6175210" y="1049564"/>
            <a:ext cx="3279240" cy="2725920"/>
          </a:xfrm>
          <a:prstGeom prst="rect">
            <a:avLst/>
          </a:prstGeom>
          <a:ln>
            <a:noFill/>
          </a:ln>
        </p:spPr>
      </p:pic>
      <p:pic>
        <p:nvPicPr>
          <p:cNvPr id="8" name="Picture 7"/>
          <p:cNvPicPr/>
          <p:nvPr/>
        </p:nvPicPr>
        <p:blipFill>
          <a:blip r:embed="rId3"/>
          <a:stretch>
            <a:fillRect/>
          </a:stretch>
        </p:blipFill>
        <p:spPr>
          <a:xfrm>
            <a:off x="2562329" y="1049565"/>
            <a:ext cx="2294132" cy="2239087"/>
          </a:xfrm>
          <a:prstGeom prst="rect">
            <a:avLst/>
          </a:prstGeom>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6710400" y="1489680"/>
              <a:ext cx="2175120" cy="1861920"/>
            </p14:xfrm>
          </p:contentPart>
        </mc:Choice>
        <mc:Fallback>
          <p:pic>
            <p:nvPicPr>
              <p:cNvPr id="2" name="Ink 1"/>
              <p:cNvPicPr/>
              <p:nvPr/>
            </p:nvPicPr>
            <p:blipFill>
              <a:blip r:embed="rId5"/>
              <a:stretch>
                <a:fillRect/>
              </a:stretch>
            </p:blipFill>
            <p:spPr>
              <a:xfrm>
                <a:off x="6697440" y="1475280"/>
                <a:ext cx="2203200" cy="1888920"/>
              </a:xfrm>
              <a:prstGeom prst="rect">
                <a:avLst/>
              </a:prstGeom>
            </p:spPr>
          </p:pic>
        </mc:Fallback>
      </mc:AlternateContent>
    </p:spTree>
    <p:extLst>
      <p:ext uri="{BB962C8B-B14F-4D97-AF65-F5344CB8AC3E}">
        <p14:creationId xmlns:p14="http://schemas.microsoft.com/office/powerpoint/2010/main" val="117065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Our Strategy</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dirty="0"/>
          </a:p>
          <a:p>
            <a:r>
              <a:rPr lang="en-US" sz="2400" b="1" dirty="0">
                <a:solidFill>
                  <a:srgbClr val="0000FF"/>
                </a:solidFill>
              </a:rPr>
              <a:t>Puzzle / Problem</a:t>
            </a:r>
          </a:p>
          <a:p>
            <a:endParaRPr lang="en-US" sz="2400" b="1" dirty="0">
              <a:solidFill>
                <a:srgbClr val="0000FF"/>
              </a:solidFill>
              <a:latin typeface="Arial"/>
            </a:endParaRPr>
          </a:p>
          <a:p>
            <a:r>
              <a:rPr lang="en-US" sz="2400" b="1" dirty="0">
                <a:solidFill>
                  <a:srgbClr val="0000FF"/>
                </a:solidFill>
                <a:latin typeface="Arial"/>
              </a:rPr>
              <a:t>Model as a graph</a:t>
            </a:r>
            <a:endParaRPr lang="en-US" sz="2400" dirty="0">
              <a:latin typeface="Arial"/>
            </a:endParaRPr>
          </a:p>
          <a:p>
            <a:r>
              <a:rPr lang="en-US" sz="2400" dirty="0">
                <a:latin typeface="Arial"/>
              </a:rPr>
              <a:t>	Choose vertex set &amp; edge set … sometimes many possible options</a:t>
            </a:r>
          </a:p>
          <a:p>
            <a:endParaRPr lang="en-US" sz="2400" dirty="0">
              <a:latin typeface="Arial"/>
            </a:endParaRPr>
          </a:p>
          <a:p>
            <a:r>
              <a:rPr lang="en-US" sz="2400" b="1" dirty="0">
                <a:solidFill>
                  <a:srgbClr val="0000FF"/>
                </a:solidFill>
                <a:latin typeface="Arial"/>
              </a:rPr>
              <a:t>Use graph algorithms to solve puzzle / problem</a:t>
            </a:r>
            <a:endParaRPr lang="en-US" sz="2400" dirty="0">
              <a:latin typeface="Arial"/>
            </a:endParaRPr>
          </a:p>
          <a:p>
            <a:endParaRPr lang="en-US" sz="2400" dirty="0"/>
          </a:p>
        </p:txBody>
      </p:sp>
    </p:spTree>
    <p:extLst>
      <p:ext uri="{BB962C8B-B14F-4D97-AF65-F5344CB8AC3E}">
        <p14:creationId xmlns:p14="http://schemas.microsoft.com/office/powerpoint/2010/main" val="408531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DNA Reconstruction</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a:p>
            <a:r>
              <a:rPr lang="en-US" sz="2400" b="1">
                <a:solidFill>
                  <a:srgbClr val="0000FF"/>
                </a:solidFill>
              </a:rPr>
              <a:t>Problem</a:t>
            </a:r>
          </a:p>
          <a:p>
            <a:endParaRPr lang="en-US" sz="2400"/>
          </a:p>
          <a:p>
            <a:r>
              <a:rPr lang="en-US" sz="2400"/>
              <a:t>Given collection of short DNA strings.</a:t>
            </a:r>
          </a:p>
          <a:p>
            <a:endParaRPr lang="en-US" sz="2400"/>
          </a:p>
          <a:p>
            <a:r>
              <a:rPr lang="en-US" sz="2400"/>
              <a:t>Find longer DNA string that includes them all.</a:t>
            </a:r>
          </a:p>
          <a:p>
            <a:endParaRPr lang="en-US" sz="2400"/>
          </a:p>
          <a:p>
            <a:endParaRPr lang="en-US" sz="2400"/>
          </a:p>
          <a:p>
            <a:r>
              <a:rPr lang="en-US" sz="2400" i="1"/>
              <a:t>Many possible formulations as a graph problem.</a:t>
            </a:r>
          </a:p>
          <a:p>
            <a:r>
              <a:rPr lang="en-US" sz="2400" i="1"/>
              <a:t>Successful solution was a big step in Human Genome Project.</a:t>
            </a:r>
          </a:p>
        </p:txBody>
      </p:sp>
      <p:pic>
        <p:nvPicPr>
          <p:cNvPr id="4" name="Picture 3"/>
          <p:cNvPicPr/>
          <p:nvPr/>
        </p:nvPicPr>
        <p:blipFill>
          <a:blip r:embed="rId2"/>
          <a:stretch>
            <a:fillRect/>
          </a:stretch>
        </p:blipFill>
        <p:spPr>
          <a:xfrm>
            <a:off x="8535479" y="1147163"/>
            <a:ext cx="1093056" cy="2555969"/>
          </a:xfrm>
          <a:prstGeom prst="rect">
            <a:avLst/>
          </a:prstGeom>
          <a:ln>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65000" y="1080360"/>
              <a:ext cx="8695440" cy="3067560"/>
            </p14:xfrm>
          </p:contentPart>
        </mc:Choice>
        <mc:Fallback>
          <p:pic>
            <p:nvPicPr>
              <p:cNvPr id="2" name="Ink 1"/>
              <p:cNvPicPr/>
              <p:nvPr/>
            </p:nvPicPr>
            <p:blipFill>
              <a:blip r:embed="rId4"/>
              <a:stretch>
                <a:fillRect/>
              </a:stretch>
            </p:blipFill>
            <p:spPr>
              <a:xfrm>
                <a:off x="752040" y="1071720"/>
                <a:ext cx="8714160" cy="3086640"/>
              </a:xfrm>
              <a:prstGeom prst="rect">
                <a:avLst/>
              </a:prstGeom>
            </p:spPr>
          </p:pic>
        </mc:Fallback>
      </mc:AlternateContent>
    </p:spTree>
    <p:extLst>
      <p:ext uri="{BB962C8B-B14F-4D97-AF65-F5344CB8AC3E}">
        <p14:creationId xmlns:p14="http://schemas.microsoft.com/office/powerpoint/2010/main" val="106096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p:cNvSpPr txBox="1"/>
          <p:nvPr/>
        </p:nvSpPr>
        <p:spPr>
          <a:xfrm>
            <a:off x="208967" y="1147164"/>
            <a:ext cx="9660682" cy="4045148"/>
          </a:xfrm>
          <a:prstGeom prst="rect">
            <a:avLst/>
          </a:prstGeom>
        </p:spPr>
        <p:txBody>
          <a:bodyPr lIns="0" tIns="0" rIns="0" bIns="0"/>
          <a:lstStyle/>
          <a:p>
            <a:r>
              <a:rPr lang="en-US" sz="2400" dirty="0"/>
              <a:t>Given collection of short DNA strings.</a:t>
            </a:r>
          </a:p>
          <a:p>
            <a:r>
              <a:rPr lang="en-US" sz="2400" dirty="0"/>
              <a:t>S = { ATG, AGG, TGC, TCC, GTC, GGT, GCA, CAG } </a:t>
            </a:r>
          </a:p>
          <a:p>
            <a:r>
              <a:rPr lang="en-US" sz="2400" dirty="0"/>
              <a:t>Find longer DNA string that includes them all.</a:t>
            </a:r>
          </a:p>
          <a:p>
            <a:endParaRPr lang="en-US" sz="2400" dirty="0"/>
          </a:p>
          <a:p>
            <a:r>
              <a:rPr lang="en-US" sz="2400" b="1" dirty="0">
                <a:solidFill>
                  <a:srgbClr val="0000FF"/>
                </a:solidFill>
              </a:rPr>
              <a:t>Vertex set</a:t>
            </a:r>
            <a:r>
              <a:rPr lang="en-US" sz="2400" dirty="0"/>
              <a:t>: S, i.e. a vertex for each short DNA string</a:t>
            </a:r>
          </a:p>
          <a:p>
            <a:r>
              <a:rPr lang="en-US" sz="2400" b="1" dirty="0">
                <a:solidFill>
                  <a:srgbClr val="0000FF"/>
                </a:solidFill>
              </a:rPr>
              <a:t>Edge set</a:t>
            </a:r>
            <a:r>
              <a:rPr lang="en-US" sz="2400" dirty="0"/>
              <a:t>: edge from v to w if the </a:t>
            </a:r>
            <a:r>
              <a:rPr lang="en-US" sz="2400" b="1" dirty="0"/>
              <a:t>first two</a:t>
            </a:r>
            <a:r>
              <a:rPr lang="en-US" sz="2400" dirty="0"/>
              <a:t> letters of w equal the </a:t>
            </a:r>
          </a:p>
          <a:p>
            <a:r>
              <a:rPr lang="en-US" sz="2400" b="1" dirty="0"/>
              <a:t>			last two</a:t>
            </a:r>
            <a:r>
              <a:rPr lang="en-US" sz="2400" dirty="0"/>
              <a:t> letters of v</a:t>
            </a:r>
          </a:p>
          <a:p>
            <a:endParaRPr lang="en-US" sz="2400" dirty="0"/>
          </a:p>
          <a:p>
            <a:r>
              <a:rPr lang="en-US" sz="1600" dirty="0"/>
              <a:t>		     ATG	     AGG	      TGC	     TCC        GTC       GGT        GCA       CAG</a:t>
            </a:r>
          </a:p>
          <a:p>
            <a:endParaRPr lang="en-US" sz="2400" dirty="0"/>
          </a:p>
          <a:p>
            <a:endParaRPr lang="en-US" sz="2400" dirty="0"/>
          </a:p>
          <a:p>
            <a:endParaRPr lang="en-US" sz="2400" dirty="0"/>
          </a:p>
          <a:p>
            <a:endParaRPr lang="en-US" sz="2400" dirty="0"/>
          </a:p>
        </p:txBody>
      </p:sp>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DNA Reconstruction: as a Hamiltonian tour</a:t>
            </a:r>
            <a:endParaRPr dirty="0"/>
          </a:p>
        </p:txBody>
      </p:sp>
      <p:pic>
        <p:nvPicPr>
          <p:cNvPr id="4" name="Picture 3"/>
          <p:cNvPicPr/>
          <p:nvPr/>
        </p:nvPicPr>
        <p:blipFill>
          <a:blip r:embed="rId2"/>
          <a:stretch>
            <a:fillRect/>
          </a:stretch>
        </p:blipFill>
        <p:spPr>
          <a:xfrm>
            <a:off x="8326513" y="1147163"/>
            <a:ext cx="1302022" cy="1167675"/>
          </a:xfrm>
          <a:prstGeom prst="rect">
            <a:avLst/>
          </a:prstGeom>
          <a:ln>
            <a:noFill/>
          </a:ln>
        </p:spPr>
      </p:pic>
      <p:sp>
        <p:nvSpPr>
          <p:cNvPr id="10" name="Freeform 9"/>
          <p:cNvSpPr/>
          <p:nvPr/>
        </p:nvSpPr>
        <p:spPr>
          <a:xfrm>
            <a:off x="1575286" y="4420698"/>
            <a:ext cx="1752104" cy="208979"/>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3479789" y="4420698"/>
            <a:ext cx="3416105" cy="208979"/>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6895894" y="4420698"/>
            <a:ext cx="932313" cy="208979"/>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flipH="1" flipV="1">
            <a:off x="5208088" y="3922364"/>
            <a:ext cx="827524" cy="144675"/>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flipH="1" flipV="1">
            <a:off x="4251358" y="3922364"/>
            <a:ext cx="827524" cy="144676"/>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flipV="1">
            <a:off x="2499254" y="3681236"/>
            <a:ext cx="3536358" cy="385802"/>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flipH="1" flipV="1">
            <a:off x="2499253" y="3375806"/>
            <a:ext cx="5328952" cy="691232"/>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570680" y="3425760"/>
              <a:ext cx="6426720" cy="2039040"/>
            </p14:xfrm>
          </p:contentPart>
        </mc:Choice>
        <mc:Fallback>
          <p:pic>
            <p:nvPicPr>
              <p:cNvPr id="2" name="Ink 1"/>
              <p:cNvPicPr/>
              <p:nvPr/>
            </p:nvPicPr>
            <p:blipFill>
              <a:blip r:embed="rId4"/>
              <a:stretch>
                <a:fillRect/>
              </a:stretch>
            </p:blipFill>
            <p:spPr>
              <a:xfrm>
                <a:off x="1560600" y="3415680"/>
                <a:ext cx="6444360" cy="2062800"/>
              </a:xfrm>
              <a:prstGeom prst="rect">
                <a:avLst/>
              </a:prstGeom>
            </p:spPr>
          </p:pic>
        </mc:Fallback>
      </mc:AlternateContent>
    </p:spTree>
    <p:extLst>
      <p:ext uri="{BB962C8B-B14F-4D97-AF65-F5344CB8AC3E}">
        <p14:creationId xmlns:p14="http://schemas.microsoft.com/office/powerpoint/2010/main" val="120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p:cNvSpPr txBox="1"/>
          <p:nvPr/>
        </p:nvSpPr>
        <p:spPr>
          <a:xfrm>
            <a:off x="208967" y="1147164"/>
            <a:ext cx="9660682" cy="4045148"/>
          </a:xfrm>
          <a:prstGeom prst="rect">
            <a:avLst/>
          </a:prstGeom>
        </p:spPr>
        <p:txBody>
          <a:bodyPr lIns="0" tIns="0" rIns="0" bIns="0"/>
          <a:lstStyle/>
          <a:p>
            <a:r>
              <a:rPr lang="en-US" sz="2400"/>
              <a:t>Given collection of short DNA strings.</a:t>
            </a:r>
          </a:p>
          <a:p>
            <a:r>
              <a:rPr lang="en-US" sz="2400"/>
              <a:t>S = { ATG, AGG, TGC, TCC, GTC, GGT, GCA, CAG } </a:t>
            </a:r>
          </a:p>
          <a:p>
            <a:r>
              <a:rPr lang="en-US" sz="2400"/>
              <a:t>Find longer DNA string that includes them all.</a:t>
            </a:r>
          </a:p>
          <a:p>
            <a:endParaRPr lang="en-US" sz="2400"/>
          </a:p>
          <a:p>
            <a:r>
              <a:rPr lang="en-US" sz="2400" b="1">
                <a:solidFill>
                  <a:srgbClr val="0000FF"/>
                </a:solidFill>
              </a:rPr>
              <a:t>Vertex set</a:t>
            </a:r>
            <a:r>
              <a:rPr lang="en-US" sz="2400"/>
              <a:t>: S, i.e. a vertex for each short DNA string</a:t>
            </a:r>
          </a:p>
          <a:p>
            <a:r>
              <a:rPr lang="en-US" sz="2400" b="1">
                <a:solidFill>
                  <a:srgbClr val="0000FF"/>
                </a:solidFill>
              </a:rPr>
              <a:t>Edge set</a:t>
            </a:r>
            <a:r>
              <a:rPr lang="en-US" sz="2400"/>
              <a:t>: edge from v to w if the </a:t>
            </a:r>
            <a:r>
              <a:rPr lang="en-US" sz="2400" b="1"/>
              <a:t>first two</a:t>
            </a:r>
            <a:r>
              <a:rPr lang="en-US" sz="2400"/>
              <a:t> letters of w equal the </a:t>
            </a:r>
          </a:p>
          <a:p>
            <a:r>
              <a:rPr lang="en-US" sz="2400" b="1"/>
              <a:t>			last two</a:t>
            </a:r>
            <a:r>
              <a:rPr lang="en-US" sz="2400"/>
              <a:t> letters of v</a:t>
            </a:r>
          </a:p>
          <a:p>
            <a:endParaRPr lang="en-US" sz="2400"/>
          </a:p>
          <a:p>
            <a:r>
              <a:rPr lang="en-US" sz="1600"/>
              <a:t>		     ATG	     AGG	      TGC	     TCC        GTC       GGT        GCA       CAG</a:t>
            </a:r>
          </a:p>
          <a:p>
            <a:endParaRPr lang="en-US" sz="2400"/>
          </a:p>
          <a:p>
            <a:endParaRPr lang="en-US" sz="2400"/>
          </a:p>
          <a:p>
            <a:r>
              <a:rPr lang="en-US" sz="2400" b="1"/>
              <a:t>What's a Hamiltonian tour?</a:t>
            </a:r>
          </a:p>
          <a:p>
            <a:endParaRPr lang="en-US" sz="2400"/>
          </a:p>
        </p:txBody>
      </p:sp>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DNA Reconstruction: as a Hamiltonian tour</a:t>
            </a:r>
            <a:endParaRPr dirty="0"/>
          </a:p>
        </p:txBody>
      </p:sp>
      <p:pic>
        <p:nvPicPr>
          <p:cNvPr id="4" name="Picture 3"/>
          <p:cNvPicPr/>
          <p:nvPr/>
        </p:nvPicPr>
        <p:blipFill>
          <a:blip r:embed="rId2"/>
          <a:stretch>
            <a:fillRect/>
          </a:stretch>
        </p:blipFill>
        <p:spPr>
          <a:xfrm>
            <a:off x="8326513" y="1147163"/>
            <a:ext cx="1302022" cy="1167675"/>
          </a:xfrm>
          <a:prstGeom prst="rect">
            <a:avLst/>
          </a:prstGeom>
          <a:ln>
            <a:noFill/>
          </a:ln>
        </p:spPr>
      </p:pic>
      <p:sp>
        <p:nvSpPr>
          <p:cNvPr id="10" name="Freeform 9"/>
          <p:cNvSpPr/>
          <p:nvPr/>
        </p:nvSpPr>
        <p:spPr>
          <a:xfrm>
            <a:off x="1575286" y="4420698"/>
            <a:ext cx="1752104" cy="208979"/>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3479789" y="4420698"/>
            <a:ext cx="3416105" cy="208979"/>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6895894" y="4420698"/>
            <a:ext cx="932313" cy="208979"/>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flipH="1" flipV="1">
            <a:off x="5208088" y="3922364"/>
            <a:ext cx="827524" cy="144675"/>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flipH="1" flipV="1">
            <a:off x="4251358" y="3922364"/>
            <a:ext cx="827524" cy="144676"/>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flipV="1">
            <a:off x="2499254" y="3681236"/>
            <a:ext cx="3536358" cy="385802"/>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flipH="1" flipV="1">
            <a:off x="2499253" y="3375806"/>
            <a:ext cx="5328952" cy="691232"/>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97818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p:cNvSpPr txBox="1"/>
          <p:nvPr/>
        </p:nvSpPr>
        <p:spPr>
          <a:xfrm>
            <a:off x="208967" y="1147164"/>
            <a:ext cx="9660682" cy="4045148"/>
          </a:xfrm>
          <a:prstGeom prst="rect">
            <a:avLst/>
          </a:prstGeom>
        </p:spPr>
        <p:txBody>
          <a:bodyPr lIns="0" tIns="0" rIns="0" bIns="0"/>
          <a:lstStyle/>
          <a:p>
            <a:r>
              <a:rPr lang="en-US" sz="2400"/>
              <a:t>Given collection of short DNA strings.</a:t>
            </a:r>
          </a:p>
          <a:p>
            <a:r>
              <a:rPr lang="en-US" sz="2400"/>
              <a:t>S = { ATG, AGG, TGC, TCC, GTC, GGT, GCA, CAG } </a:t>
            </a:r>
          </a:p>
          <a:p>
            <a:r>
              <a:rPr lang="en-US" sz="2400"/>
              <a:t>Find longer DNA string that includes them all.</a:t>
            </a:r>
          </a:p>
          <a:p>
            <a:endParaRPr lang="en-US" sz="2400"/>
          </a:p>
          <a:p>
            <a:r>
              <a:rPr lang="en-US" sz="2400" b="1">
                <a:solidFill>
                  <a:srgbClr val="0000FF"/>
                </a:solidFill>
              </a:rPr>
              <a:t>Vertex set</a:t>
            </a:r>
            <a:r>
              <a:rPr lang="en-US" sz="2400"/>
              <a:t>: All length-two strings that appear in a word in S</a:t>
            </a:r>
          </a:p>
          <a:p>
            <a:r>
              <a:rPr lang="en-US" sz="2400" b="1">
                <a:solidFill>
                  <a:srgbClr val="0000FF"/>
                </a:solidFill>
              </a:rPr>
              <a:t>Edge set</a:t>
            </a:r>
            <a:r>
              <a:rPr lang="en-US" sz="2400"/>
              <a:t>: edge from ab to bc if abc is in S.</a:t>
            </a:r>
          </a:p>
          <a:p>
            <a:endParaRPr lang="en-US" sz="1600"/>
          </a:p>
          <a:p>
            <a:r>
              <a:rPr lang="en-US" sz="1600"/>
              <a:t>					AG			GG			CA</a:t>
            </a:r>
          </a:p>
          <a:p>
            <a:endParaRPr lang="en-US" sz="1600"/>
          </a:p>
          <a:p>
            <a:r>
              <a:rPr lang="en-US" sz="1600"/>
              <a:t>			     			   AT			TG				GC	     	      </a:t>
            </a:r>
          </a:p>
          <a:p>
            <a:endParaRPr lang="en-US" sz="1600"/>
          </a:p>
          <a:p>
            <a:r>
              <a:rPr lang="en-US" sz="1600"/>
              <a:t>					 TC			GT			CC  </a:t>
            </a:r>
          </a:p>
          <a:p>
            <a:endParaRPr lang="en-US" sz="1600"/>
          </a:p>
          <a:p>
            <a:pPr algn="r"/>
            <a:r>
              <a:rPr lang="en-US" sz="2400" b="1"/>
              <a:t>What's an Eulerian tour?</a:t>
            </a:r>
          </a:p>
          <a:p>
            <a:endParaRPr lang="en-US" sz="1600"/>
          </a:p>
          <a:p>
            <a:endParaRPr lang="en-US" sz="2400"/>
          </a:p>
          <a:p>
            <a:endParaRPr lang="en-US" sz="2400"/>
          </a:p>
          <a:p>
            <a:endParaRPr lang="en-US" sz="2400"/>
          </a:p>
        </p:txBody>
      </p:sp>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t>DNA Reconstruction: as an Eulerian tour</a:t>
            </a:r>
            <a:endParaRPr lang="en-US" sz="3600" dirty="0"/>
          </a:p>
        </p:txBody>
      </p:sp>
      <p:pic>
        <p:nvPicPr>
          <p:cNvPr id="4" name="Picture 3"/>
          <p:cNvPicPr/>
          <p:nvPr/>
        </p:nvPicPr>
        <p:blipFill>
          <a:blip r:embed="rId2"/>
          <a:stretch>
            <a:fillRect/>
          </a:stretch>
        </p:blipFill>
        <p:spPr>
          <a:xfrm>
            <a:off x="8326513" y="1147163"/>
            <a:ext cx="1302022" cy="1167675"/>
          </a:xfrm>
          <a:prstGeom prst="rect">
            <a:avLst/>
          </a:prstGeom>
          <a:ln>
            <a:noFill/>
          </a:ln>
        </p:spPr>
      </p:pic>
      <p:cxnSp>
        <p:nvCxnSpPr>
          <p:cNvPr id="3" name="Straight Arrow Connector 2"/>
          <p:cNvCxnSpPr/>
          <p:nvPr/>
        </p:nvCxnSpPr>
        <p:spPr>
          <a:xfrm>
            <a:off x="3439910" y="4163494"/>
            <a:ext cx="771569" cy="1607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01725" y="3705034"/>
            <a:ext cx="95611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749663" y="4179569"/>
            <a:ext cx="1342515" cy="772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4" name="Freeform 13"/>
          <p:cNvSpPr/>
          <p:nvPr/>
        </p:nvSpPr>
        <p:spPr>
          <a:xfrm>
            <a:off x="2748713" y="4870805"/>
            <a:ext cx="2668342" cy="208979"/>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2901727" y="4693348"/>
            <a:ext cx="95611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rot="5248141">
            <a:off x="2798937" y="3699919"/>
            <a:ext cx="708675" cy="1132414"/>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flipV="1">
            <a:off x="5497426" y="3887130"/>
            <a:ext cx="690586" cy="21438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Freeform 24"/>
          <p:cNvSpPr/>
          <p:nvPr/>
        </p:nvSpPr>
        <p:spPr>
          <a:xfrm rot="10800000">
            <a:off x="2829084" y="3335302"/>
            <a:ext cx="2668342" cy="208979"/>
          </a:xfrm>
          <a:custGeom>
            <a:avLst/>
            <a:gdLst>
              <a:gd name="connsiteX0" fmla="*/ 0 w 1752104"/>
              <a:gd name="connsiteY0" fmla="*/ 0 h 369793"/>
              <a:gd name="connsiteX1" fmla="*/ 851940 w 1752104"/>
              <a:gd name="connsiteY1" fmla="*/ 369731 h 369793"/>
              <a:gd name="connsiteX2" fmla="*/ 1752104 w 1752104"/>
              <a:gd name="connsiteY2" fmla="*/ 32151 h 369793"/>
            </a:gdLst>
            <a:ahLst/>
            <a:cxnLst>
              <a:cxn ang="0">
                <a:pos x="connsiteX0" y="connsiteY0"/>
              </a:cxn>
              <a:cxn ang="0">
                <a:pos x="connsiteX1" y="connsiteY1"/>
              </a:cxn>
              <a:cxn ang="0">
                <a:pos x="connsiteX2" y="connsiteY2"/>
              </a:cxn>
            </a:cxnLst>
            <a:rect l="l" t="t" r="r" b="b"/>
            <a:pathLst>
              <a:path w="1752104" h="369793">
                <a:moveTo>
                  <a:pt x="0" y="0"/>
                </a:moveTo>
                <a:cubicBezTo>
                  <a:pt x="279961" y="182186"/>
                  <a:pt x="559923" y="364373"/>
                  <a:pt x="851940" y="369731"/>
                </a:cubicBezTo>
                <a:cubicBezTo>
                  <a:pt x="1143957" y="375089"/>
                  <a:pt x="1752104" y="32151"/>
                  <a:pt x="1752104" y="32151"/>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989720" y="3327840"/>
              <a:ext cx="4316400" cy="2096280"/>
            </p14:xfrm>
          </p:contentPart>
        </mc:Choice>
        <mc:Fallback>
          <p:pic>
            <p:nvPicPr>
              <p:cNvPr id="2" name="Ink 1"/>
              <p:cNvPicPr/>
              <p:nvPr/>
            </p:nvPicPr>
            <p:blipFill>
              <a:blip r:embed="rId4"/>
              <a:stretch>
                <a:fillRect/>
              </a:stretch>
            </p:blipFill>
            <p:spPr>
              <a:xfrm>
                <a:off x="1981440" y="3317040"/>
                <a:ext cx="4327920" cy="2115360"/>
              </a:xfrm>
              <a:prstGeom prst="rect">
                <a:avLst/>
              </a:prstGeom>
            </p:spPr>
          </p:pic>
        </mc:Fallback>
      </mc:AlternateContent>
    </p:spTree>
    <p:extLst>
      <p:ext uri="{BB962C8B-B14F-4D97-AF65-F5344CB8AC3E}">
        <p14:creationId xmlns:p14="http://schemas.microsoft.com/office/powerpoint/2010/main" val="1460814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a:p>
            <a:r>
              <a:rPr lang="en-US" sz="2400"/>
              <a:t>Consider only </a:t>
            </a:r>
            <a:r>
              <a:rPr lang="en-US" sz="2400" b="1"/>
              <a:t>undirected</a:t>
            </a:r>
            <a:r>
              <a:rPr lang="en-US" sz="2400"/>
              <a:t> graphs.</a:t>
            </a:r>
          </a:p>
          <a:p>
            <a:endParaRPr lang="en-US" sz="2400"/>
          </a:p>
          <a:p>
            <a:r>
              <a:rPr lang="en-US" sz="2400"/>
              <a:t>1</a:t>
            </a:r>
            <a:r>
              <a:rPr lang="en-US" sz="2400" baseline="30000"/>
              <a:t>st</a:t>
            </a:r>
            <a:r>
              <a:rPr lang="en-US" sz="2400"/>
              <a:t> goal: Determine whether a given undirected graph G has an Eulerian tour.</a:t>
            </a:r>
          </a:p>
          <a:p>
            <a:endParaRPr lang="en-US" sz="2400">
              <a:solidFill>
                <a:srgbClr val="000000"/>
              </a:solidFill>
            </a:endParaRPr>
          </a:p>
          <a:p>
            <a:r>
              <a:rPr lang="en-US" sz="2400">
                <a:solidFill>
                  <a:srgbClr val="000000"/>
                </a:solidFill>
              </a:rPr>
              <a:t>2</a:t>
            </a:r>
            <a:r>
              <a:rPr lang="en-US" sz="2400" baseline="30000">
                <a:solidFill>
                  <a:srgbClr val="000000"/>
                </a:solidFill>
              </a:rPr>
              <a:t>nd</a:t>
            </a:r>
            <a:r>
              <a:rPr lang="en-US" sz="2400">
                <a:solidFill>
                  <a:srgbClr val="000000"/>
                </a:solidFill>
              </a:rPr>
              <a:t> goal: Actually find an Eulerian tour in an undirected graph G, when possible.</a:t>
            </a:r>
          </a:p>
          <a:p>
            <a:endParaRPr lang="en-US" sz="2400"/>
          </a:p>
          <a:p>
            <a:endParaRPr lang="en-US" sz="2400"/>
          </a:p>
        </p:txBody>
      </p:sp>
    </p:spTree>
    <p:extLst>
      <p:ext uri="{BB962C8B-B14F-4D97-AF65-F5344CB8AC3E}">
        <p14:creationId xmlns:p14="http://schemas.microsoft.com/office/powerpoint/2010/main" val="116811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dirty="0"/>
          </a:p>
          <a:p>
            <a:r>
              <a:rPr lang="en-US" sz="2400" dirty="0"/>
              <a:t>How many paths are there between vertex A and vertex I?</a:t>
            </a:r>
          </a:p>
          <a:p>
            <a:endParaRPr lang="en-US" sz="2400" dirty="0">
              <a:solidFill>
                <a:srgbClr val="000000"/>
              </a:solidFill>
            </a:endParaRPr>
          </a:p>
          <a:p>
            <a:endParaRPr lang="en-US" sz="2400" dirty="0"/>
          </a:p>
          <a:p>
            <a:endParaRPr lang="en-US" sz="2400" dirty="0"/>
          </a:p>
        </p:txBody>
      </p:sp>
      <p:pic>
        <p:nvPicPr>
          <p:cNvPr id="4" name="Picture 3"/>
          <p:cNvPicPr/>
          <p:nvPr/>
        </p:nvPicPr>
        <p:blipFill>
          <a:blip r:embed="rId2"/>
          <a:stretch>
            <a:fillRect/>
          </a:stretch>
        </p:blipFill>
        <p:spPr>
          <a:xfrm>
            <a:off x="5213644" y="2082415"/>
            <a:ext cx="4519080" cy="2091240"/>
          </a:xfrm>
          <a:prstGeom prst="rect">
            <a:avLst/>
          </a:prstGeom>
          <a:ln>
            <a:noFill/>
          </a:ln>
        </p:spPr>
      </p:pic>
      <p:sp>
        <p:nvSpPr>
          <p:cNvPr id="5" name="TextBox 4"/>
          <p:cNvSpPr txBox="1"/>
          <p:nvPr/>
        </p:nvSpPr>
        <p:spPr>
          <a:xfrm>
            <a:off x="293954" y="2419328"/>
            <a:ext cx="2480166" cy="1754327"/>
          </a:xfrm>
          <a:prstGeom prst="rect">
            <a:avLst/>
          </a:prstGeom>
          <a:noFill/>
          <a:ln>
            <a:solidFill>
              <a:srgbClr val="4F81BD"/>
            </a:solidFill>
          </a:ln>
        </p:spPr>
        <p:txBody>
          <a:bodyPr wrap="none" rtlCol="0">
            <a:spAutoFit/>
          </a:bodyPr>
          <a:lstStyle/>
          <a:p>
            <a:pPr marL="342900" indent="-342900">
              <a:buAutoNum type="alphaUcPeriod"/>
            </a:pPr>
            <a:r>
              <a:rPr lang="en-US"/>
              <a:t>None.</a:t>
            </a:r>
          </a:p>
          <a:p>
            <a:pPr marL="342900" indent="-342900">
              <a:buAutoNum type="alphaUcPeriod"/>
            </a:pPr>
            <a:r>
              <a:rPr lang="en-US"/>
              <a:t>Exactly one.</a:t>
            </a:r>
          </a:p>
          <a:p>
            <a:pPr marL="342900" indent="-342900">
              <a:buAutoNum type="alphaUcPeriod"/>
            </a:pPr>
            <a:r>
              <a:rPr lang="en-US"/>
              <a:t>Exactly two.</a:t>
            </a:r>
          </a:p>
          <a:p>
            <a:pPr marL="342900" indent="-342900">
              <a:buAutoNum type="alphaUcPeriod"/>
            </a:pPr>
            <a:r>
              <a:rPr lang="en-US"/>
              <a:t>More than two.</a:t>
            </a:r>
          </a:p>
          <a:p>
            <a:pPr marL="342900" indent="-342900">
              <a:buAutoNum type="alphaUcPeriod"/>
            </a:pPr>
            <a:r>
              <a:rPr lang="en-US"/>
              <a:t>None of the above.</a:t>
            </a:r>
          </a:p>
          <a:p>
            <a:pPr marL="342900" indent="-342900">
              <a:buAutoNum type="alphaUcPeriod"/>
            </a:pPr>
            <a:endParaRPr 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90000" y="2190240"/>
              <a:ext cx="9014760" cy="3124080"/>
            </p14:xfrm>
          </p:contentPart>
        </mc:Choice>
        <mc:Fallback>
          <p:pic>
            <p:nvPicPr>
              <p:cNvPr id="2" name="Ink 1"/>
              <p:cNvPicPr/>
              <p:nvPr/>
            </p:nvPicPr>
            <p:blipFill>
              <a:blip r:embed="rId4"/>
              <a:stretch>
                <a:fillRect/>
              </a:stretch>
            </p:blipFill>
            <p:spPr>
              <a:xfrm>
                <a:off x="76680" y="2176560"/>
                <a:ext cx="9041400" cy="3153240"/>
              </a:xfrm>
              <a:prstGeom prst="rect">
                <a:avLst/>
              </a:prstGeom>
            </p:spPr>
          </p:pic>
        </mc:Fallback>
      </mc:AlternateContent>
    </p:spTree>
    <p:extLst>
      <p:ext uri="{BB962C8B-B14F-4D97-AF65-F5344CB8AC3E}">
        <p14:creationId xmlns:p14="http://schemas.microsoft.com/office/powerpoint/2010/main" val="9478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Connectedness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a:p>
            <a:r>
              <a:rPr lang="en-US" sz="2400"/>
              <a:t>An undirected graph G is </a:t>
            </a:r>
            <a:r>
              <a:rPr lang="en-US" sz="2400" b="1">
                <a:solidFill>
                  <a:srgbClr val="0000FF"/>
                </a:solidFill>
              </a:rPr>
              <a:t>connected</a:t>
            </a:r>
            <a:r>
              <a:rPr lang="en-US" sz="2400">
                <a:solidFill>
                  <a:srgbClr val="0000FF"/>
                </a:solidFill>
              </a:rPr>
              <a:t> </a:t>
            </a:r>
            <a:r>
              <a:rPr lang="en-US" sz="2400"/>
              <a:t>if </a:t>
            </a:r>
            <a:r>
              <a:rPr lang="en-US" sz="2400" i="1"/>
              <a:t>for any </a:t>
            </a:r>
            <a:r>
              <a:rPr lang="en-US" sz="2400"/>
              <a:t>ordered pair of vertices (v,w) there is a path from v to w. </a:t>
            </a:r>
          </a:p>
          <a:p>
            <a:endParaRPr lang="en-US" sz="2400">
              <a:solidFill>
                <a:srgbClr val="000000"/>
              </a:solidFill>
            </a:endParaRPr>
          </a:p>
          <a:p>
            <a:endParaRPr lang="en-US" sz="2400"/>
          </a:p>
          <a:p>
            <a:endParaRPr lang="en-US" sz="2400"/>
          </a:p>
        </p:txBody>
      </p:sp>
      <p:pic>
        <p:nvPicPr>
          <p:cNvPr id="7" name="Picture 6"/>
          <p:cNvPicPr/>
          <p:nvPr/>
        </p:nvPicPr>
        <p:blipFill>
          <a:blip r:embed="rId2"/>
          <a:stretch>
            <a:fillRect/>
          </a:stretch>
        </p:blipFill>
        <p:spPr>
          <a:xfrm>
            <a:off x="1644602" y="2652419"/>
            <a:ext cx="1939977" cy="1703892"/>
          </a:xfrm>
          <a:prstGeom prst="rect">
            <a:avLst/>
          </a:prstGeom>
          <a:ln>
            <a:noFill/>
          </a:ln>
        </p:spPr>
      </p:pic>
      <p:pic>
        <p:nvPicPr>
          <p:cNvPr id="8" name="Picture 7"/>
          <p:cNvPicPr/>
          <p:nvPr/>
        </p:nvPicPr>
        <p:blipFill>
          <a:blip r:embed="rId3"/>
          <a:stretch>
            <a:fillRect/>
          </a:stretch>
        </p:blipFill>
        <p:spPr>
          <a:xfrm>
            <a:off x="4988604" y="2875931"/>
            <a:ext cx="3852287" cy="1480380"/>
          </a:xfrm>
          <a:prstGeom prst="rect">
            <a:avLst/>
          </a:prstGeom>
          <a:ln>
            <a:noFill/>
          </a:ln>
        </p:spPr>
      </p:pic>
      <p:sp>
        <p:nvSpPr>
          <p:cNvPr id="2" name="TextBox 1"/>
          <p:cNvSpPr txBox="1"/>
          <p:nvPr/>
        </p:nvSpPr>
        <p:spPr>
          <a:xfrm>
            <a:off x="1928922" y="4533225"/>
            <a:ext cx="1355587" cy="369332"/>
          </a:xfrm>
          <a:prstGeom prst="rect">
            <a:avLst/>
          </a:prstGeom>
          <a:noFill/>
        </p:spPr>
        <p:txBody>
          <a:bodyPr wrap="none" rtlCol="0">
            <a:spAutoFit/>
          </a:bodyPr>
          <a:lstStyle/>
          <a:p>
            <a:r>
              <a:rPr lang="en-US" i="1"/>
              <a:t>Connected</a:t>
            </a:r>
          </a:p>
        </p:txBody>
      </p:sp>
      <p:sp>
        <p:nvSpPr>
          <p:cNvPr id="3" name="TextBox 2"/>
          <p:cNvSpPr txBox="1"/>
          <p:nvPr/>
        </p:nvSpPr>
        <p:spPr>
          <a:xfrm>
            <a:off x="6606557" y="4533225"/>
            <a:ext cx="1727647" cy="369332"/>
          </a:xfrm>
          <a:prstGeom prst="rect">
            <a:avLst/>
          </a:prstGeom>
          <a:noFill/>
        </p:spPr>
        <p:txBody>
          <a:bodyPr wrap="none" rtlCol="0">
            <a:spAutoFit/>
          </a:bodyPr>
          <a:lstStyle/>
          <a:p>
            <a:r>
              <a:rPr lang="en-US" i="1"/>
              <a:t>Not connected</a:t>
            </a:r>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607680" y="1198080"/>
              <a:ext cx="8273520" cy="3700440"/>
            </p14:xfrm>
          </p:contentPart>
        </mc:Choice>
        <mc:Fallback>
          <p:pic>
            <p:nvPicPr>
              <p:cNvPr id="4" name="Ink 3"/>
              <p:cNvPicPr/>
              <p:nvPr/>
            </p:nvPicPr>
            <p:blipFill>
              <a:blip r:embed="rId5"/>
              <a:stretch>
                <a:fillRect/>
              </a:stretch>
            </p:blipFill>
            <p:spPr>
              <a:xfrm>
                <a:off x="594000" y="1189080"/>
                <a:ext cx="8292600" cy="3720240"/>
              </a:xfrm>
              <a:prstGeom prst="rect">
                <a:avLst/>
              </a:prstGeom>
            </p:spPr>
          </p:pic>
        </mc:Fallback>
      </mc:AlternateContent>
    </p:spTree>
    <p:extLst>
      <p:ext uri="{BB962C8B-B14F-4D97-AF65-F5344CB8AC3E}">
        <p14:creationId xmlns:p14="http://schemas.microsoft.com/office/powerpoint/2010/main" val="372416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Seven Bridges of Konigsberg</a:t>
            </a:r>
            <a:endParaRPr dirty="0"/>
          </a:p>
        </p:txBody>
      </p:sp>
      <p:sp>
        <p:nvSpPr>
          <p:cNvPr id="2" name="TextBox 1"/>
          <p:cNvSpPr txBox="1"/>
          <p:nvPr/>
        </p:nvSpPr>
        <p:spPr>
          <a:xfrm>
            <a:off x="819791" y="4072854"/>
            <a:ext cx="6947736" cy="707886"/>
          </a:xfrm>
          <a:prstGeom prst="rect">
            <a:avLst/>
          </a:prstGeom>
          <a:noFill/>
        </p:spPr>
        <p:txBody>
          <a:bodyPr wrap="none" rtlCol="0">
            <a:spAutoFit/>
          </a:bodyPr>
          <a:lstStyle/>
          <a:p>
            <a:pPr>
              <a:buSzPct val="45000"/>
            </a:pPr>
            <a:r>
              <a:rPr lang="en-US" sz="2000" b="1" dirty="0">
                <a:solidFill>
                  <a:srgbClr val="0000FF"/>
                </a:solidFill>
              </a:rPr>
              <a:t>Is there a path that crosses each bridge (exactly) once?</a:t>
            </a:r>
          </a:p>
          <a:p>
            <a:endParaRPr lang="en-US" sz="2000" dirty="0">
              <a:solidFill>
                <a:srgbClr val="0000FF"/>
              </a:solidFill>
            </a:endParaRPr>
          </a:p>
        </p:txBody>
      </p:sp>
      <p:pic>
        <p:nvPicPr>
          <p:cNvPr id="6" name="Picture 5"/>
          <p:cNvPicPr/>
          <p:nvPr/>
        </p:nvPicPr>
        <p:blipFill>
          <a:blip r:embed="rId2"/>
          <a:stretch>
            <a:fillRect/>
          </a:stretch>
        </p:blipFill>
        <p:spPr>
          <a:xfrm>
            <a:off x="2912400" y="1180778"/>
            <a:ext cx="4311360" cy="2931480"/>
          </a:xfrm>
          <a:prstGeom prst="rect">
            <a:avLst/>
          </a:prstGeom>
          <a:ln>
            <a:noFill/>
          </a:ln>
        </p:spPr>
      </p:pic>
      <p:sp>
        <p:nvSpPr>
          <p:cNvPr id="7" name="TextBox 6"/>
          <p:cNvSpPr txBox="1"/>
          <p:nvPr/>
        </p:nvSpPr>
        <p:spPr>
          <a:xfrm>
            <a:off x="7567407" y="4953544"/>
            <a:ext cx="1608659" cy="369332"/>
          </a:xfrm>
          <a:prstGeom prst="rect">
            <a:avLst/>
          </a:prstGeom>
          <a:solidFill>
            <a:srgbClr val="FFFF00"/>
          </a:solidFill>
        </p:spPr>
        <p:txBody>
          <a:bodyPr wrap="none" rtlCol="0">
            <a:spAutoFit/>
          </a:bodyPr>
          <a:lstStyle/>
          <a:p>
            <a:pPr algn="ctr"/>
            <a:r>
              <a:rPr lang="en-US" b="1"/>
              <a:t>Rosen p. 693</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485640" y="818640"/>
              <a:ext cx="9543960" cy="3324240"/>
            </p14:xfrm>
          </p:contentPart>
        </mc:Choice>
        <mc:Fallback>
          <p:pic>
            <p:nvPicPr>
              <p:cNvPr id="3" name="Ink 2"/>
              <p:cNvPicPr/>
              <p:nvPr/>
            </p:nvPicPr>
            <p:blipFill>
              <a:blip r:embed="rId4"/>
              <a:stretch>
                <a:fillRect/>
              </a:stretch>
            </p:blipFill>
            <p:spPr>
              <a:xfrm>
                <a:off x="474120" y="809640"/>
                <a:ext cx="9569520" cy="3347280"/>
              </a:xfrm>
              <a:prstGeom prst="rect">
                <a:avLst/>
              </a:prstGeom>
            </p:spPr>
          </p:pic>
        </mc:Fallback>
      </mc:AlternateContent>
    </p:spTree>
    <p:extLst>
      <p:ext uri="{BB962C8B-B14F-4D97-AF65-F5344CB8AC3E}">
        <p14:creationId xmlns:p14="http://schemas.microsoft.com/office/powerpoint/2010/main" val="3544783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Connectedness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dirty="0"/>
          </a:p>
          <a:p>
            <a:r>
              <a:rPr lang="en-US" sz="2400" dirty="0"/>
              <a:t>An undirected graph G is </a:t>
            </a:r>
            <a:r>
              <a:rPr lang="en-US" sz="2400" b="1" dirty="0">
                <a:solidFill>
                  <a:srgbClr val="0000FF"/>
                </a:solidFill>
              </a:rPr>
              <a:t>connected</a:t>
            </a:r>
            <a:r>
              <a:rPr lang="en-US" sz="2400" dirty="0">
                <a:solidFill>
                  <a:srgbClr val="0000FF"/>
                </a:solidFill>
              </a:rPr>
              <a:t> </a:t>
            </a:r>
            <a:r>
              <a:rPr lang="en-US" sz="2400" dirty="0"/>
              <a:t>if </a:t>
            </a:r>
            <a:r>
              <a:rPr lang="en-US" sz="2400" i="1" dirty="0"/>
              <a:t>for any </a:t>
            </a:r>
            <a:r>
              <a:rPr lang="en-US" sz="2400" dirty="0"/>
              <a:t>ordered pair of vertices (</a:t>
            </a:r>
            <a:r>
              <a:rPr lang="en-US" sz="2400" dirty="0" err="1"/>
              <a:t>v,w</a:t>
            </a:r>
            <a:r>
              <a:rPr lang="en-US" sz="2400" dirty="0"/>
              <a:t>) there is a path from v to w. </a:t>
            </a:r>
          </a:p>
          <a:p>
            <a:endParaRPr lang="en-US" sz="2400" dirty="0"/>
          </a:p>
          <a:p>
            <a:r>
              <a:rPr lang="en-US" sz="2400" dirty="0"/>
              <a:t>An undirected graph G is </a:t>
            </a:r>
            <a:r>
              <a:rPr lang="en-US" sz="2400" b="1" dirty="0">
                <a:solidFill>
                  <a:srgbClr val="FF0000"/>
                </a:solidFill>
              </a:rPr>
              <a:t>disconnected</a:t>
            </a:r>
            <a:r>
              <a:rPr lang="en-US" sz="2400" dirty="0">
                <a:solidFill>
                  <a:srgbClr val="FF0000"/>
                </a:solidFill>
              </a:rPr>
              <a:t> </a:t>
            </a:r>
            <a:r>
              <a:rPr lang="en-US" sz="2400" dirty="0"/>
              <a:t>if</a:t>
            </a:r>
          </a:p>
          <a:p>
            <a:endParaRPr lang="en-US" sz="2400" dirty="0"/>
          </a:p>
          <a:p>
            <a:endParaRPr lang="en-US" sz="2400" dirty="0">
              <a:solidFill>
                <a:srgbClr val="000000"/>
              </a:solidFill>
            </a:endParaRPr>
          </a:p>
          <a:p>
            <a:endParaRPr lang="en-US" sz="2400" dirty="0"/>
          </a:p>
          <a:p>
            <a:endParaRPr lang="en-US" sz="2400" dirty="0"/>
          </a:p>
        </p:txBody>
      </p:sp>
      <p:sp>
        <p:nvSpPr>
          <p:cNvPr id="9" name="TextBox 8"/>
          <p:cNvSpPr txBox="1"/>
          <p:nvPr/>
        </p:nvSpPr>
        <p:spPr>
          <a:xfrm>
            <a:off x="293954" y="3296491"/>
            <a:ext cx="7173759" cy="1754327"/>
          </a:xfrm>
          <a:prstGeom prst="rect">
            <a:avLst/>
          </a:prstGeom>
          <a:noFill/>
          <a:ln>
            <a:solidFill>
              <a:srgbClr val="4F81BD"/>
            </a:solidFill>
          </a:ln>
        </p:spPr>
        <p:txBody>
          <a:bodyPr wrap="none" rtlCol="0">
            <a:spAutoFit/>
          </a:bodyPr>
          <a:lstStyle/>
          <a:p>
            <a:pPr marL="342900" indent="-342900">
              <a:buAutoNum type="alphaUcPeriod"/>
            </a:pPr>
            <a:r>
              <a:rPr lang="en-US"/>
              <a:t>for any ordered pair of vertices (v,w) there is no path from v to w.</a:t>
            </a:r>
          </a:p>
          <a:p>
            <a:pPr marL="342900" indent="-342900">
              <a:buAutoNum type="alphaUcPeriod"/>
            </a:pPr>
            <a:r>
              <a:rPr lang="en-US"/>
              <a:t>there is an ordered pair of vertices (v,w) with a path from v to w.</a:t>
            </a:r>
          </a:p>
          <a:p>
            <a:pPr marL="342900" indent="-342900">
              <a:buAutoNum type="alphaUcPeriod"/>
            </a:pPr>
            <a:r>
              <a:rPr lang="en-US"/>
              <a:t>there is an ordered pair of vertices (v,w) with no path from v to w.</a:t>
            </a:r>
          </a:p>
          <a:p>
            <a:pPr marL="342900" indent="-342900">
              <a:buAutoNum type="alphaUcPeriod"/>
            </a:pPr>
            <a:r>
              <a:rPr lang="en-US"/>
              <a:t>for every ordered pair of vertices (v,w) there is a path from v to w.</a:t>
            </a:r>
          </a:p>
          <a:p>
            <a:pPr marL="342900" indent="-342900">
              <a:buAutoNum type="alphaUcPeriod"/>
            </a:pPr>
            <a:r>
              <a:rPr lang="en-US"/>
              <a:t>None of the above.</a:t>
            </a:r>
          </a:p>
          <a:p>
            <a:pPr marL="342900" indent="-342900">
              <a:buAutoNum type="alphaUcPeriod"/>
            </a:pPr>
            <a:endParaRPr lang="en-US"/>
          </a:p>
        </p:txBody>
      </p:sp>
    </p:spTree>
    <p:extLst>
      <p:ext uri="{BB962C8B-B14F-4D97-AF65-F5344CB8AC3E}">
        <p14:creationId xmlns:p14="http://schemas.microsoft.com/office/powerpoint/2010/main" val="542504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Connected Components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a:p>
            <a:r>
              <a:rPr lang="en-US" sz="2400"/>
              <a:t>Disconnected graphs can be broken up into pieces where each is connected.</a:t>
            </a:r>
          </a:p>
          <a:p>
            <a:endParaRPr lang="en-US" sz="2400"/>
          </a:p>
          <a:p>
            <a:r>
              <a:rPr lang="en-US" sz="2400"/>
              <a:t>Each connected piece of the graph is a </a:t>
            </a:r>
            <a:r>
              <a:rPr lang="en-US" sz="2400" b="1">
                <a:solidFill>
                  <a:srgbClr val="0000FF"/>
                </a:solidFill>
              </a:rPr>
              <a:t>connected component</a:t>
            </a:r>
            <a:r>
              <a:rPr lang="en-US" sz="2400"/>
              <a:t>.</a:t>
            </a:r>
          </a:p>
          <a:p>
            <a:endParaRPr lang="en-US" sz="2400"/>
          </a:p>
          <a:p>
            <a:endParaRPr lang="en-US" sz="2400">
              <a:solidFill>
                <a:srgbClr val="000000"/>
              </a:solidFill>
            </a:endParaRPr>
          </a:p>
          <a:p>
            <a:endParaRPr lang="en-US" sz="2400"/>
          </a:p>
          <a:p>
            <a:endParaRPr lang="en-US" sz="2400"/>
          </a:p>
        </p:txBody>
      </p:sp>
      <p:pic>
        <p:nvPicPr>
          <p:cNvPr id="4" name="Picture 3"/>
          <p:cNvPicPr/>
          <p:nvPr/>
        </p:nvPicPr>
        <p:blipFill>
          <a:blip r:embed="rId2"/>
          <a:stretch>
            <a:fillRect/>
          </a:stretch>
        </p:blipFill>
        <p:spPr>
          <a:xfrm>
            <a:off x="2915014" y="3245662"/>
            <a:ext cx="3852287" cy="1480380"/>
          </a:xfrm>
          <a:prstGeom prst="rect">
            <a:avLst/>
          </a:prstGeom>
          <a:ln>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761920" y="2969640"/>
              <a:ext cx="6085440" cy="2075400"/>
            </p14:xfrm>
          </p:contentPart>
        </mc:Choice>
        <mc:Fallback>
          <p:pic>
            <p:nvPicPr>
              <p:cNvPr id="2" name="Ink 1"/>
              <p:cNvPicPr/>
              <p:nvPr/>
            </p:nvPicPr>
            <p:blipFill>
              <a:blip r:embed="rId4"/>
              <a:stretch>
                <a:fillRect/>
              </a:stretch>
            </p:blipFill>
            <p:spPr>
              <a:xfrm>
                <a:off x="2749320" y="2959920"/>
                <a:ext cx="6109200" cy="2095920"/>
              </a:xfrm>
              <a:prstGeom prst="rect">
                <a:avLst/>
              </a:prstGeom>
            </p:spPr>
          </p:pic>
        </mc:Fallback>
      </mc:AlternateContent>
    </p:spTree>
    <p:extLst>
      <p:ext uri="{BB962C8B-B14F-4D97-AF65-F5344CB8AC3E}">
        <p14:creationId xmlns:p14="http://schemas.microsoft.com/office/powerpoint/2010/main" val="1283737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a:p>
            <a:r>
              <a:rPr lang="en-US" sz="2400"/>
              <a:t>Let G = (V,E) be an </a:t>
            </a:r>
          </a:p>
          <a:p>
            <a:pPr marL="342900" indent="-342900">
              <a:buFontTx/>
              <a:buChar char="-"/>
            </a:pPr>
            <a:r>
              <a:rPr lang="en-US" sz="2400" b="1"/>
              <a:t>undirected</a:t>
            </a:r>
            <a:r>
              <a:rPr lang="en-US" sz="2400"/>
              <a:t> </a:t>
            </a:r>
          </a:p>
          <a:p>
            <a:pPr marL="342900" indent="-342900">
              <a:buFontTx/>
              <a:buChar char="-"/>
            </a:pPr>
            <a:r>
              <a:rPr lang="en-US" sz="2400"/>
              <a:t>connected</a:t>
            </a:r>
          </a:p>
          <a:p>
            <a:r>
              <a:rPr lang="en-US" sz="2400"/>
              <a:t>graph with n vertices.</a:t>
            </a:r>
          </a:p>
          <a:p>
            <a:endParaRPr lang="en-US" sz="2400"/>
          </a:p>
          <a:p>
            <a:r>
              <a:rPr lang="en-US" sz="2400"/>
              <a:t>1</a:t>
            </a:r>
            <a:r>
              <a:rPr lang="en-US" sz="2400" baseline="30000"/>
              <a:t>st</a:t>
            </a:r>
            <a:r>
              <a:rPr lang="en-US" sz="2400"/>
              <a:t> goal: Determine whether G has an Eulerian tour.</a:t>
            </a:r>
          </a:p>
          <a:p>
            <a:endParaRPr lang="en-US" sz="2400">
              <a:solidFill>
                <a:srgbClr val="000000"/>
              </a:solidFill>
            </a:endParaRPr>
          </a:p>
          <a:p>
            <a:r>
              <a:rPr lang="en-US" sz="2400">
                <a:solidFill>
                  <a:srgbClr val="000000"/>
                </a:solidFill>
              </a:rPr>
              <a:t>2</a:t>
            </a:r>
            <a:r>
              <a:rPr lang="en-US" sz="2400" baseline="30000">
                <a:solidFill>
                  <a:srgbClr val="000000"/>
                </a:solidFill>
              </a:rPr>
              <a:t>nd</a:t>
            </a:r>
            <a:r>
              <a:rPr lang="en-US" sz="2400">
                <a:solidFill>
                  <a:srgbClr val="000000"/>
                </a:solidFill>
              </a:rPr>
              <a:t> goal: If yes, find the tour itself.</a:t>
            </a:r>
          </a:p>
          <a:p>
            <a:endParaRPr lang="en-US" sz="2400"/>
          </a:p>
          <a:p>
            <a:endParaRPr lang="en-US" sz="240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3360" y="1888200"/>
              <a:ext cx="7582680" cy="2140920"/>
            </p14:xfrm>
          </p:contentPart>
        </mc:Choice>
        <mc:Fallback>
          <p:pic>
            <p:nvPicPr>
              <p:cNvPr id="2" name="Ink 1"/>
              <p:cNvPicPr/>
              <p:nvPr/>
            </p:nvPicPr>
            <p:blipFill>
              <a:blip r:embed="rId3"/>
              <a:stretch>
                <a:fillRect/>
              </a:stretch>
            </p:blipFill>
            <p:spPr>
              <a:xfrm>
                <a:off x="53280" y="1877040"/>
                <a:ext cx="7601040" cy="2164680"/>
              </a:xfrm>
              <a:prstGeom prst="rect">
                <a:avLst/>
              </a:prstGeom>
            </p:spPr>
          </p:pic>
        </mc:Fallback>
      </mc:AlternateContent>
    </p:spTree>
    <p:extLst>
      <p:ext uri="{BB962C8B-B14F-4D97-AF65-F5344CB8AC3E}">
        <p14:creationId xmlns:p14="http://schemas.microsoft.com/office/powerpoint/2010/main" val="722855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4523387"/>
          </a:xfrm>
          <a:prstGeom prst="rect">
            <a:avLst/>
          </a:prstGeom>
        </p:spPr>
        <p:txBody>
          <a:bodyPr lIns="0" tIns="0" rIns="0" bIns="0"/>
          <a:lstStyle/>
          <a:p>
            <a:r>
              <a:rPr lang="en-US" sz="2400" b="1">
                <a:solidFill>
                  <a:srgbClr val="0000FF"/>
                </a:solidFill>
              </a:rPr>
              <a:t>Observation:</a:t>
            </a:r>
          </a:p>
          <a:p>
            <a:endParaRPr lang="en-US" sz="2400">
              <a:solidFill>
                <a:srgbClr val="0000FF"/>
              </a:solidFill>
            </a:endParaRPr>
          </a:p>
          <a:p>
            <a:r>
              <a:rPr lang="en-US" sz="2400">
                <a:solidFill>
                  <a:srgbClr val="000000"/>
                </a:solidFill>
              </a:rPr>
              <a:t>If v is an </a:t>
            </a:r>
            <a:r>
              <a:rPr lang="en-US" sz="2400" b="1">
                <a:solidFill>
                  <a:srgbClr val="000000"/>
                </a:solidFill>
              </a:rPr>
              <a:t>intermediate</a:t>
            </a:r>
            <a:r>
              <a:rPr lang="en-US" sz="2400">
                <a:solidFill>
                  <a:srgbClr val="000000"/>
                </a:solidFill>
              </a:rPr>
              <a:t>* vertex on a path p, then p must </a:t>
            </a:r>
            <a:r>
              <a:rPr lang="en-US" sz="2400" b="1">
                <a:solidFill>
                  <a:srgbClr val="FF0000"/>
                </a:solidFill>
              </a:rPr>
              <a:t>enter</a:t>
            </a:r>
            <a:r>
              <a:rPr lang="en-US" sz="2400">
                <a:solidFill>
                  <a:srgbClr val="000000"/>
                </a:solidFill>
              </a:rPr>
              <a:t> v the same number of times it </a:t>
            </a:r>
            <a:r>
              <a:rPr lang="en-US" sz="2400" b="1">
                <a:solidFill>
                  <a:srgbClr val="FF0000"/>
                </a:solidFill>
              </a:rPr>
              <a:t>leaves</a:t>
            </a:r>
            <a:r>
              <a:rPr lang="en-US" sz="2400">
                <a:solidFill>
                  <a:srgbClr val="000000"/>
                </a:solidFill>
              </a:rPr>
              <a:t> v.</a:t>
            </a:r>
          </a:p>
          <a:p>
            <a:endParaRPr lang="en-US" sz="2400"/>
          </a:p>
          <a:p>
            <a:endParaRPr lang="en-US" sz="2400"/>
          </a:p>
          <a:p>
            <a:endParaRPr lang="en-US" sz="2400"/>
          </a:p>
          <a:p>
            <a:endParaRPr lang="en-US" sz="2400"/>
          </a:p>
          <a:p>
            <a:endParaRPr lang="en-US" sz="2400"/>
          </a:p>
          <a:p>
            <a:endParaRPr lang="en-US" sz="2400"/>
          </a:p>
          <a:p>
            <a:endParaRPr lang="en-US" sz="2400"/>
          </a:p>
          <a:p>
            <a:r>
              <a:rPr lang="en-US" sz="2400"/>
              <a:t>* not the start vertex, not the end vertex.</a:t>
            </a:r>
          </a:p>
          <a:p>
            <a:endParaRPr lang="en-US" sz="2400"/>
          </a:p>
        </p:txBody>
      </p:sp>
      <p:pic>
        <p:nvPicPr>
          <p:cNvPr id="7" name="Picture 6"/>
          <p:cNvPicPr/>
          <p:nvPr/>
        </p:nvPicPr>
        <p:blipFill rotWithShape="1">
          <a:blip r:embed="rId2"/>
          <a:srcRect t="24685" b="13339"/>
          <a:stretch/>
        </p:blipFill>
        <p:spPr>
          <a:xfrm>
            <a:off x="4870527" y="3954514"/>
            <a:ext cx="4320692" cy="916293"/>
          </a:xfrm>
          <a:prstGeom prst="rect">
            <a:avLst/>
          </a:prstGeom>
          <a:ln>
            <a:noFill/>
          </a:ln>
        </p:spPr>
      </p:pic>
      <p:sp>
        <p:nvSpPr>
          <p:cNvPr id="2" name="TextBox 1"/>
          <p:cNvSpPr txBox="1"/>
          <p:nvPr/>
        </p:nvSpPr>
        <p:spPr>
          <a:xfrm>
            <a:off x="6670854" y="4501475"/>
            <a:ext cx="325730" cy="369332"/>
          </a:xfrm>
          <a:prstGeom prst="rect">
            <a:avLst/>
          </a:prstGeom>
          <a:noFill/>
        </p:spPr>
        <p:txBody>
          <a:bodyPr wrap="none" rtlCol="0">
            <a:spAutoFit/>
          </a:bodyPr>
          <a:lstStyle/>
          <a:p>
            <a:r>
              <a:rPr lang="en-US"/>
              <a:t>v</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117800" y="1430640"/>
              <a:ext cx="8713440" cy="3551400"/>
            </p14:xfrm>
          </p:contentPart>
        </mc:Choice>
        <mc:Fallback>
          <p:pic>
            <p:nvPicPr>
              <p:cNvPr id="3" name="Ink 2"/>
              <p:cNvPicPr/>
              <p:nvPr/>
            </p:nvPicPr>
            <p:blipFill>
              <a:blip r:embed="rId4"/>
              <a:stretch>
                <a:fillRect/>
              </a:stretch>
            </p:blipFill>
            <p:spPr>
              <a:xfrm>
                <a:off x="1103400" y="1418040"/>
                <a:ext cx="8740080" cy="3579120"/>
              </a:xfrm>
              <a:prstGeom prst="rect">
                <a:avLst/>
              </a:prstGeom>
            </p:spPr>
          </p:pic>
        </mc:Fallback>
      </mc:AlternateContent>
    </p:spTree>
    <p:extLst>
      <p:ext uri="{BB962C8B-B14F-4D97-AF65-F5344CB8AC3E}">
        <p14:creationId xmlns:p14="http://schemas.microsoft.com/office/powerpoint/2010/main" val="274595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4523387"/>
          </a:xfrm>
          <a:prstGeom prst="rect">
            <a:avLst/>
          </a:prstGeom>
        </p:spPr>
        <p:txBody>
          <a:bodyPr lIns="0" tIns="0" rIns="0" bIns="0"/>
          <a:lstStyle/>
          <a:p>
            <a:r>
              <a:rPr lang="en-US" sz="2400" b="1">
                <a:solidFill>
                  <a:srgbClr val="0000FF"/>
                </a:solidFill>
              </a:rPr>
              <a:t>Observation:</a:t>
            </a:r>
          </a:p>
          <a:p>
            <a:endParaRPr lang="en-US" sz="2400">
              <a:solidFill>
                <a:srgbClr val="0000FF"/>
              </a:solidFill>
            </a:endParaRPr>
          </a:p>
          <a:p>
            <a:r>
              <a:rPr lang="en-US" sz="2400">
                <a:solidFill>
                  <a:srgbClr val="000000"/>
                </a:solidFill>
              </a:rPr>
              <a:t>If v is an </a:t>
            </a:r>
            <a:r>
              <a:rPr lang="en-US" sz="2400" b="1">
                <a:solidFill>
                  <a:srgbClr val="000000"/>
                </a:solidFill>
              </a:rPr>
              <a:t>intermediate</a:t>
            </a:r>
            <a:r>
              <a:rPr lang="en-US" sz="2400">
                <a:solidFill>
                  <a:srgbClr val="000000"/>
                </a:solidFill>
              </a:rPr>
              <a:t>* vertex on a path p, then p must </a:t>
            </a:r>
            <a:r>
              <a:rPr lang="en-US" sz="2400" b="1">
                <a:solidFill>
                  <a:srgbClr val="FF0000"/>
                </a:solidFill>
              </a:rPr>
              <a:t>enter</a:t>
            </a:r>
            <a:r>
              <a:rPr lang="en-US" sz="2400">
                <a:solidFill>
                  <a:srgbClr val="000000"/>
                </a:solidFill>
              </a:rPr>
              <a:t> v the same number of times it </a:t>
            </a:r>
            <a:r>
              <a:rPr lang="en-US" sz="2400" b="1">
                <a:solidFill>
                  <a:srgbClr val="FF0000"/>
                </a:solidFill>
              </a:rPr>
              <a:t>leaves</a:t>
            </a:r>
            <a:r>
              <a:rPr lang="en-US" sz="2400">
                <a:solidFill>
                  <a:srgbClr val="000000"/>
                </a:solidFill>
              </a:rPr>
              <a:t> v.</a:t>
            </a:r>
          </a:p>
          <a:p>
            <a:endParaRPr lang="en-US" sz="2400"/>
          </a:p>
          <a:p>
            <a:r>
              <a:rPr lang="en-US" sz="2400">
                <a:solidFill>
                  <a:srgbClr val="0000FF"/>
                </a:solidFill>
              </a:rPr>
              <a:t>If p is an Eulerian tour, it contains all edges.</a:t>
            </a:r>
          </a:p>
          <a:p>
            <a:r>
              <a:rPr lang="en-US" sz="2400">
                <a:solidFill>
                  <a:srgbClr val="0000FF"/>
                </a:solidFill>
              </a:rPr>
              <a:t>So, each edge incident with v is in p.</a:t>
            </a:r>
          </a:p>
          <a:p>
            <a:endParaRPr lang="en-US" sz="2400"/>
          </a:p>
          <a:p>
            <a:endParaRPr lang="en-US" sz="2400"/>
          </a:p>
          <a:p>
            <a:endParaRPr lang="en-US" sz="2400"/>
          </a:p>
          <a:p>
            <a:endParaRPr lang="en-US" sz="2400"/>
          </a:p>
          <a:p>
            <a:r>
              <a:rPr lang="en-US" sz="2400"/>
              <a:t>* not the start vertex, not the end vertex.</a:t>
            </a:r>
          </a:p>
          <a:p>
            <a:endParaRPr lang="en-US" sz="2400"/>
          </a:p>
        </p:txBody>
      </p:sp>
      <p:pic>
        <p:nvPicPr>
          <p:cNvPr id="4" name="Picture 3"/>
          <p:cNvPicPr/>
          <p:nvPr/>
        </p:nvPicPr>
        <p:blipFill rotWithShape="1">
          <a:blip r:embed="rId2"/>
          <a:srcRect t="24685" b="13339"/>
          <a:stretch/>
        </p:blipFill>
        <p:spPr>
          <a:xfrm>
            <a:off x="4870527" y="3954514"/>
            <a:ext cx="4320692" cy="916293"/>
          </a:xfrm>
          <a:prstGeom prst="rect">
            <a:avLst/>
          </a:prstGeom>
          <a:ln>
            <a:noFill/>
          </a:ln>
        </p:spPr>
      </p:pic>
      <p:sp>
        <p:nvSpPr>
          <p:cNvPr id="7" name="TextBox 6"/>
          <p:cNvSpPr txBox="1"/>
          <p:nvPr/>
        </p:nvSpPr>
        <p:spPr>
          <a:xfrm>
            <a:off x="6670854" y="4501475"/>
            <a:ext cx="325730" cy="369332"/>
          </a:xfrm>
          <a:prstGeom prst="rect">
            <a:avLst/>
          </a:prstGeom>
          <a:noFill/>
        </p:spPr>
        <p:txBody>
          <a:bodyPr wrap="none" rtlCol="0">
            <a:spAutoFit/>
          </a:bodyPr>
          <a:lstStyle/>
          <a:p>
            <a:r>
              <a:rPr lang="en-US"/>
              <a:t>v</a:t>
            </a:r>
          </a:p>
        </p:txBody>
      </p:sp>
    </p:spTree>
    <p:extLst>
      <p:ext uri="{BB962C8B-B14F-4D97-AF65-F5344CB8AC3E}">
        <p14:creationId xmlns:p14="http://schemas.microsoft.com/office/powerpoint/2010/main" val="64909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Recall: Degree</a:t>
            </a:r>
            <a:endParaRPr dirty="0"/>
          </a:p>
        </p:txBody>
      </p:sp>
      <p:sp>
        <p:nvSpPr>
          <p:cNvPr id="7" name="TextShape 2"/>
          <p:cNvSpPr txBox="1"/>
          <p:nvPr/>
        </p:nvSpPr>
        <p:spPr>
          <a:xfrm>
            <a:off x="208967" y="1028818"/>
            <a:ext cx="9274898" cy="1462849"/>
          </a:xfrm>
          <a:prstGeom prst="rect">
            <a:avLst/>
          </a:prstGeom>
        </p:spPr>
        <p:txBody>
          <a:bodyPr lIns="0" tIns="0" rIns="0" bIns="0"/>
          <a:lstStyle/>
          <a:p>
            <a:pPr>
              <a:buSzPct val="45000"/>
            </a:pPr>
            <a:r>
              <a:rPr lang="en-US" sz="2400"/>
              <a:t>The </a:t>
            </a:r>
            <a:r>
              <a:rPr lang="en-US" sz="2400" b="1">
                <a:solidFill>
                  <a:srgbClr val="0000FF"/>
                </a:solidFill>
              </a:rPr>
              <a:t>degree</a:t>
            </a:r>
            <a:r>
              <a:rPr lang="en-US" sz="2400"/>
              <a:t> of a vertex in an undirected graph is the total number of edges </a:t>
            </a:r>
            <a:r>
              <a:rPr lang="en-US" sz="2400" b="1"/>
              <a:t>incident</a:t>
            </a:r>
            <a:r>
              <a:rPr lang="en-US" sz="2400"/>
              <a:t> with it, except that a loop contributes twice.</a:t>
            </a:r>
          </a:p>
        </p:txBody>
      </p:sp>
      <p:sp>
        <p:nvSpPr>
          <p:cNvPr id="8" name="TextBox 7"/>
          <p:cNvSpPr txBox="1"/>
          <p:nvPr/>
        </p:nvSpPr>
        <p:spPr>
          <a:xfrm>
            <a:off x="7567407" y="4953544"/>
            <a:ext cx="1608659" cy="369332"/>
          </a:xfrm>
          <a:prstGeom prst="rect">
            <a:avLst/>
          </a:prstGeom>
          <a:solidFill>
            <a:srgbClr val="FFFF00"/>
          </a:solidFill>
        </p:spPr>
        <p:txBody>
          <a:bodyPr wrap="none" rtlCol="0">
            <a:spAutoFit/>
          </a:bodyPr>
          <a:lstStyle/>
          <a:p>
            <a:pPr algn="ctr"/>
            <a:r>
              <a:rPr lang="en-US" b="1"/>
              <a:t>Rosen p. 652</a:t>
            </a:r>
          </a:p>
        </p:txBody>
      </p:sp>
      <p:pic>
        <p:nvPicPr>
          <p:cNvPr id="5" name="Picture 4"/>
          <p:cNvPicPr/>
          <p:nvPr/>
        </p:nvPicPr>
        <p:blipFill>
          <a:blip r:embed="rId2"/>
          <a:stretch>
            <a:fillRect/>
          </a:stretch>
        </p:blipFill>
        <p:spPr>
          <a:xfrm>
            <a:off x="5771098" y="2414765"/>
            <a:ext cx="2651760" cy="1737360"/>
          </a:xfrm>
          <a:prstGeom prst="rect">
            <a:avLst/>
          </a:prstGeom>
          <a:ln>
            <a:noFill/>
          </a:ln>
        </p:spPr>
      </p:pic>
    </p:spTree>
    <p:extLst>
      <p:ext uri="{BB962C8B-B14F-4D97-AF65-F5344CB8AC3E}">
        <p14:creationId xmlns:p14="http://schemas.microsoft.com/office/powerpoint/2010/main" val="4142267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4523387"/>
          </a:xfrm>
          <a:prstGeom prst="rect">
            <a:avLst/>
          </a:prstGeom>
        </p:spPr>
        <p:txBody>
          <a:bodyPr lIns="0" tIns="0" rIns="0" bIns="0"/>
          <a:lstStyle/>
          <a:p>
            <a:r>
              <a:rPr lang="en-US" sz="2400" b="1">
                <a:solidFill>
                  <a:srgbClr val="0000FF"/>
                </a:solidFill>
              </a:rPr>
              <a:t>Observation:</a:t>
            </a:r>
          </a:p>
          <a:p>
            <a:endParaRPr lang="en-US" sz="2400">
              <a:solidFill>
                <a:srgbClr val="0000FF"/>
              </a:solidFill>
            </a:endParaRPr>
          </a:p>
          <a:p>
            <a:r>
              <a:rPr lang="en-US" sz="2400">
                <a:solidFill>
                  <a:srgbClr val="000000"/>
                </a:solidFill>
              </a:rPr>
              <a:t>If v is an </a:t>
            </a:r>
            <a:r>
              <a:rPr lang="en-US" sz="2400" b="1">
                <a:solidFill>
                  <a:srgbClr val="000000"/>
                </a:solidFill>
              </a:rPr>
              <a:t>intermediate</a:t>
            </a:r>
            <a:r>
              <a:rPr lang="en-US" sz="2400">
                <a:solidFill>
                  <a:srgbClr val="000000"/>
                </a:solidFill>
              </a:rPr>
              <a:t>* vertex on a path p, then p must </a:t>
            </a:r>
            <a:r>
              <a:rPr lang="en-US" sz="2400" b="1">
                <a:solidFill>
                  <a:srgbClr val="FF0000"/>
                </a:solidFill>
              </a:rPr>
              <a:t>enter</a:t>
            </a:r>
            <a:r>
              <a:rPr lang="en-US" sz="2400">
                <a:solidFill>
                  <a:srgbClr val="000000"/>
                </a:solidFill>
              </a:rPr>
              <a:t> v the same number of times it </a:t>
            </a:r>
            <a:r>
              <a:rPr lang="en-US" sz="2400" b="1">
                <a:solidFill>
                  <a:srgbClr val="FF0000"/>
                </a:solidFill>
              </a:rPr>
              <a:t>leaves</a:t>
            </a:r>
            <a:r>
              <a:rPr lang="en-US" sz="2400">
                <a:solidFill>
                  <a:srgbClr val="000000"/>
                </a:solidFill>
              </a:rPr>
              <a:t> v.</a:t>
            </a:r>
          </a:p>
          <a:p>
            <a:endParaRPr lang="en-US" sz="2400"/>
          </a:p>
          <a:p>
            <a:r>
              <a:rPr lang="en-US" sz="2400">
                <a:solidFill>
                  <a:srgbClr val="0000FF"/>
                </a:solidFill>
              </a:rPr>
              <a:t>If p is Eulerian tour, it has all edges: each edge incident with v is in p.</a:t>
            </a:r>
          </a:p>
          <a:p>
            <a:endParaRPr lang="en-US" sz="2400"/>
          </a:p>
          <a:p>
            <a:endParaRPr lang="en-US" sz="2400"/>
          </a:p>
          <a:p>
            <a:endParaRPr lang="en-US" sz="2400"/>
          </a:p>
          <a:p>
            <a:endParaRPr lang="en-US" sz="2400"/>
          </a:p>
          <a:p>
            <a:endParaRPr lang="en-US" sz="2400"/>
          </a:p>
          <a:p>
            <a:r>
              <a:rPr lang="en-US" sz="2400"/>
              <a:t>* not the start vertex, not the end vertex.</a:t>
            </a:r>
          </a:p>
          <a:p>
            <a:endParaRPr lang="en-US" sz="2400"/>
          </a:p>
        </p:txBody>
      </p:sp>
      <p:pic>
        <p:nvPicPr>
          <p:cNvPr id="4" name="Picture 3"/>
          <p:cNvPicPr/>
          <p:nvPr/>
        </p:nvPicPr>
        <p:blipFill rotWithShape="1">
          <a:blip r:embed="rId2"/>
          <a:srcRect t="24685" b="13339"/>
          <a:stretch/>
        </p:blipFill>
        <p:spPr>
          <a:xfrm>
            <a:off x="2366236" y="3552636"/>
            <a:ext cx="5780880" cy="1639678"/>
          </a:xfrm>
          <a:prstGeom prst="rect">
            <a:avLst/>
          </a:prstGeom>
          <a:ln>
            <a:noFill/>
          </a:ln>
        </p:spPr>
      </p:pic>
      <p:sp>
        <p:nvSpPr>
          <p:cNvPr id="2" name="TextBox 1"/>
          <p:cNvSpPr txBox="1"/>
          <p:nvPr/>
        </p:nvSpPr>
        <p:spPr>
          <a:xfrm>
            <a:off x="4870527" y="4677902"/>
            <a:ext cx="325730" cy="369332"/>
          </a:xfrm>
          <a:prstGeom prst="rect">
            <a:avLst/>
          </a:prstGeom>
          <a:noFill/>
        </p:spPr>
        <p:txBody>
          <a:bodyPr wrap="none" rtlCol="0">
            <a:spAutoFit/>
          </a:bodyPr>
          <a:lstStyle/>
          <a:p>
            <a:r>
              <a:rPr lang="en-US"/>
              <a:t>v</a:t>
            </a:r>
          </a:p>
        </p:txBody>
      </p:sp>
      <p:sp>
        <p:nvSpPr>
          <p:cNvPr id="3" name="Oval 2"/>
          <p:cNvSpPr/>
          <p:nvPr/>
        </p:nvSpPr>
        <p:spPr>
          <a:xfrm>
            <a:off x="5015196" y="2829247"/>
            <a:ext cx="4677635" cy="7233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491226" y="3552636"/>
            <a:ext cx="3751523" cy="369332"/>
          </a:xfrm>
          <a:prstGeom prst="rect">
            <a:avLst/>
          </a:prstGeom>
          <a:noFill/>
        </p:spPr>
        <p:txBody>
          <a:bodyPr wrap="none" rtlCol="0">
            <a:spAutoFit/>
          </a:bodyPr>
          <a:lstStyle/>
          <a:p>
            <a:r>
              <a:rPr lang="en-US">
                <a:solidFill>
                  <a:srgbClr val="FF0000"/>
                </a:solidFill>
              </a:rPr>
              <a:t>There are degree(v) many of these</a:t>
            </a:r>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5189760" y="3399840"/>
              <a:ext cx="4332600" cy="668520"/>
            </p14:xfrm>
          </p:contentPart>
        </mc:Choice>
        <mc:Fallback>
          <p:pic>
            <p:nvPicPr>
              <p:cNvPr id="7" name="Ink 6"/>
              <p:cNvPicPr/>
              <p:nvPr/>
            </p:nvPicPr>
            <p:blipFill>
              <a:blip r:embed="rId4"/>
              <a:stretch>
                <a:fillRect/>
              </a:stretch>
            </p:blipFill>
            <p:spPr>
              <a:xfrm>
                <a:off x="5176800" y="3386160"/>
                <a:ext cx="4356720" cy="693000"/>
              </a:xfrm>
              <a:prstGeom prst="rect">
                <a:avLst/>
              </a:prstGeom>
            </p:spPr>
          </p:pic>
        </mc:Fallback>
      </mc:AlternateContent>
    </p:spTree>
    <p:extLst>
      <p:ext uri="{BB962C8B-B14F-4D97-AF65-F5344CB8AC3E}">
        <p14:creationId xmlns:p14="http://schemas.microsoft.com/office/powerpoint/2010/main" val="1973387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4523387"/>
          </a:xfrm>
          <a:prstGeom prst="rect">
            <a:avLst/>
          </a:prstGeom>
        </p:spPr>
        <p:txBody>
          <a:bodyPr lIns="0" tIns="0" rIns="0" bIns="0"/>
          <a:lstStyle/>
          <a:p>
            <a:r>
              <a:rPr lang="en-US" sz="2400" b="1">
                <a:solidFill>
                  <a:srgbClr val="0000FF"/>
                </a:solidFill>
              </a:rPr>
              <a:t>Observation:</a:t>
            </a:r>
          </a:p>
          <a:p>
            <a:endParaRPr lang="en-US" sz="2400">
              <a:solidFill>
                <a:srgbClr val="0000FF"/>
              </a:solidFill>
            </a:endParaRPr>
          </a:p>
          <a:p>
            <a:r>
              <a:rPr lang="en-US" sz="2400">
                <a:solidFill>
                  <a:srgbClr val="000000"/>
                </a:solidFill>
              </a:rPr>
              <a:t>If v is an </a:t>
            </a:r>
            <a:r>
              <a:rPr lang="en-US" sz="2400" b="1">
                <a:solidFill>
                  <a:srgbClr val="000000"/>
                </a:solidFill>
              </a:rPr>
              <a:t>intermediate</a:t>
            </a:r>
            <a:r>
              <a:rPr lang="en-US" sz="2400">
                <a:solidFill>
                  <a:srgbClr val="000000"/>
                </a:solidFill>
              </a:rPr>
              <a:t>* vertex on a path p, then p must </a:t>
            </a:r>
            <a:r>
              <a:rPr lang="en-US" sz="2400" b="1">
                <a:solidFill>
                  <a:srgbClr val="FF0000"/>
                </a:solidFill>
              </a:rPr>
              <a:t>enter</a:t>
            </a:r>
            <a:r>
              <a:rPr lang="en-US" sz="2400">
                <a:solidFill>
                  <a:srgbClr val="000000"/>
                </a:solidFill>
              </a:rPr>
              <a:t> v the same number of times it </a:t>
            </a:r>
            <a:r>
              <a:rPr lang="en-US" sz="2400" b="1">
                <a:solidFill>
                  <a:srgbClr val="FF0000"/>
                </a:solidFill>
              </a:rPr>
              <a:t>leaves</a:t>
            </a:r>
            <a:r>
              <a:rPr lang="en-US" sz="2400">
                <a:solidFill>
                  <a:srgbClr val="000000"/>
                </a:solidFill>
              </a:rPr>
              <a:t> v.</a:t>
            </a:r>
          </a:p>
          <a:p>
            <a:endParaRPr lang="en-US" sz="2400"/>
          </a:p>
          <a:p>
            <a:r>
              <a:rPr lang="en-US" sz="2400">
                <a:solidFill>
                  <a:srgbClr val="0000FF"/>
                </a:solidFill>
              </a:rPr>
              <a:t>If p is Eulerian tour, it has all edges: each edge incident with v is in p.</a:t>
            </a:r>
          </a:p>
          <a:p>
            <a:endParaRPr lang="en-US" sz="2400">
              <a:solidFill>
                <a:srgbClr val="0000FF"/>
              </a:solidFill>
            </a:endParaRPr>
          </a:p>
          <a:p>
            <a:endParaRPr lang="en-US" sz="2400">
              <a:solidFill>
                <a:srgbClr val="0000FF"/>
              </a:solidFill>
            </a:endParaRPr>
          </a:p>
          <a:p>
            <a:r>
              <a:rPr lang="en-US" sz="2400">
                <a:solidFill>
                  <a:srgbClr val="000000"/>
                </a:solidFill>
              </a:rPr>
              <a:t>Half these edges are entering v, half are leaving v …</a:t>
            </a:r>
          </a:p>
          <a:p>
            <a:endParaRPr lang="en-US" sz="2400">
              <a:solidFill>
                <a:srgbClr val="000000"/>
              </a:solidFill>
            </a:endParaRPr>
          </a:p>
          <a:p>
            <a:r>
              <a:rPr lang="en-US" sz="2400">
                <a:solidFill>
                  <a:srgbClr val="000000"/>
                </a:solidFill>
              </a:rPr>
              <a:t>				</a:t>
            </a:r>
            <a:r>
              <a:rPr lang="en-US" sz="2400" b="1">
                <a:solidFill>
                  <a:srgbClr val="000000"/>
                </a:solidFill>
              </a:rPr>
              <a:t>degree(v) is even</a:t>
            </a:r>
            <a:r>
              <a:rPr lang="en-US" sz="2400">
                <a:solidFill>
                  <a:srgbClr val="000000"/>
                </a:solidFill>
              </a:rPr>
              <a:t>!</a:t>
            </a:r>
          </a:p>
          <a:p>
            <a:endParaRPr lang="en-US" sz="2400"/>
          </a:p>
          <a:p>
            <a:endParaRPr lang="en-US" sz="2400"/>
          </a:p>
          <a:p>
            <a:endParaRPr lang="en-US" sz="2400"/>
          </a:p>
        </p:txBody>
      </p:sp>
      <p:sp>
        <p:nvSpPr>
          <p:cNvPr id="3" name="Oval 2"/>
          <p:cNvSpPr/>
          <p:nvPr/>
        </p:nvSpPr>
        <p:spPr>
          <a:xfrm>
            <a:off x="5015196" y="2829247"/>
            <a:ext cx="4613338" cy="7233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491226" y="3552636"/>
            <a:ext cx="3751523" cy="369332"/>
          </a:xfrm>
          <a:prstGeom prst="rect">
            <a:avLst/>
          </a:prstGeom>
          <a:noFill/>
        </p:spPr>
        <p:txBody>
          <a:bodyPr wrap="none" rtlCol="0">
            <a:spAutoFit/>
          </a:bodyPr>
          <a:lstStyle/>
          <a:p>
            <a:r>
              <a:rPr lang="en-US">
                <a:solidFill>
                  <a:srgbClr val="FF0000"/>
                </a:solidFill>
              </a:rPr>
              <a:t>There are degree(v) many of these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63520" y="4395960"/>
              <a:ext cx="6629400" cy="987480"/>
            </p14:xfrm>
          </p:contentPart>
        </mc:Choice>
        <mc:Fallback>
          <p:pic>
            <p:nvPicPr>
              <p:cNvPr id="2" name="Ink 1"/>
              <p:cNvPicPr/>
              <p:nvPr/>
            </p:nvPicPr>
            <p:blipFill>
              <a:blip r:embed="rId3"/>
              <a:stretch>
                <a:fillRect/>
              </a:stretch>
            </p:blipFill>
            <p:spPr>
              <a:xfrm>
                <a:off x="252000" y="4383000"/>
                <a:ext cx="6655320" cy="1014120"/>
              </a:xfrm>
              <a:prstGeom prst="rect">
                <a:avLst/>
              </a:prstGeom>
            </p:spPr>
          </p:pic>
        </mc:Fallback>
      </mc:AlternateContent>
    </p:spTree>
    <p:extLst>
      <p:ext uri="{BB962C8B-B14F-4D97-AF65-F5344CB8AC3E}">
        <p14:creationId xmlns:p14="http://schemas.microsoft.com/office/powerpoint/2010/main" val="2735297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4523387"/>
          </a:xfrm>
          <a:prstGeom prst="rect">
            <a:avLst/>
          </a:prstGeom>
        </p:spPr>
        <p:txBody>
          <a:bodyPr lIns="0" tIns="0" rIns="0" bIns="0"/>
          <a:lstStyle/>
          <a:p>
            <a:r>
              <a:rPr lang="en-US" sz="2400" b="1">
                <a:solidFill>
                  <a:srgbClr val="0000FF"/>
                </a:solidFill>
              </a:rPr>
              <a:t>(Summary of) Observation:</a:t>
            </a:r>
          </a:p>
          <a:p>
            <a:endParaRPr lang="en-US" sz="2400">
              <a:solidFill>
                <a:srgbClr val="0000FF"/>
              </a:solidFill>
            </a:endParaRPr>
          </a:p>
          <a:p>
            <a:r>
              <a:rPr lang="en-US" sz="2400">
                <a:solidFill>
                  <a:srgbClr val="000000"/>
                </a:solidFill>
              </a:rPr>
              <a:t>In an Eulerian tour, any intermediate vertex has even degree.</a:t>
            </a:r>
          </a:p>
          <a:p>
            <a:endParaRPr lang="en-US" sz="2400">
              <a:solidFill>
                <a:srgbClr val="000000"/>
              </a:solidFill>
            </a:endParaRPr>
          </a:p>
          <a:p>
            <a:endParaRPr lang="en-US" sz="2400">
              <a:solidFill>
                <a:srgbClr val="000000"/>
              </a:solidFill>
            </a:endParaRPr>
          </a:p>
          <a:p>
            <a:endParaRPr lang="en-US" sz="2400">
              <a:solidFill>
                <a:srgbClr val="000000"/>
              </a:solidFill>
            </a:endParaRPr>
          </a:p>
          <a:p>
            <a:endParaRPr lang="en-US" sz="2400">
              <a:solidFill>
                <a:srgbClr val="000000"/>
              </a:solidFill>
            </a:endParaRPr>
          </a:p>
          <a:p>
            <a:r>
              <a:rPr lang="en-US" sz="2400" i="1">
                <a:solidFill>
                  <a:srgbClr val="000000"/>
                </a:solidFill>
              </a:rPr>
              <a:t>If tour is a circuit, all vertices are intermediate so all have even degree.</a:t>
            </a:r>
          </a:p>
          <a:p>
            <a:r>
              <a:rPr lang="en-US" sz="2400" i="1">
                <a:solidFill>
                  <a:srgbClr val="000000"/>
                </a:solidFill>
              </a:rPr>
              <a:t>If tour is not a circuit, starting and ending vertices will have odd degree.</a:t>
            </a:r>
          </a:p>
          <a:p>
            <a:endParaRPr lang="en-US" sz="2400"/>
          </a:p>
          <a:p>
            <a:endParaRPr lang="en-US" sz="2400"/>
          </a:p>
          <a:p>
            <a:endParaRPr lang="en-US" sz="240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504440" y="2206080"/>
              <a:ext cx="7515000" cy="1591560"/>
            </p14:xfrm>
          </p:contentPart>
        </mc:Choice>
        <mc:Fallback>
          <p:pic>
            <p:nvPicPr>
              <p:cNvPr id="2" name="Ink 1"/>
              <p:cNvPicPr/>
              <p:nvPr/>
            </p:nvPicPr>
            <p:blipFill>
              <a:blip r:embed="rId3"/>
              <a:stretch>
                <a:fillRect/>
              </a:stretch>
            </p:blipFill>
            <p:spPr>
              <a:xfrm>
                <a:off x="1493640" y="2195280"/>
                <a:ext cx="7539480" cy="1612440"/>
              </a:xfrm>
              <a:prstGeom prst="rect">
                <a:avLst/>
              </a:prstGeom>
            </p:spPr>
          </p:pic>
        </mc:Fallback>
      </mc:AlternateContent>
    </p:spTree>
    <p:extLst>
      <p:ext uri="{BB962C8B-B14F-4D97-AF65-F5344CB8AC3E}">
        <p14:creationId xmlns:p14="http://schemas.microsoft.com/office/powerpoint/2010/main" val="1500740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990847"/>
          </a:xfrm>
          <a:prstGeom prst="rect">
            <a:avLst/>
          </a:prstGeom>
        </p:spPr>
        <p:txBody>
          <a:bodyPr lIns="0" tIns="0" rIns="0" bIns="0"/>
          <a:lstStyle/>
          <a:p>
            <a:r>
              <a:rPr lang="en-US" sz="2400" b="1">
                <a:solidFill>
                  <a:srgbClr val="0000FF"/>
                </a:solidFill>
              </a:rPr>
              <a:t>Theorem</a:t>
            </a:r>
            <a:r>
              <a:rPr lang="en-US" sz="2400">
                <a:solidFill>
                  <a:srgbClr val="0000FF"/>
                </a:solidFill>
              </a:rPr>
              <a:t>: </a:t>
            </a:r>
            <a:r>
              <a:rPr lang="en-US" sz="2400">
                <a:solidFill>
                  <a:srgbClr val="000000"/>
                </a:solidFill>
              </a:rPr>
              <a:t>If G has an Eulerian tour, G has at most two odd degree vertices.</a:t>
            </a:r>
            <a:endParaRPr lang="en-US" sz="2400" b="1">
              <a:solidFill>
                <a:srgbClr val="0000FF"/>
              </a:solidFill>
            </a:endParaRPr>
          </a:p>
          <a:p>
            <a:endParaRPr lang="en-US" sz="2400">
              <a:solidFill>
                <a:srgbClr val="000000"/>
              </a:solidFill>
            </a:endParaRPr>
          </a:p>
          <a:p>
            <a:endParaRPr lang="en-US" sz="2400">
              <a:solidFill>
                <a:srgbClr val="000000"/>
              </a:solidFill>
            </a:endParaRPr>
          </a:p>
          <a:p>
            <a:endParaRPr lang="en-US" sz="2400">
              <a:solidFill>
                <a:srgbClr val="000000"/>
              </a:solidFill>
            </a:endParaRPr>
          </a:p>
          <a:p>
            <a:endParaRPr lang="en-US" sz="2400"/>
          </a:p>
          <a:p>
            <a:endParaRPr lang="en-US" sz="2400"/>
          </a:p>
        </p:txBody>
      </p:sp>
      <p:sp>
        <p:nvSpPr>
          <p:cNvPr id="4" name="TextBox 3"/>
          <p:cNvSpPr txBox="1"/>
          <p:nvPr/>
        </p:nvSpPr>
        <p:spPr>
          <a:xfrm>
            <a:off x="165362" y="2299824"/>
            <a:ext cx="9828332" cy="2308324"/>
          </a:xfrm>
          <a:prstGeom prst="rect">
            <a:avLst/>
          </a:prstGeom>
          <a:noFill/>
          <a:ln>
            <a:solidFill>
              <a:srgbClr val="4F81BD"/>
            </a:solidFill>
          </a:ln>
        </p:spPr>
        <p:txBody>
          <a:bodyPr wrap="none" rtlCol="0">
            <a:spAutoFit/>
          </a:bodyPr>
          <a:lstStyle/>
          <a:p>
            <a:r>
              <a:rPr lang="en-US"/>
              <a:t>Which of the following statements is the </a:t>
            </a:r>
            <a:r>
              <a:rPr lang="en-US" b="1"/>
              <a:t>converse </a:t>
            </a:r>
            <a:r>
              <a:rPr lang="en-US"/>
              <a:t>to the theorem?</a:t>
            </a:r>
          </a:p>
          <a:p>
            <a:endParaRPr lang="en-US"/>
          </a:p>
          <a:p>
            <a:pPr marL="342900" indent="-342900">
              <a:buAutoNum type="alphaUcPeriod"/>
            </a:pPr>
            <a:r>
              <a:rPr lang="en-US"/>
              <a:t>If G does not have an Eulerian tour, then G does not have at most two odd degree vertices.</a:t>
            </a:r>
          </a:p>
          <a:p>
            <a:pPr marL="342900" indent="-342900">
              <a:buAutoNum type="alphaUcPeriod"/>
            </a:pPr>
            <a:r>
              <a:rPr lang="en-US"/>
              <a:t>If G has at most two odd degree vertices, then G has an Eulerian tour.</a:t>
            </a:r>
          </a:p>
          <a:p>
            <a:pPr marL="342900" indent="-342900">
              <a:buAutoNum type="alphaUcPeriod"/>
            </a:pPr>
            <a:r>
              <a:rPr lang="en-US"/>
              <a:t>If G does not have at most two odd degree vertices, then G does not have an Eulerian tour.</a:t>
            </a:r>
          </a:p>
          <a:p>
            <a:pPr marL="342900" indent="-342900">
              <a:buAutoNum type="alphaUcPeriod"/>
            </a:pPr>
            <a:r>
              <a:rPr lang="en-US"/>
              <a:t>More than one of the above.</a:t>
            </a:r>
          </a:p>
          <a:p>
            <a:pPr marL="342900" indent="-342900">
              <a:buAutoNum type="alphaUcPeriod"/>
            </a:pPr>
            <a:r>
              <a:rPr lang="en-US"/>
              <a:t>None of the above.</a:t>
            </a:r>
          </a:p>
          <a:p>
            <a:pPr marL="342900" indent="-342900">
              <a:buAutoNum type="alphaUcPeriod"/>
            </a:pPr>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7640" y="137520"/>
              <a:ext cx="9670680" cy="3428640"/>
            </p14:xfrm>
          </p:contentPart>
        </mc:Choice>
        <mc:Fallback>
          <p:pic>
            <p:nvPicPr>
              <p:cNvPr id="2" name="Ink 1"/>
              <p:cNvPicPr/>
              <p:nvPr/>
            </p:nvPicPr>
            <p:blipFill>
              <a:blip r:embed="rId3"/>
              <a:stretch>
                <a:fillRect/>
              </a:stretch>
            </p:blipFill>
            <p:spPr>
              <a:xfrm>
                <a:off x="94680" y="124560"/>
                <a:ext cx="9697680" cy="3454920"/>
              </a:xfrm>
              <a:prstGeom prst="rect">
                <a:avLst/>
              </a:prstGeom>
            </p:spPr>
          </p:pic>
        </mc:Fallback>
      </mc:AlternateContent>
    </p:spTree>
    <p:extLst>
      <p:ext uri="{BB962C8B-B14F-4D97-AF65-F5344CB8AC3E}">
        <p14:creationId xmlns:p14="http://schemas.microsoft.com/office/powerpoint/2010/main" val="62337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Seven Bridges of Konigsberg</a:t>
            </a:r>
            <a:endParaRPr dirty="0"/>
          </a:p>
        </p:txBody>
      </p:sp>
      <p:sp>
        <p:nvSpPr>
          <p:cNvPr id="2" name="TextBox 1"/>
          <p:cNvSpPr txBox="1"/>
          <p:nvPr/>
        </p:nvSpPr>
        <p:spPr>
          <a:xfrm>
            <a:off x="819791" y="4472963"/>
            <a:ext cx="8374736" cy="707886"/>
          </a:xfrm>
          <a:prstGeom prst="rect">
            <a:avLst/>
          </a:prstGeom>
          <a:noFill/>
        </p:spPr>
        <p:txBody>
          <a:bodyPr wrap="square" rtlCol="0">
            <a:spAutoFit/>
          </a:bodyPr>
          <a:lstStyle/>
          <a:p>
            <a:pPr>
              <a:buSzPct val="45000"/>
            </a:pPr>
            <a:r>
              <a:rPr lang="en-US" sz="2000" b="1">
                <a:solidFill>
                  <a:srgbClr val="0000FF"/>
                </a:solidFill>
              </a:rPr>
              <a:t>Observe: </a:t>
            </a:r>
            <a:r>
              <a:rPr lang="en-US" sz="2000"/>
              <a:t>exact location on the north side doesn't matter because must come &amp; go via a bridge.  Can represent each bridge as an edge.</a:t>
            </a:r>
            <a:endParaRPr lang="en-US" sz="2000" b="1">
              <a:solidFill>
                <a:srgbClr val="0000FF"/>
              </a:solidFill>
            </a:endParaRPr>
          </a:p>
        </p:txBody>
      </p:sp>
      <p:pic>
        <p:nvPicPr>
          <p:cNvPr id="6" name="Picture 5"/>
          <p:cNvPicPr/>
          <p:nvPr/>
        </p:nvPicPr>
        <p:blipFill>
          <a:blip r:embed="rId2"/>
          <a:stretch>
            <a:fillRect/>
          </a:stretch>
        </p:blipFill>
        <p:spPr>
          <a:xfrm>
            <a:off x="819791" y="1141374"/>
            <a:ext cx="4311360" cy="2931480"/>
          </a:xfrm>
          <a:prstGeom prst="rect">
            <a:avLst/>
          </a:prstGeom>
          <a:ln>
            <a:noFill/>
          </a:ln>
        </p:spPr>
      </p:pic>
      <p:pic>
        <p:nvPicPr>
          <p:cNvPr id="5" name="Picture 4"/>
          <p:cNvPicPr/>
          <p:nvPr/>
        </p:nvPicPr>
        <p:blipFill>
          <a:blip r:embed="rId3"/>
          <a:stretch>
            <a:fillRect/>
          </a:stretch>
        </p:blipFill>
        <p:spPr>
          <a:xfrm>
            <a:off x="5669280" y="1524413"/>
            <a:ext cx="3108960" cy="2548440"/>
          </a:xfrm>
          <a:prstGeom prst="rect">
            <a:avLst/>
          </a:prstGeom>
          <a:ln>
            <a:noFill/>
          </a:ln>
        </p:spPr>
      </p:pic>
    </p:spTree>
    <p:extLst>
      <p:ext uri="{BB962C8B-B14F-4D97-AF65-F5344CB8AC3E}">
        <p14:creationId xmlns:p14="http://schemas.microsoft.com/office/powerpoint/2010/main" val="3394040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990847"/>
          </a:xfrm>
          <a:prstGeom prst="rect">
            <a:avLst/>
          </a:prstGeom>
        </p:spPr>
        <p:txBody>
          <a:bodyPr lIns="0" tIns="0" rIns="0" bIns="0"/>
          <a:lstStyle/>
          <a:p>
            <a:r>
              <a:rPr lang="en-US" sz="2400" b="1">
                <a:solidFill>
                  <a:srgbClr val="0000FF"/>
                </a:solidFill>
              </a:rPr>
              <a:t>Theorem</a:t>
            </a:r>
            <a:r>
              <a:rPr lang="en-US" sz="2400">
                <a:solidFill>
                  <a:srgbClr val="0000FF"/>
                </a:solidFill>
              </a:rPr>
              <a:t>: </a:t>
            </a:r>
            <a:r>
              <a:rPr lang="en-US" sz="2400">
                <a:solidFill>
                  <a:srgbClr val="000000"/>
                </a:solidFill>
              </a:rPr>
              <a:t>If G has an Eulerian tour, G has at most two odd degree vertices.</a:t>
            </a:r>
            <a:endParaRPr lang="en-US" sz="2400" b="1">
              <a:solidFill>
                <a:srgbClr val="0000FF"/>
              </a:solidFill>
            </a:endParaRPr>
          </a:p>
          <a:p>
            <a:endParaRPr lang="en-US" sz="2400">
              <a:solidFill>
                <a:srgbClr val="000000"/>
              </a:solidFill>
            </a:endParaRPr>
          </a:p>
          <a:p>
            <a:endParaRPr lang="en-US" sz="2400">
              <a:solidFill>
                <a:srgbClr val="000000"/>
              </a:solidFill>
            </a:endParaRPr>
          </a:p>
          <a:p>
            <a:r>
              <a:rPr lang="en-US" sz="2400" b="1">
                <a:solidFill>
                  <a:srgbClr val="FF0000"/>
                </a:solidFill>
              </a:rPr>
              <a:t>Question</a:t>
            </a:r>
            <a:r>
              <a:rPr lang="en-US" sz="2400">
                <a:solidFill>
                  <a:srgbClr val="000000"/>
                </a:solidFill>
              </a:rPr>
              <a:t>: is the converse also true? i.e </a:t>
            </a:r>
          </a:p>
          <a:p>
            <a:endParaRPr lang="en-US" sz="2400">
              <a:solidFill>
                <a:srgbClr val="000000"/>
              </a:solidFill>
            </a:endParaRPr>
          </a:p>
          <a:p>
            <a:r>
              <a:rPr lang="en-US" sz="2400">
                <a:solidFill>
                  <a:srgbClr val="000000"/>
                </a:solidFill>
              </a:rPr>
              <a:t>If G has at most two odd degree vertices, then must G have an Eulerian tour?</a:t>
            </a:r>
          </a:p>
          <a:p>
            <a:endParaRPr lang="en-US" sz="2400">
              <a:solidFill>
                <a:srgbClr val="000000"/>
              </a:solidFill>
            </a:endParaRPr>
          </a:p>
          <a:p>
            <a:endParaRPr lang="en-US" sz="2400">
              <a:solidFill>
                <a:srgbClr val="000000"/>
              </a:solidFill>
            </a:endParaRPr>
          </a:p>
          <a:p>
            <a:endParaRPr lang="en-US" sz="2400">
              <a:solidFill>
                <a:srgbClr val="000000"/>
              </a:solidFill>
            </a:endParaRPr>
          </a:p>
          <a:p>
            <a:endParaRPr lang="en-US" sz="2400"/>
          </a:p>
          <a:p>
            <a:endParaRPr lang="en-US" sz="240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67880" y="2131560"/>
              <a:ext cx="8307360" cy="1443600"/>
            </p14:xfrm>
          </p:contentPart>
        </mc:Choice>
        <mc:Fallback>
          <p:pic>
            <p:nvPicPr>
              <p:cNvPr id="2" name="Ink 1"/>
              <p:cNvPicPr/>
              <p:nvPr/>
            </p:nvPicPr>
            <p:blipFill>
              <a:blip r:embed="rId3"/>
              <a:stretch>
                <a:fillRect/>
              </a:stretch>
            </p:blipFill>
            <p:spPr>
              <a:xfrm>
                <a:off x="1657080" y="2121120"/>
                <a:ext cx="8329320" cy="1469160"/>
              </a:xfrm>
              <a:prstGeom prst="rect">
                <a:avLst/>
              </a:prstGeom>
            </p:spPr>
          </p:pic>
        </mc:Fallback>
      </mc:AlternateContent>
    </p:spTree>
    <p:extLst>
      <p:ext uri="{BB962C8B-B14F-4D97-AF65-F5344CB8AC3E}">
        <p14:creationId xmlns:p14="http://schemas.microsoft.com/office/powerpoint/2010/main" val="2080592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sp>
        <p:nvSpPr>
          <p:cNvPr id="6" name="TextShape 2"/>
          <p:cNvSpPr txBox="1"/>
          <p:nvPr/>
        </p:nvSpPr>
        <p:spPr>
          <a:xfrm>
            <a:off x="208967" y="1147163"/>
            <a:ext cx="9660682" cy="990847"/>
          </a:xfrm>
          <a:prstGeom prst="rect">
            <a:avLst/>
          </a:prstGeom>
        </p:spPr>
        <p:txBody>
          <a:bodyPr lIns="0" tIns="0" rIns="0" bIns="0"/>
          <a:lstStyle/>
          <a:p>
            <a:r>
              <a:rPr lang="en-US" sz="2400" b="1">
                <a:solidFill>
                  <a:srgbClr val="0000FF"/>
                </a:solidFill>
              </a:rPr>
              <a:t>Theorem</a:t>
            </a:r>
            <a:r>
              <a:rPr lang="en-US" sz="2400">
                <a:solidFill>
                  <a:srgbClr val="0000FF"/>
                </a:solidFill>
              </a:rPr>
              <a:t>: </a:t>
            </a:r>
            <a:r>
              <a:rPr lang="en-US" sz="2400">
                <a:solidFill>
                  <a:srgbClr val="000000"/>
                </a:solidFill>
              </a:rPr>
              <a:t>If G has an Eulerian tour, G has at most two odd degree vertices.</a:t>
            </a:r>
            <a:endParaRPr lang="en-US" sz="2400" b="1">
              <a:solidFill>
                <a:srgbClr val="0000FF"/>
              </a:solidFill>
            </a:endParaRPr>
          </a:p>
          <a:p>
            <a:endParaRPr lang="en-US" sz="2400">
              <a:solidFill>
                <a:srgbClr val="000000"/>
              </a:solidFill>
            </a:endParaRPr>
          </a:p>
          <a:p>
            <a:endParaRPr lang="en-US" sz="2400">
              <a:solidFill>
                <a:srgbClr val="000000"/>
              </a:solidFill>
            </a:endParaRPr>
          </a:p>
          <a:p>
            <a:r>
              <a:rPr lang="en-US" sz="2400" b="1">
                <a:solidFill>
                  <a:srgbClr val="FF0000"/>
                </a:solidFill>
              </a:rPr>
              <a:t>Question</a:t>
            </a:r>
            <a:r>
              <a:rPr lang="en-US" sz="2400">
                <a:solidFill>
                  <a:srgbClr val="000000"/>
                </a:solidFill>
              </a:rPr>
              <a:t>: is the converse also true? i.e </a:t>
            </a:r>
          </a:p>
          <a:p>
            <a:endParaRPr lang="en-US" sz="2400">
              <a:solidFill>
                <a:srgbClr val="000000"/>
              </a:solidFill>
            </a:endParaRPr>
          </a:p>
          <a:p>
            <a:r>
              <a:rPr lang="en-US" sz="2400">
                <a:solidFill>
                  <a:srgbClr val="000000"/>
                </a:solidFill>
              </a:rPr>
              <a:t>If G has at most two odd degree vertices, then must G have an Eulerian tour?</a:t>
            </a:r>
          </a:p>
          <a:p>
            <a:endParaRPr lang="en-US" sz="2400">
              <a:solidFill>
                <a:srgbClr val="000000"/>
              </a:solidFill>
            </a:endParaRPr>
          </a:p>
          <a:p>
            <a:r>
              <a:rPr lang="en-US" sz="2400" b="1">
                <a:solidFill>
                  <a:srgbClr val="000000"/>
                </a:solidFill>
              </a:rPr>
              <a:t>Answer: </a:t>
            </a:r>
            <a:r>
              <a:rPr lang="en-US" sz="2400">
                <a:solidFill>
                  <a:srgbClr val="000000"/>
                </a:solidFill>
              </a:rPr>
              <a:t>give algorithm to build the Eulerian tour!</a:t>
            </a:r>
            <a:endParaRPr lang="en-US" sz="2400" b="1">
              <a:solidFill>
                <a:srgbClr val="000000"/>
              </a:solidFill>
            </a:endParaRPr>
          </a:p>
          <a:p>
            <a:r>
              <a:rPr lang="en-US" sz="2400" i="1">
                <a:solidFill>
                  <a:srgbClr val="000000"/>
                </a:solidFill>
              </a:rPr>
              <a:t>We'll develop some more graph theory notions along the way.</a:t>
            </a:r>
            <a:endParaRPr lang="en-US" sz="2400" i="1">
              <a:solidFill>
                <a:srgbClr val="FF0000"/>
              </a:solidFill>
            </a:endParaRPr>
          </a:p>
          <a:p>
            <a:endParaRPr lang="en-US" sz="2400">
              <a:solidFill>
                <a:srgbClr val="000000"/>
              </a:solidFill>
            </a:endParaRPr>
          </a:p>
          <a:p>
            <a:endParaRPr lang="en-US" sz="2400"/>
          </a:p>
          <a:p>
            <a:endParaRPr lang="en-US" sz="2400"/>
          </a:p>
        </p:txBody>
      </p:sp>
    </p:spTree>
    <p:extLst>
      <p:ext uri="{BB962C8B-B14F-4D97-AF65-F5344CB8AC3E}">
        <p14:creationId xmlns:p14="http://schemas.microsoft.com/office/powerpoint/2010/main" val="3515293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pic>
        <p:nvPicPr>
          <p:cNvPr id="5" name="Picture 4"/>
          <p:cNvPicPr/>
          <p:nvPr/>
        </p:nvPicPr>
        <p:blipFill>
          <a:blip r:embed="rId2"/>
          <a:stretch>
            <a:fillRect/>
          </a:stretch>
        </p:blipFill>
        <p:spPr>
          <a:xfrm>
            <a:off x="1823741" y="1003798"/>
            <a:ext cx="6470623" cy="2014333"/>
          </a:xfrm>
          <a:prstGeom prst="rect">
            <a:avLst/>
          </a:prstGeom>
          <a:ln>
            <a:noFill/>
          </a:ln>
        </p:spPr>
      </p:pic>
      <p:sp>
        <p:nvSpPr>
          <p:cNvPr id="2" name="TextBox 1"/>
          <p:cNvSpPr txBox="1"/>
          <p:nvPr/>
        </p:nvSpPr>
        <p:spPr>
          <a:xfrm>
            <a:off x="417933" y="3223977"/>
            <a:ext cx="1923173" cy="400110"/>
          </a:xfrm>
          <a:prstGeom prst="rect">
            <a:avLst/>
          </a:prstGeom>
          <a:noFill/>
        </p:spPr>
        <p:txBody>
          <a:bodyPr wrap="none" rtlCol="0">
            <a:spAutoFit/>
          </a:bodyPr>
          <a:lstStyle/>
          <a:p>
            <a:r>
              <a:rPr lang="en-US" sz="2000" b="1"/>
              <a:t>Eulerian tour?</a:t>
            </a:r>
          </a:p>
        </p:txBody>
      </p:sp>
      <p:sp>
        <p:nvSpPr>
          <p:cNvPr id="7" name="5-Point Star 6"/>
          <p:cNvSpPr/>
          <p:nvPr/>
        </p:nvSpPr>
        <p:spPr>
          <a:xfrm>
            <a:off x="4356147" y="1623602"/>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5-Point Star 9"/>
          <p:cNvSpPr/>
          <p:nvPr/>
        </p:nvSpPr>
        <p:spPr>
          <a:xfrm>
            <a:off x="5183670" y="1454496"/>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534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Finding Eulerian tours</a:t>
            </a:r>
            <a:endParaRPr dirty="0"/>
          </a:p>
        </p:txBody>
      </p:sp>
      <p:pic>
        <p:nvPicPr>
          <p:cNvPr id="5" name="Picture 4"/>
          <p:cNvPicPr/>
          <p:nvPr/>
        </p:nvPicPr>
        <p:blipFill>
          <a:blip r:embed="rId2"/>
          <a:stretch>
            <a:fillRect/>
          </a:stretch>
        </p:blipFill>
        <p:spPr>
          <a:xfrm>
            <a:off x="1823741" y="1003798"/>
            <a:ext cx="6470623" cy="2014333"/>
          </a:xfrm>
          <a:prstGeom prst="rect">
            <a:avLst/>
          </a:prstGeom>
          <a:ln>
            <a:noFill/>
          </a:ln>
        </p:spPr>
      </p:pic>
      <p:sp>
        <p:nvSpPr>
          <p:cNvPr id="2" name="TextBox 1"/>
          <p:cNvSpPr txBox="1"/>
          <p:nvPr/>
        </p:nvSpPr>
        <p:spPr>
          <a:xfrm>
            <a:off x="417933" y="3223977"/>
            <a:ext cx="4475955" cy="1015663"/>
          </a:xfrm>
          <a:prstGeom prst="rect">
            <a:avLst/>
          </a:prstGeom>
          <a:noFill/>
        </p:spPr>
        <p:txBody>
          <a:bodyPr wrap="none" rtlCol="0">
            <a:spAutoFit/>
          </a:bodyPr>
          <a:lstStyle/>
          <a:p>
            <a:r>
              <a:rPr lang="en-US" sz="2000" b="1"/>
              <a:t>Eulerian tour?</a:t>
            </a:r>
            <a:endParaRPr lang="en-US" sz="2000"/>
          </a:p>
          <a:p>
            <a:endParaRPr lang="en-US" sz="2000" b="1"/>
          </a:p>
          <a:p>
            <a:r>
              <a:rPr lang="en-US" sz="2000"/>
              <a:t>Start at 4.  Where should we go next?</a:t>
            </a:r>
          </a:p>
        </p:txBody>
      </p:sp>
      <p:sp>
        <p:nvSpPr>
          <p:cNvPr id="7" name="5-Point Star 6"/>
          <p:cNvSpPr/>
          <p:nvPr/>
        </p:nvSpPr>
        <p:spPr>
          <a:xfrm>
            <a:off x="4356147" y="1623602"/>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5-Point Star 9"/>
          <p:cNvSpPr/>
          <p:nvPr/>
        </p:nvSpPr>
        <p:spPr>
          <a:xfrm>
            <a:off x="5183670" y="1454496"/>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593873" y="3906290"/>
            <a:ext cx="2326278" cy="1200329"/>
          </a:xfrm>
          <a:prstGeom prst="rect">
            <a:avLst/>
          </a:prstGeom>
          <a:noFill/>
          <a:ln>
            <a:solidFill>
              <a:schemeClr val="accent1"/>
            </a:solidFill>
          </a:ln>
        </p:spPr>
        <p:txBody>
          <a:bodyPr wrap="none" rtlCol="0">
            <a:spAutoFit/>
          </a:bodyPr>
          <a:lstStyle/>
          <a:p>
            <a:pPr marL="342900" indent="-342900">
              <a:buAutoNum type="alphaUcPeriod"/>
            </a:pPr>
            <a:r>
              <a:rPr lang="en-US"/>
              <a:t>Along edge to 2.</a:t>
            </a:r>
          </a:p>
          <a:p>
            <a:pPr marL="342900" indent="-342900">
              <a:buAutoNum type="alphaUcPeriod"/>
            </a:pPr>
            <a:r>
              <a:rPr lang="en-US"/>
              <a:t>Along edge to 3.</a:t>
            </a:r>
          </a:p>
          <a:p>
            <a:pPr marL="342900" indent="-342900">
              <a:buAutoNum type="alphaUcPeriod"/>
            </a:pPr>
            <a:r>
              <a:rPr lang="en-US"/>
              <a:t>Along edge to 5.</a:t>
            </a:r>
          </a:p>
          <a:p>
            <a:pPr marL="342900" indent="-342900">
              <a:buAutoNum type="alphaUcPeriod"/>
            </a:pPr>
            <a:r>
              <a:rPr lang="en-US"/>
              <a:t>Any of the above.</a:t>
            </a: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454480" y="1428120"/>
              <a:ext cx="5207760" cy="3714840"/>
            </p14:xfrm>
          </p:contentPart>
        </mc:Choice>
        <mc:Fallback>
          <p:pic>
            <p:nvPicPr>
              <p:cNvPr id="4" name="Ink 3"/>
              <p:cNvPicPr/>
              <p:nvPr/>
            </p:nvPicPr>
            <p:blipFill>
              <a:blip r:embed="rId4"/>
              <a:stretch>
                <a:fillRect/>
              </a:stretch>
            </p:blipFill>
            <p:spPr>
              <a:xfrm>
                <a:off x="2440440" y="1415520"/>
                <a:ext cx="5235480" cy="3741120"/>
              </a:xfrm>
              <a:prstGeom prst="rect">
                <a:avLst/>
              </a:prstGeom>
            </p:spPr>
          </p:pic>
        </mc:Fallback>
      </mc:AlternateContent>
    </p:spTree>
    <p:extLst>
      <p:ext uri="{BB962C8B-B14F-4D97-AF65-F5344CB8AC3E}">
        <p14:creationId xmlns:p14="http://schemas.microsoft.com/office/powerpoint/2010/main" val="3598952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Bridges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p:txBody>
      </p:sp>
      <p:sp>
        <p:nvSpPr>
          <p:cNvPr id="5" name="TextShape 2"/>
          <p:cNvSpPr txBox="1"/>
          <p:nvPr/>
        </p:nvSpPr>
        <p:spPr>
          <a:xfrm>
            <a:off x="208967" y="1147163"/>
            <a:ext cx="9660682" cy="990847"/>
          </a:xfrm>
          <a:prstGeom prst="rect">
            <a:avLst/>
          </a:prstGeom>
        </p:spPr>
        <p:txBody>
          <a:bodyPr lIns="0" tIns="0" rIns="0" bIns="0"/>
          <a:lstStyle/>
          <a:p>
            <a:r>
              <a:rPr lang="en-US" sz="2400">
                <a:solidFill>
                  <a:srgbClr val="000000"/>
                </a:solidFill>
              </a:rPr>
              <a:t>A</a:t>
            </a:r>
            <a:r>
              <a:rPr lang="en-US" sz="2400" b="1">
                <a:solidFill>
                  <a:srgbClr val="0000FF"/>
                </a:solidFill>
              </a:rPr>
              <a:t> bridge</a:t>
            </a:r>
            <a:r>
              <a:rPr lang="en-US" sz="2400" b="1"/>
              <a:t> </a:t>
            </a:r>
            <a:r>
              <a:rPr lang="en-US" sz="2400"/>
              <a:t>is</a:t>
            </a:r>
            <a:r>
              <a:rPr lang="en-US" sz="2400">
                <a:solidFill>
                  <a:srgbClr val="0000FF"/>
                </a:solidFill>
              </a:rPr>
              <a:t> </a:t>
            </a:r>
            <a:r>
              <a:rPr lang="en-US" sz="2400">
                <a:solidFill>
                  <a:srgbClr val="000000"/>
                </a:solidFill>
              </a:rPr>
              <a:t>an edge, which, if removed, would cause G to be disconnected.</a:t>
            </a:r>
          </a:p>
          <a:p>
            <a:endParaRPr lang="en-US" sz="2400">
              <a:solidFill>
                <a:srgbClr val="000000"/>
              </a:solidFill>
            </a:endParaRPr>
          </a:p>
          <a:p>
            <a:endParaRPr lang="en-US" sz="2400"/>
          </a:p>
          <a:p>
            <a:endParaRPr lang="en-US" sz="2400"/>
          </a:p>
        </p:txBody>
      </p:sp>
      <p:sp>
        <p:nvSpPr>
          <p:cNvPr id="4" name="Oval 3"/>
          <p:cNvSpPr/>
          <p:nvPr/>
        </p:nvSpPr>
        <p:spPr>
          <a:xfrm>
            <a:off x="4991085" y="2138010"/>
            <a:ext cx="498304" cy="4822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758957" y="2138010"/>
            <a:ext cx="498304" cy="4822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8012756" y="2138010"/>
            <a:ext cx="498304" cy="4822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17054" y="3287076"/>
            <a:ext cx="498304" cy="4822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8012756" y="3287076"/>
            <a:ext cx="498304" cy="4822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4" idx="4"/>
            <a:endCxn id="11" idx="0"/>
          </p:cNvCxnSpPr>
          <p:nvPr/>
        </p:nvCxnSpPr>
        <p:spPr>
          <a:xfrm>
            <a:off x="5240237" y="2620268"/>
            <a:ext cx="425969" cy="666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9" idx="2"/>
          </p:cNvCxnSpPr>
          <p:nvPr/>
        </p:nvCxnSpPr>
        <p:spPr>
          <a:xfrm>
            <a:off x="5465277" y="2379139"/>
            <a:ext cx="12936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6"/>
            <a:endCxn id="10" idx="2"/>
          </p:cNvCxnSpPr>
          <p:nvPr/>
        </p:nvCxnSpPr>
        <p:spPr>
          <a:xfrm>
            <a:off x="7257261" y="2379139"/>
            <a:ext cx="75549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0" idx="4"/>
            <a:endCxn id="12" idx="0"/>
          </p:cNvCxnSpPr>
          <p:nvPr/>
        </p:nvCxnSpPr>
        <p:spPr>
          <a:xfrm>
            <a:off x="8261908" y="2620268"/>
            <a:ext cx="0" cy="666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7"/>
            <a:endCxn id="9" idx="3"/>
          </p:cNvCxnSpPr>
          <p:nvPr/>
        </p:nvCxnSpPr>
        <p:spPr>
          <a:xfrm flipV="1">
            <a:off x="5842383" y="2549643"/>
            <a:ext cx="989549" cy="808058"/>
          </a:xfrm>
          <a:prstGeom prst="line">
            <a:avLst/>
          </a:prstGeom>
        </p:spPr>
        <p:style>
          <a:lnRef idx="2">
            <a:schemeClr val="accent1"/>
          </a:lnRef>
          <a:fillRef idx="0">
            <a:schemeClr val="accent1"/>
          </a:fillRef>
          <a:effectRef idx="1">
            <a:schemeClr val="accent1"/>
          </a:effectRef>
          <a:fontRef idx="minor">
            <a:schemeClr val="tx1"/>
          </a:fontRef>
        </p:style>
      </p:cxnSp>
      <p:sp>
        <p:nvSpPr>
          <p:cNvPr id="385" name="TextBox 384"/>
          <p:cNvSpPr txBox="1"/>
          <p:nvPr/>
        </p:nvSpPr>
        <p:spPr>
          <a:xfrm>
            <a:off x="5842382" y="2025883"/>
            <a:ext cx="351378" cy="369332"/>
          </a:xfrm>
          <a:prstGeom prst="rect">
            <a:avLst/>
          </a:prstGeom>
          <a:noFill/>
        </p:spPr>
        <p:txBody>
          <a:bodyPr wrap="none" rtlCol="0">
            <a:spAutoFit/>
          </a:bodyPr>
          <a:lstStyle/>
          <a:p>
            <a:r>
              <a:rPr lang="en-US"/>
              <a:t>A</a:t>
            </a:r>
          </a:p>
        </p:txBody>
      </p:sp>
      <p:sp>
        <p:nvSpPr>
          <p:cNvPr id="386" name="TextBox 385"/>
          <p:cNvSpPr txBox="1"/>
          <p:nvPr/>
        </p:nvSpPr>
        <p:spPr>
          <a:xfrm>
            <a:off x="5070922" y="2733078"/>
            <a:ext cx="338629" cy="369332"/>
          </a:xfrm>
          <a:prstGeom prst="rect">
            <a:avLst/>
          </a:prstGeom>
          <a:noFill/>
        </p:spPr>
        <p:txBody>
          <a:bodyPr wrap="none" rtlCol="0">
            <a:spAutoFit/>
          </a:bodyPr>
          <a:lstStyle/>
          <a:p>
            <a:r>
              <a:rPr lang="en-US"/>
              <a:t>B</a:t>
            </a:r>
          </a:p>
        </p:txBody>
      </p:sp>
      <p:sp>
        <p:nvSpPr>
          <p:cNvPr id="387" name="TextBox 386"/>
          <p:cNvSpPr txBox="1"/>
          <p:nvPr/>
        </p:nvSpPr>
        <p:spPr>
          <a:xfrm>
            <a:off x="6193760" y="2982046"/>
            <a:ext cx="351366" cy="369332"/>
          </a:xfrm>
          <a:prstGeom prst="rect">
            <a:avLst/>
          </a:prstGeom>
          <a:noFill/>
        </p:spPr>
        <p:txBody>
          <a:bodyPr wrap="none" rtlCol="0">
            <a:spAutoFit/>
          </a:bodyPr>
          <a:lstStyle/>
          <a:p>
            <a:r>
              <a:rPr lang="en-US"/>
              <a:t>C</a:t>
            </a:r>
          </a:p>
        </p:txBody>
      </p:sp>
      <p:sp>
        <p:nvSpPr>
          <p:cNvPr id="388" name="TextBox 387"/>
          <p:cNvSpPr txBox="1"/>
          <p:nvPr/>
        </p:nvSpPr>
        <p:spPr>
          <a:xfrm>
            <a:off x="7410274" y="2025883"/>
            <a:ext cx="351366" cy="369332"/>
          </a:xfrm>
          <a:prstGeom prst="rect">
            <a:avLst/>
          </a:prstGeom>
          <a:noFill/>
        </p:spPr>
        <p:txBody>
          <a:bodyPr wrap="none" rtlCol="0">
            <a:spAutoFit/>
          </a:bodyPr>
          <a:lstStyle/>
          <a:p>
            <a:r>
              <a:rPr lang="en-US"/>
              <a:t>D</a:t>
            </a:r>
          </a:p>
        </p:txBody>
      </p:sp>
      <p:sp>
        <p:nvSpPr>
          <p:cNvPr id="389" name="TextBox 388"/>
          <p:cNvSpPr txBox="1"/>
          <p:nvPr/>
        </p:nvSpPr>
        <p:spPr>
          <a:xfrm>
            <a:off x="8341745" y="2797380"/>
            <a:ext cx="338629" cy="369332"/>
          </a:xfrm>
          <a:prstGeom prst="rect">
            <a:avLst/>
          </a:prstGeom>
          <a:noFill/>
        </p:spPr>
        <p:txBody>
          <a:bodyPr wrap="none" rtlCol="0">
            <a:spAutoFit/>
          </a:bodyPr>
          <a:lstStyle/>
          <a:p>
            <a:r>
              <a:rPr lang="en-US"/>
              <a:t>E</a:t>
            </a:r>
          </a:p>
        </p:txBody>
      </p:sp>
      <p:sp>
        <p:nvSpPr>
          <p:cNvPr id="39" name="TextBox 38"/>
          <p:cNvSpPr txBox="1"/>
          <p:nvPr/>
        </p:nvSpPr>
        <p:spPr>
          <a:xfrm>
            <a:off x="397695" y="3496454"/>
            <a:ext cx="4842542" cy="2031325"/>
          </a:xfrm>
          <a:prstGeom prst="rect">
            <a:avLst/>
          </a:prstGeom>
          <a:noFill/>
          <a:ln>
            <a:solidFill>
              <a:srgbClr val="4F81BD"/>
            </a:solidFill>
          </a:ln>
        </p:spPr>
        <p:txBody>
          <a:bodyPr wrap="none" rtlCol="0">
            <a:spAutoFit/>
          </a:bodyPr>
          <a:lstStyle/>
          <a:p>
            <a:r>
              <a:rPr lang="en-US"/>
              <a:t>Which of the edges in this graph are bridges?</a:t>
            </a:r>
          </a:p>
          <a:p>
            <a:endParaRPr lang="en-US"/>
          </a:p>
          <a:p>
            <a:pPr marL="342900" indent="-342900">
              <a:buAutoNum type="alphaUcPeriod"/>
            </a:pPr>
            <a:r>
              <a:rPr lang="en-US"/>
              <a:t>All of them.</a:t>
            </a:r>
          </a:p>
          <a:p>
            <a:pPr marL="342900" indent="-342900">
              <a:buAutoNum type="alphaUcPeriod"/>
            </a:pPr>
            <a:r>
              <a:rPr lang="en-US"/>
              <a:t>D, E</a:t>
            </a:r>
          </a:p>
          <a:p>
            <a:pPr marL="342900" indent="-342900">
              <a:buAutoNum type="alphaUcPeriod"/>
            </a:pPr>
            <a:r>
              <a:rPr lang="en-US"/>
              <a:t>A, B, C</a:t>
            </a:r>
          </a:p>
          <a:p>
            <a:pPr marL="342900" indent="-342900">
              <a:buAutoNum type="alphaUcPeriod"/>
            </a:pPr>
            <a:r>
              <a:rPr lang="en-US"/>
              <a:t>C, D</a:t>
            </a:r>
          </a:p>
          <a:p>
            <a:pPr marL="342900" indent="-342900">
              <a:buAutoNum type="alphaUcPeriod"/>
            </a:pPr>
            <a:r>
              <a:rPr lang="en-US"/>
              <a:t>None of the above.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151400" y="2185200"/>
              <a:ext cx="1137240" cy="1229400"/>
            </p14:xfrm>
          </p:contentPart>
        </mc:Choice>
        <mc:Fallback>
          <p:pic>
            <p:nvPicPr>
              <p:cNvPr id="2" name="Ink 1"/>
              <p:cNvPicPr/>
              <p:nvPr/>
            </p:nvPicPr>
            <p:blipFill>
              <a:blip r:embed="rId3"/>
              <a:stretch>
                <a:fillRect/>
              </a:stretch>
            </p:blipFill>
            <p:spPr>
              <a:xfrm>
                <a:off x="7140240" y="2175480"/>
                <a:ext cx="1162800" cy="1246680"/>
              </a:xfrm>
              <a:prstGeom prst="rect">
                <a:avLst/>
              </a:prstGeom>
            </p:spPr>
          </p:pic>
        </mc:Fallback>
      </mc:AlternateContent>
    </p:spTree>
    <p:extLst>
      <p:ext uri="{BB962C8B-B14F-4D97-AF65-F5344CB8AC3E}">
        <p14:creationId xmlns:p14="http://schemas.microsoft.com/office/powerpoint/2010/main" val="3729396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Bridges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p:txBody>
      </p:sp>
      <p:sp>
        <p:nvSpPr>
          <p:cNvPr id="5" name="TextShape 2"/>
          <p:cNvSpPr txBox="1"/>
          <p:nvPr/>
        </p:nvSpPr>
        <p:spPr>
          <a:xfrm>
            <a:off x="208967" y="1147163"/>
            <a:ext cx="9660682" cy="990847"/>
          </a:xfrm>
          <a:prstGeom prst="rect">
            <a:avLst/>
          </a:prstGeom>
        </p:spPr>
        <p:txBody>
          <a:bodyPr lIns="0" tIns="0" rIns="0" bIns="0"/>
          <a:lstStyle/>
          <a:p>
            <a:r>
              <a:rPr lang="en-US" sz="2400">
                <a:solidFill>
                  <a:srgbClr val="000000"/>
                </a:solidFill>
              </a:rPr>
              <a:t>A</a:t>
            </a:r>
            <a:r>
              <a:rPr lang="en-US" sz="2400" b="1">
                <a:solidFill>
                  <a:srgbClr val="0000FF"/>
                </a:solidFill>
              </a:rPr>
              <a:t> bridge</a:t>
            </a:r>
            <a:r>
              <a:rPr lang="en-US" sz="2400" b="1"/>
              <a:t> </a:t>
            </a:r>
            <a:r>
              <a:rPr lang="en-US" sz="2400"/>
              <a:t>is</a:t>
            </a:r>
            <a:r>
              <a:rPr lang="en-US" sz="2400">
                <a:solidFill>
                  <a:srgbClr val="0000FF"/>
                </a:solidFill>
              </a:rPr>
              <a:t> </a:t>
            </a:r>
            <a:r>
              <a:rPr lang="en-US" sz="2400">
                <a:solidFill>
                  <a:srgbClr val="000000"/>
                </a:solidFill>
              </a:rPr>
              <a:t>an edge, which, if removed, would cause G to be disconnected.</a:t>
            </a:r>
          </a:p>
          <a:p>
            <a:endParaRPr lang="en-US" sz="2400">
              <a:solidFill>
                <a:srgbClr val="000000"/>
              </a:solidFill>
            </a:endParaRPr>
          </a:p>
          <a:p>
            <a:r>
              <a:rPr lang="en-US" sz="2400" b="1" i="1">
                <a:solidFill>
                  <a:srgbClr val="000000"/>
                </a:solidFill>
              </a:rPr>
              <a:t>Connection with Eulerian tours:</a:t>
            </a:r>
            <a:endParaRPr lang="en-US" sz="2400">
              <a:solidFill>
                <a:srgbClr val="000000"/>
              </a:solidFill>
            </a:endParaRPr>
          </a:p>
          <a:p>
            <a:endParaRPr lang="en-US" sz="2400" i="1">
              <a:solidFill>
                <a:srgbClr val="000000"/>
              </a:solidFill>
            </a:endParaRPr>
          </a:p>
          <a:p>
            <a:r>
              <a:rPr lang="en-US" sz="2400">
                <a:solidFill>
                  <a:srgbClr val="000000"/>
                </a:solidFill>
              </a:rPr>
              <a:t>In an Eulerian tour, we have to visit </a:t>
            </a:r>
            <a:r>
              <a:rPr lang="en-US" sz="2400" b="1">
                <a:solidFill>
                  <a:srgbClr val="000000"/>
                </a:solidFill>
              </a:rPr>
              <a:t>every edge</a:t>
            </a:r>
            <a:r>
              <a:rPr lang="en-US" sz="2400">
                <a:solidFill>
                  <a:srgbClr val="000000"/>
                </a:solidFill>
              </a:rPr>
              <a:t> on one side of the bridge before we cross it (because there's no coming back).</a:t>
            </a:r>
          </a:p>
          <a:p>
            <a:endParaRPr lang="en-US" sz="2400">
              <a:solidFill>
                <a:srgbClr val="000000"/>
              </a:solidFill>
            </a:endParaRPr>
          </a:p>
          <a:p>
            <a:endParaRPr lang="en-US" sz="2400">
              <a:solidFill>
                <a:srgbClr val="000000"/>
              </a:solidFill>
            </a:endParaRPr>
          </a:p>
          <a:p>
            <a:endParaRPr lang="en-US" sz="2400">
              <a:solidFill>
                <a:srgbClr val="000000"/>
              </a:solidFill>
            </a:endParaRPr>
          </a:p>
          <a:p>
            <a:r>
              <a:rPr lang="en-US" i="1">
                <a:solidFill>
                  <a:srgbClr val="000000"/>
                </a:solidFill>
              </a:rPr>
              <a:t>												** Do you see divide &amp; conquer in here?</a:t>
            </a:r>
          </a:p>
          <a:p>
            <a:endParaRPr lang="en-US" sz="2400"/>
          </a:p>
          <a:p>
            <a:endParaRPr lang="en-US" sz="2400"/>
          </a:p>
        </p:txBody>
      </p:sp>
    </p:spTree>
    <p:extLst>
      <p:ext uri="{BB962C8B-B14F-4D97-AF65-F5344CB8AC3E}">
        <p14:creationId xmlns:p14="http://schemas.microsoft.com/office/powerpoint/2010/main" val="3886606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Eulerian Tours HOW Fleury's Algorithm</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p:txBody>
      </p:sp>
      <p:sp>
        <p:nvSpPr>
          <p:cNvPr id="5" name="TextShape 2"/>
          <p:cNvSpPr txBox="1"/>
          <p:nvPr/>
        </p:nvSpPr>
        <p:spPr>
          <a:xfrm>
            <a:off x="208967" y="1147163"/>
            <a:ext cx="9660682" cy="3020800"/>
          </a:xfrm>
          <a:prstGeom prst="rect">
            <a:avLst/>
          </a:prstGeom>
        </p:spPr>
        <p:txBody>
          <a:bodyPr lIns="0" tIns="0" rIns="0" bIns="0"/>
          <a:lstStyle/>
          <a:p>
            <a:pPr marL="457200" indent="-457200">
              <a:buAutoNum type="arabicPeriod"/>
            </a:pPr>
            <a:r>
              <a:rPr lang="en-US" sz="2400" dirty="0">
                <a:solidFill>
                  <a:srgbClr val="000000"/>
                </a:solidFill>
              </a:rPr>
              <a:t>Check that G has at most 2 odd degree vertices.</a:t>
            </a:r>
          </a:p>
          <a:p>
            <a:pPr marL="457200" indent="-457200">
              <a:buAutoNum type="arabicPeriod"/>
            </a:pPr>
            <a:r>
              <a:rPr lang="en-US" sz="2400" dirty="0">
                <a:solidFill>
                  <a:srgbClr val="000000"/>
                </a:solidFill>
              </a:rPr>
              <a:t>Start at vertex v, an odd degree vertex if possible.</a:t>
            </a:r>
          </a:p>
          <a:p>
            <a:pPr marL="457200" indent="-457200">
              <a:buAutoNum type="arabicPeriod"/>
            </a:pPr>
            <a:r>
              <a:rPr lang="en-US" sz="2400" dirty="0">
                <a:solidFill>
                  <a:srgbClr val="000000"/>
                </a:solidFill>
              </a:rPr>
              <a:t>While there are still edges in G, </a:t>
            </a:r>
          </a:p>
          <a:p>
            <a:pPr marL="457200" indent="-457200">
              <a:buAutoNum type="arabicPeriod"/>
            </a:pPr>
            <a:r>
              <a:rPr lang="en-US" sz="2400" dirty="0">
                <a:solidFill>
                  <a:srgbClr val="000000"/>
                </a:solidFill>
              </a:rPr>
              <a:t>     If there is more than one edge incident on v</a:t>
            </a:r>
          </a:p>
          <a:p>
            <a:pPr marL="457200" indent="-457200">
              <a:buAutoNum type="arabicPeriod"/>
            </a:pPr>
            <a:r>
              <a:rPr lang="en-US" sz="2400" dirty="0">
                <a:solidFill>
                  <a:srgbClr val="000000"/>
                </a:solidFill>
              </a:rPr>
              <a:t>          Cross any edge incident on v that is not a bridge and delete it</a:t>
            </a:r>
          </a:p>
          <a:p>
            <a:pPr marL="457200" indent="-457200">
              <a:buAutoNum type="arabicPeriod"/>
            </a:pPr>
            <a:r>
              <a:rPr lang="en-US" sz="2400" dirty="0">
                <a:solidFill>
                  <a:srgbClr val="000000"/>
                </a:solidFill>
              </a:rPr>
              <a:t>     Else, </a:t>
            </a:r>
          </a:p>
          <a:p>
            <a:pPr marL="457200" indent="-457200">
              <a:buAutoNum type="arabicPeriod"/>
            </a:pPr>
            <a:r>
              <a:rPr lang="en-US" sz="2400" dirty="0">
                <a:solidFill>
                  <a:srgbClr val="000000"/>
                </a:solidFill>
              </a:rPr>
              <a:t>		Cross the only edge available from v and delete v.</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88440" y="744120"/>
              <a:ext cx="8033760" cy="4919400"/>
            </p14:xfrm>
          </p:contentPart>
        </mc:Choice>
        <mc:Fallback>
          <p:pic>
            <p:nvPicPr>
              <p:cNvPr id="2" name="Ink 1"/>
              <p:cNvPicPr/>
              <p:nvPr/>
            </p:nvPicPr>
            <p:blipFill>
              <a:blip r:embed="rId3"/>
              <a:stretch>
                <a:fillRect/>
              </a:stretch>
            </p:blipFill>
            <p:spPr>
              <a:xfrm>
                <a:off x="1275120" y="731160"/>
                <a:ext cx="8063280" cy="4947120"/>
              </a:xfrm>
              <a:prstGeom prst="rect">
                <a:avLst/>
              </a:prstGeom>
            </p:spPr>
          </p:pic>
        </mc:Fallback>
      </mc:AlternateContent>
    </p:spTree>
    <p:extLst>
      <p:ext uri="{BB962C8B-B14F-4D97-AF65-F5344CB8AC3E}">
        <p14:creationId xmlns:p14="http://schemas.microsoft.com/office/powerpoint/2010/main" val="4001331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Eulerian Tours WHY Fleury's Algorithm</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p:txBody>
      </p:sp>
      <p:sp>
        <p:nvSpPr>
          <p:cNvPr id="3" name="Oval 2"/>
          <p:cNvSpPr/>
          <p:nvPr/>
        </p:nvSpPr>
        <p:spPr>
          <a:xfrm>
            <a:off x="980535" y="2025483"/>
            <a:ext cx="4999122" cy="46618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815027" y="1800828"/>
            <a:ext cx="4056632" cy="369332"/>
          </a:xfrm>
          <a:prstGeom prst="rect">
            <a:avLst/>
          </a:prstGeom>
          <a:noFill/>
        </p:spPr>
        <p:txBody>
          <a:bodyPr wrap="none" rtlCol="0">
            <a:spAutoFit/>
          </a:bodyPr>
          <a:lstStyle/>
          <a:p>
            <a:r>
              <a:rPr lang="en-US" b="1">
                <a:solidFill>
                  <a:srgbClr val="FF0000"/>
                </a:solidFill>
              </a:rPr>
              <a:t>Will there always be such an edge?</a:t>
            </a:r>
          </a:p>
        </p:txBody>
      </p:sp>
      <p:sp>
        <p:nvSpPr>
          <p:cNvPr id="12" name="TextBox 11"/>
          <p:cNvSpPr txBox="1"/>
          <p:nvPr/>
        </p:nvSpPr>
        <p:spPr>
          <a:xfrm>
            <a:off x="1076981" y="4147419"/>
            <a:ext cx="8315197" cy="646331"/>
          </a:xfrm>
          <a:prstGeom prst="rect">
            <a:avLst/>
          </a:prstGeom>
          <a:noFill/>
        </p:spPr>
        <p:txBody>
          <a:bodyPr wrap="none" rtlCol="0">
            <a:spAutoFit/>
          </a:bodyPr>
          <a:lstStyle/>
          <a:p>
            <a:r>
              <a:rPr lang="en-US" b="1">
                <a:solidFill>
                  <a:srgbClr val="0000FF"/>
                </a:solidFill>
              </a:rPr>
              <a:t>Will go through each edge at most once, so if while loop iterates |E| times, </a:t>
            </a:r>
          </a:p>
          <a:p>
            <a:r>
              <a:rPr lang="en-US" b="1">
                <a:solidFill>
                  <a:srgbClr val="0000FF"/>
                </a:solidFill>
              </a:rPr>
              <a:t>get an Eulerian tour.</a:t>
            </a:r>
          </a:p>
        </p:txBody>
      </p:sp>
      <p:sp>
        <p:nvSpPr>
          <p:cNvPr id="10" name="TextShape 2"/>
          <p:cNvSpPr txBox="1"/>
          <p:nvPr/>
        </p:nvSpPr>
        <p:spPr>
          <a:xfrm>
            <a:off x="235848" y="1290499"/>
            <a:ext cx="6488496" cy="1952228"/>
          </a:xfrm>
          <a:prstGeom prst="rect">
            <a:avLst/>
          </a:prstGeom>
        </p:spPr>
        <p:txBody>
          <a:bodyPr lIns="0" tIns="0" rIns="0" bIns="0"/>
          <a:lstStyle/>
          <a:p>
            <a:pPr marL="457200" indent="-457200">
              <a:buAutoNum type="arabicPeriod"/>
            </a:pPr>
            <a:r>
              <a:rPr lang="en-US" sz="1400" dirty="0">
                <a:solidFill>
                  <a:srgbClr val="000000"/>
                </a:solidFill>
              </a:rPr>
              <a:t>Check that G has at most 2 odd degree vertices.</a:t>
            </a:r>
          </a:p>
          <a:p>
            <a:pPr marL="457200" indent="-457200">
              <a:buAutoNum type="arabicPeriod"/>
            </a:pPr>
            <a:r>
              <a:rPr lang="en-US" sz="1400" dirty="0">
                <a:solidFill>
                  <a:srgbClr val="000000"/>
                </a:solidFill>
              </a:rPr>
              <a:t>Start at vertex v, an odd degree vertex if possible.</a:t>
            </a:r>
          </a:p>
          <a:p>
            <a:pPr marL="457200" indent="-457200">
              <a:buAutoNum type="arabicPeriod"/>
            </a:pPr>
            <a:r>
              <a:rPr lang="en-US" sz="1400" dirty="0">
                <a:solidFill>
                  <a:srgbClr val="000000"/>
                </a:solidFill>
              </a:rPr>
              <a:t>While there are still edges in G, </a:t>
            </a:r>
          </a:p>
          <a:p>
            <a:pPr marL="457200" indent="-457200">
              <a:buAutoNum type="arabicPeriod"/>
            </a:pPr>
            <a:r>
              <a:rPr lang="en-US" sz="1400" dirty="0">
                <a:solidFill>
                  <a:srgbClr val="000000"/>
                </a:solidFill>
              </a:rPr>
              <a:t>     If there is more than one edge incident on v</a:t>
            </a:r>
          </a:p>
          <a:p>
            <a:pPr marL="457200" indent="-457200">
              <a:buAutoNum type="arabicPeriod"/>
            </a:pPr>
            <a:r>
              <a:rPr lang="en-US" sz="1400" dirty="0">
                <a:solidFill>
                  <a:srgbClr val="000000"/>
                </a:solidFill>
              </a:rPr>
              <a:t>          Cross any edge incident on v that is not a bridge and delete it</a:t>
            </a:r>
          </a:p>
          <a:p>
            <a:pPr marL="457200" indent="-457200">
              <a:buAutoNum type="arabicPeriod"/>
            </a:pPr>
            <a:r>
              <a:rPr lang="en-US" sz="1400" dirty="0">
                <a:solidFill>
                  <a:srgbClr val="000000"/>
                </a:solidFill>
              </a:rPr>
              <a:t>     Else, </a:t>
            </a:r>
          </a:p>
          <a:p>
            <a:pPr marL="457200" indent="-457200">
              <a:buAutoNum type="arabicPeriod"/>
            </a:pPr>
            <a:r>
              <a:rPr lang="en-US" sz="1400" dirty="0">
                <a:solidFill>
                  <a:srgbClr val="000000"/>
                </a:solidFill>
              </a:rPr>
              <a:t>		Cross the only edge available from v and delete v.</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312000" y="1653120"/>
              <a:ext cx="6689880" cy="2390400"/>
            </p14:xfrm>
          </p:contentPart>
        </mc:Choice>
        <mc:Fallback>
          <p:pic>
            <p:nvPicPr>
              <p:cNvPr id="2" name="Ink 1"/>
              <p:cNvPicPr/>
              <p:nvPr/>
            </p:nvPicPr>
            <p:blipFill>
              <a:blip r:embed="rId3"/>
              <a:stretch>
                <a:fillRect/>
              </a:stretch>
            </p:blipFill>
            <p:spPr>
              <a:xfrm>
                <a:off x="3301920" y="1644120"/>
                <a:ext cx="6715800" cy="2412000"/>
              </a:xfrm>
              <a:prstGeom prst="rect">
                <a:avLst/>
              </a:prstGeom>
            </p:spPr>
          </p:pic>
        </mc:Fallback>
      </mc:AlternateContent>
    </p:spTree>
    <p:extLst>
      <p:ext uri="{BB962C8B-B14F-4D97-AF65-F5344CB8AC3E}">
        <p14:creationId xmlns:p14="http://schemas.microsoft.com/office/powerpoint/2010/main" val="1255767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a:rPr>
              <a:t>Fleury’s algorithm correctness. invariants</a:t>
            </a:r>
            <a:endParaRPr lang="en-US" sz="3200" dirty="0"/>
          </a:p>
        </p:txBody>
      </p:sp>
      <p:sp>
        <p:nvSpPr>
          <p:cNvPr id="5" name="TextBox 4"/>
          <p:cNvSpPr txBox="1"/>
          <p:nvPr/>
        </p:nvSpPr>
        <p:spPr>
          <a:xfrm>
            <a:off x="579474" y="1366284"/>
            <a:ext cx="9117419" cy="1477328"/>
          </a:xfrm>
          <a:prstGeom prst="rect">
            <a:avLst/>
          </a:prstGeom>
          <a:noFill/>
        </p:spPr>
        <p:txBody>
          <a:bodyPr wrap="square" rtlCol="0">
            <a:spAutoFit/>
          </a:bodyPr>
          <a:lstStyle/>
          <a:p>
            <a:pPr marL="342900" indent="-342900">
              <a:buAutoNum type="arabicPeriod"/>
            </a:pPr>
            <a:r>
              <a:rPr lang="en-US" dirty="0"/>
              <a:t>If v has odd degree then there is exactly one other vertex w of odd degree. If v has even degree, all other vertices have even degree.</a:t>
            </a:r>
          </a:p>
          <a:p>
            <a:pPr marL="342900" indent="-342900">
              <a:buAutoNum type="arabicPeriod"/>
            </a:pPr>
            <a:endParaRPr lang="en-US" dirty="0"/>
          </a:p>
          <a:p>
            <a:r>
              <a:rPr lang="en-US" dirty="0"/>
              <a:t>2. G stays connected (deleting edges as we use them.)</a:t>
            </a:r>
          </a:p>
          <a:p>
            <a:endParaRPr lang="en-US" dirty="0"/>
          </a:p>
        </p:txBody>
      </p:sp>
    </p:spTree>
    <p:extLst>
      <p:ext uri="{BB962C8B-B14F-4D97-AF65-F5344CB8AC3E}">
        <p14:creationId xmlns:p14="http://schemas.microsoft.com/office/powerpoint/2010/main" val="1186038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a:rPr>
              <a:t>Fleury’s algorithm correctness. invariants</a:t>
            </a:r>
            <a:endParaRPr lang="en-US" sz="3200" dirty="0"/>
          </a:p>
        </p:txBody>
      </p:sp>
      <p:sp>
        <p:nvSpPr>
          <p:cNvPr id="5" name="TextBox 4"/>
          <p:cNvSpPr txBox="1"/>
          <p:nvPr/>
        </p:nvSpPr>
        <p:spPr>
          <a:xfrm>
            <a:off x="579474" y="1366284"/>
            <a:ext cx="9117419" cy="4524315"/>
          </a:xfrm>
          <a:prstGeom prst="rect">
            <a:avLst/>
          </a:prstGeom>
          <a:noFill/>
        </p:spPr>
        <p:txBody>
          <a:bodyPr wrap="square" rtlCol="0">
            <a:spAutoFit/>
          </a:bodyPr>
          <a:lstStyle/>
          <a:p>
            <a:pPr marL="342900" indent="-342900">
              <a:buAutoNum type="arabicPeriod"/>
            </a:pPr>
            <a:r>
              <a:rPr lang="en-US" dirty="0"/>
              <a:t>If v has odd degree then there is exactly one other vertex w of odd degree. If v has even degree, all other vertices have even degree.</a:t>
            </a:r>
          </a:p>
          <a:p>
            <a:r>
              <a:rPr lang="en-US" dirty="0"/>
              <a:t>Proof:</a:t>
            </a:r>
          </a:p>
          <a:p>
            <a:r>
              <a:rPr lang="en-US" dirty="0"/>
              <a:t>Base Case: since G has at most 2 odd degree vertices and we pick one as v, there must only be one other.</a:t>
            </a:r>
          </a:p>
          <a:p>
            <a:endParaRPr lang="en-US" dirty="0"/>
          </a:p>
          <a:p>
            <a:r>
              <a:rPr lang="en-US" dirty="0"/>
              <a:t>Induction Hypothesis: Suppose after k iterations, the current vertex has odd degree and one other vertex has odd degree or all vertices have even degree.</a:t>
            </a:r>
          </a:p>
          <a:p>
            <a:endParaRPr lang="en-US" dirty="0"/>
          </a:p>
          <a:p>
            <a:r>
              <a:rPr lang="en-US" dirty="0"/>
              <a:t>Call the current vertex v. Then we must cross an edge to get to a neighbor of v call it y. If y is not w then y has even degree and when you delete the edge (</a:t>
            </a:r>
            <a:r>
              <a:rPr lang="en-US" dirty="0" err="1"/>
              <a:t>v,y</a:t>
            </a:r>
            <a:r>
              <a:rPr lang="en-US" dirty="0"/>
              <a:t>), v now has even degree and y has odd degree and y is the new current vertex.</a:t>
            </a:r>
          </a:p>
          <a:p>
            <a:endParaRPr lang="en-US" dirty="0"/>
          </a:p>
          <a:p>
            <a:r>
              <a:rPr lang="en-US" dirty="0"/>
              <a:t>if y is w then when you delete the edge (</a:t>
            </a:r>
            <a:r>
              <a:rPr lang="en-US" dirty="0" err="1"/>
              <a:t>v,y</a:t>
            </a:r>
            <a:r>
              <a:rPr lang="en-US" dirty="0"/>
              <a:t>) v has even degree and w has even degree so all vertices have even degree.</a:t>
            </a:r>
          </a:p>
          <a:p>
            <a:endParaRPr lang="en-US" dirty="0"/>
          </a:p>
        </p:txBody>
      </p:sp>
    </p:spTree>
    <p:extLst>
      <p:ext uri="{BB962C8B-B14F-4D97-AF65-F5344CB8AC3E}">
        <p14:creationId xmlns:p14="http://schemas.microsoft.com/office/powerpoint/2010/main" val="324352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Seven Bridges of Konigsberg</a:t>
            </a:r>
            <a:endParaRPr dirty="0"/>
          </a:p>
        </p:txBody>
      </p:sp>
      <p:sp>
        <p:nvSpPr>
          <p:cNvPr id="2" name="TextBox 1"/>
          <p:cNvSpPr txBox="1"/>
          <p:nvPr/>
        </p:nvSpPr>
        <p:spPr>
          <a:xfrm>
            <a:off x="819791" y="4472963"/>
            <a:ext cx="8374736" cy="400110"/>
          </a:xfrm>
          <a:prstGeom prst="rect">
            <a:avLst/>
          </a:prstGeom>
          <a:noFill/>
        </p:spPr>
        <p:txBody>
          <a:bodyPr wrap="square" rtlCol="0">
            <a:spAutoFit/>
          </a:bodyPr>
          <a:lstStyle/>
          <a:p>
            <a:pPr>
              <a:buSzPct val="45000"/>
            </a:pPr>
            <a:r>
              <a:rPr lang="en-US" sz="2000" dirty="0">
                <a:solidFill>
                  <a:srgbClr val="000000"/>
                </a:solidFill>
              </a:rPr>
              <a:t>Is there a path where each </a:t>
            </a:r>
            <a:r>
              <a:rPr lang="en-US" sz="2000" b="1" dirty="0">
                <a:solidFill>
                  <a:srgbClr val="000000"/>
                </a:solidFill>
              </a:rPr>
              <a:t>edge</a:t>
            </a:r>
            <a:r>
              <a:rPr lang="en-US" sz="2000" dirty="0">
                <a:solidFill>
                  <a:srgbClr val="000000"/>
                </a:solidFill>
              </a:rPr>
              <a:t> occurs exactly once? </a:t>
            </a:r>
            <a:r>
              <a:rPr lang="en-US" sz="2000" b="1" dirty="0">
                <a:solidFill>
                  <a:srgbClr val="0000FF"/>
                </a:solidFill>
              </a:rPr>
              <a:t>Eulerian tour</a:t>
            </a:r>
            <a:endParaRPr lang="en-US" sz="2000" dirty="0">
              <a:solidFill>
                <a:srgbClr val="000000"/>
              </a:solidFill>
            </a:endParaRPr>
          </a:p>
        </p:txBody>
      </p:sp>
      <p:pic>
        <p:nvPicPr>
          <p:cNvPr id="6" name="Picture 5"/>
          <p:cNvPicPr/>
          <p:nvPr/>
        </p:nvPicPr>
        <p:blipFill>
          <a:blip r:embed="rId2"/>
          <a:stretch>
            <a:fillRect/>
          </a:stretch>
        </p:blipFill>
        <p:spPr>
          <a:xfrm>
            <a:off x="819791" y="1141374"/>
            <a:ext cx="4311360" cy="2931480"/>
          </a:xfrm>
          <a:prstGeom prst="rect">
            <a:avLst/>
          </a:prstGeom>
          <a:ln>
            <a:noFill/>
          </a:ln>
        </p:spPr>
      </p:pic>
      <p:pic>
        <p:nvPicPr>
          <p:cNvPr id="5" name="Picture 4"/>
          <p:cNvPicPr/>
          <p:nvPr/>
        </p:nvPicPr>
        <p:blipFill>
          <a:blip r:embed="rId3"/>
          <a:stretch>
            <a:fillRect/>
          </a:stretch>
        </p:blipFill>
        <p:spPr>
          <a:xfrm>
            <a:off x="5669280" y="1524413"/>
            <a:ext cx="3108960" cy="2548440"/>
          </a:xfrm>
          <a:prstGeom prst="rect">
            <a:avLst/>
          </a:prstGeom>
          <a:ln>
            <a:noFill/>
          </a:ln>
        </p:spPr>
      </p:pic>
      <p:sp>
        <p:nvSpPr>
          <p:cNvPr id="7" name="TextBox 6"/>
          <p:cNvSpPr txBox="1"/>
          <p:nvPr/>
        </p:nvSpPr>
        <p:spPr>
          <a:xfrm>
            <a:off x="7567407" y="4953544"/>
            <a:ext cx="1608659" cy="369332"/>
          </a:xfrm>
          <a:prstGeom prst="rect">
            <a:avLst/>
          </a:prstGeom>
          <a:solidFill>
            <a:srgbClr val="FFFF00"/>
          </a:solidFill>
        </p:spPr>
        <p:txBody>
          <a:bodyPr wrap="none" rtlCol="0">
            <a:spAutoFit/>
          </a:bodyPr>
          <a:lstStyle/>
          <a:p>
            <a:pPr algn="ctr"/>
            <a:r>
              <a:rPr lang="en-US" b="1"/>
              <a:t>Rosen p. 693</a:t>
            </a: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1066320" y="969120"/>
              <a:ext cx="8123760" cy="4095360"/>
            </p14:xfrm>
          </p:contentPart>
        </mc:Choice>
        <mc:Fallback>
          <p:pic>
            <p:nvPicPr>
              <p:cNvPr id="3" name="Ink 2"/>
              <p:cNvPicPr/>
              <p:nvPr/>
            </p:nvPicPr>
            <p:blipFill>
              <a:blip r:embed="rId5"/>
              <a:stretch>
                <a:fillRect/>
              </a:stretch>
            </p:blipFill>
            <p:spPr>
              <a:xfrm>
                <a:off x="1054080" y="958680"/>
                <a:ext cx="8142120" cy="4113720"/>
              </a:xfrm>
              <a:prstGeom prst="rect">
                <a:avLst/>
              </a:prstGeom>
            </p:spPr>
          </p:pic>
        </mc:Fallback>
      </mc:AlternateContent>
    </p:spTree>
    <p:extLst>
      <p:ext uri="{BB962C8B-B14F-4D97-AF65-F5344CB8AC3E}">
        <p14:creationId xmlns:p14="http://schemas.microsoft.com/office/powerpoint/2010/main" val="155484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a:rPr>
              <a:t>Fleury’s algorithm correctness. invariants</a:t>
            </a:r>
            <a:endParaRPr lang="en-US" sz="3200" dirty="0"/>
          </a:p>
        </p:txBody>
      </p:sp>
      <p:sp>
        <p:nvSpPr>
          <p:cNvPr id="5" name="TextBox 4"/>
          <p:cNvSpPr txBox="1"/>
          <p:nvPr/>
        </p:nvSpPr>
        <p:spPr>
          <a:xfrm>
            <a:off x="579474" y="1366284"/>
            <a:ext cx="9117419" cy="2862322"/>
          </a:xfrm>
          <a:prstGeom prst="rect">
            <a:avLst/>
          </a:prstGeom>
          <a:noFill/>
        </p:spPr>
        <p:txBody>
          <a:bodyPr wrap="square" rtlCol="0">
            <a:spAutoFit/>
          </a:bodyPr>
          <a:lstStyle/>
          <a:p>
            <a:r>
              <a:rPr lang="en-US" dirty="0"/>
              <a:t>2. G stays connected (deleting edges as we use them.)</a:t>
            </a:r>
          </a:p>
          <a:p>
            <a:endParaRPr lang="en-US" dirty="0"/>
          </a:p>
          <a:p>
            <a:r>
              <a:rPr lang="en-US" dirty="0"/>
              <a:t>Proof:</a:t>
            </a:r>
          </a:p>
          <a:p>
            <a:r>
              <a:rPr lang="en-US" dirty="0"/>
              <a:t>Base Case:</a:t>
            </a:r>
          </a:p>
          <a:p>
            <a:r>
              <a:rPr lang="en-US" dirty="0"/>
              <a:t>G starts as being connected.</a:t>
            </a:r>
          </a:p>
          <a:p>
            <a:endParaRPr lang="en-US" dirty="0"/>
          </a:p>
          <a:p>
            <a:r>
              <a:rPr lang="en-US" dirty="0"/>
              <a:t>Inductive hypothesis: Assume after k iterations, G is still connected.</a:t>
            </a:r>
          </a:p>
          <a:p>
            <a:endParaRPr lang="en-US" dirty="0"/>
          </a:p>
          <a:p>
            <a:r>
              <a:rPr lang="en-US" dirty="0"/>
              <a:t>If we remove the current vertex v and all the edges from v, the graph could split into connected components C_1,…</a:t>
            </a:r>
            <a:r>
              <a:rPr lang="en-US" dirty="0" err="1"/>
              <a:t>C_m</a:t>
            </a:r>
            <a:endParaRPr lang="en-US" dirty="0"/>
          </a:p>
        </p:txBody>
      </p:sp>
    </p:spTree>
    <p:extLst>
      <p:ext uri="{BB962C8B-B14F-4D97-AF65-F5344CB8AC3E}">
        <p14:creationId xmlns:p14="http://schemas.microsoft.com/office/powerpoint/2010/main" val="392143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a:rPr>
              <a:t>Fleury’s algorithm correctness. invariants</a:t>
            </a:r>
            <a:endParaRPr lang="en-US" sz="3200" dirty="0"/>
          </a:p>
        </p:txBody>
      </p:sp>
      <p:sp>
        <p:nvSpPr>
          <p:cNvPr id="5" name="TextBox 4"/>
          <p:cNvSpPr txBox="1"/>
          <p:nvPr/>
        </p:nvSpPr>
        <p:spPr>
          <a:xfrm>
            <a:off x="579474" y="1366284"/>
            <a:ext cx="9117419" cy="1200329"/>
          </a:xfrm>
          <a:prstGeom prst="rect">
            <a:avLst/>
          </a:prstGeom>
          <a:noFill/>
        </p:spPr>
        <p:txBody>
          <a:bodyPr wrap="square" rtlCol="0">
            <a:spAutoFit/>
          </a:bodyPr>
          <a:lstStyle/>
          <a:p>
            <a:r>
              <a:rPr lang="en-US" dirty="0"/>
              <a:t>2. G stays connected (deleting edges as we use them.)</a:t>
            </a:r>
          </a:p>
          <a:p>
            <a:endParaRPr lang="en-US" dirty="0"/>
          </a:p>
          <a:p>
            <a:r>
              <a:rPr lang="en-US" dirty="0"/>
              <a:t>If we remove the current vertex v and all the edges from v, the graph could split into connected components C_1,…</a:t>
            </a:r>
            <a:r>
              <a:rPr lang="en-US" dirty="0" err="1"/>
              <a:t>C_m</a:t>
            </a:r>
            <a:endParaRPr lang="en-US" dirty="0"/>
          </a:p>
        </p:txBody>
      </p:sp>
      <p:sp>
        <p:nvSpPr>
          <p:cNvPr id="4" name="Oval 3"/>
          <p:cNvSpPr/>
          <p:nvPr/>
        </p:nvSpPr>
        <p:spPr>
          <a:xfrm>
            <a:off x="4602644" y="4072168"/>
            <a:ext cx="363130" cy="369979"/>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Oval 6"/>
          <p:cNvSpPr/>
          <p:nvPr/>
        </p:nvSpPr>
        <p:spPr>
          <a:xfrm>
            <a:off x="6955276" y="3456598"/>
            <a:ext cx="1737577" cy="1770350"/>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rot="1583400">
            <a:off x="7757948" y="4162297"/>
            <a:ext cx="302313" cy="370846"/>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7852956" y="4225880"/>
              <a:ext cx="141264" cy="106158"/>
            </p14:xfrm>
          </p:contentPart>
        </mc:Choice>
        <mc:Fallback xmlns="">
          <p:pic>
            <p:nvPicPr>
              <p:cNvPr id="9" name="Ink 8"/>
              <p:cNvPicPr/>
              <p:nvPr/>
            </p:nvPicPr>
            <p:blipFill>
              <a:blip r:embed="rId3"/>
              <a:stretch>
                <a:fillRect/>
              </a:stretch>
            </p:blipFill>
            <p:spPr>
              <a:xfrm>
                <a:off x="7843947" y="4220825"/>
                <a:ext cx="160363" cy="121323"/>
              </a:xfrm>
              <a:prstGeom prst="rect">
                <a:avLst/>
              </a:prstGeom>
            </p:spPr>
          </p:pic>
        </mc:Fallback>
      </mc:AlternateContent>
      <p:cxnSp>
        <p:nvCxnSpPr>
          <p:cNvPr id="10" name="Straight Connector 9"/>
          <p:cNvCxnSpPr>
            <a:stCxn id="4" idx="7"/>
            <a:endCxn id="7" idx="2"/>
          </p:cNvCxnSpPr>
          <p:nvPr/>
        </p:nvCxnSpPr>
        <p:spPr>
          <a:xfrm>
            <a:off x="4912595" y="4126350"/>
            <a:ext cx="2042681" cy="215423"/>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6"/>
            <a:endCxn id="7" idx="3"/>
          </p:cNvCxnSpPr>
          <p:nvPr/>
        </p:nvCxnSpPr>
        <p:spPr>
          <a:xfrm>
            <a:off x="4965774" y="4257158"/>
            <a:ext cx="2243964" cy="710528"/>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7"/>
            <a:endCxn id="7" idx="1"/>
          </p:cNvCxnSpPr>
          <p:nvPr/>
        </p:nvCxnSpPr>
        <p:spPr>
          <a:xfrm flipV="1">
            <a:off x="4912595" y="3715860"/>
            <a:ext cx="2297143" cy="410490"/>
          </a:xfrm>
          <a:prstGeom prst="straightConnector1">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818168" y="3325810"/>
            <a:ext cx="1427526" cy="1454737"/>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Oval 13"/>
          <p:cNvSpPr/>
          <p:nvPr/>
        </p:nvSpPr>
        <p:spPr>
          <a:xfrm>
            <a:off x="3534742" y="4776446"/>
            <a:ext cx="902911" cy="919941"/>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15" name="Straight Connector 14"/>
          <p:cNvCxnSpPr>
            <a:stCxn id="4" idx="3"/>
            <a:endCxn id="14" idx="0"/>
          </p:cNvCxnSpPr>
          <p:nvPr/>
        </p:nvCxnSpPr>
        <p:spPr>
          <a:xfrm flipH="1">
            <a:off x="3986198" y="4387965"/>
            <a:ext cx="669625" cy="388481"/>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4"/>
            <a:endCxn id="14" idx="6"/>
          </p:cNvCxnSpPr>
          <p:nvPr/>
        </p:nvCxnSpPr>
        <p:spPr>
          <a:xfrm flipH="1">
            <a:off x="4437653" y="4442147"/>
            <a:ext cx="346556" cy="794270"/>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1"/>
            <a:endCxn id="13" idx="7"/>
          </p:cNvCxnSpPr>
          <p:nvPr/>
        </p:nvCxnSpPr>
        <p:spPr>
          <a:xfrm flipH="1" flipV="1">
            <a:off x="3036638" y="3538851"/>
            <a:ext cx="1619185" cy="587499"/>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5"/>
          </p:cNvCxnSpPr>
          <p:nvPr/>
        </p:nvCxnSpPr>
        <p:spPr>
          <a:xfrm flipV="1">
            <a:off x="3036638" y="4267164"/>
            <a:ext cx="1585961" cy="300342"/>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2" name="Ink 21"/>
              <p14:cNvContentPartPr/>
              <p14:nvPr/>
            </p14:nvContentPartPr>
            <p14:xfrm>
              <a:off x="2145726" y="3789770"/>
              <a:ext cx="223920" cy="295200"/>
            </p14:xfrm>
          </p:contentPart>
        </mc:Choice>
        <mc:Fallback xmlns="">
          <p:pic>
            <p:nvPicPr>
              <p:cNvPr id="22" name="Ink 21"/>
              <p:cNvPicPr/>
              <p:nvPr/>
            </p:nvPicPr>
            <p:blipFill>
              <a:blip r:embed="rId5"/>
              <a:stretch>
                <a:fillRect/>
              </a:stretch>
            </p:blipFill>
            <p:spPr>
              <a:xfrm>
                <a:off x="2132427" y="3776450"/>
                <a:ext cx="244048"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p14:cNvContentPartPr/>
              <p14:nvPr/>
            </p14:nvContentPartPr>
            <p14:xfrm>
              <a:off x="2489886" y="3966530"/>
              <a:ext cx="33480" cy="181440"/>
            </p14:xfrm>
          </p:contentPart>
        </mc:Choice>
        <mc:Fallback xmlns="">
          <p:pic>
            <p:nvPicPr>
              <p:cNvPr id="24" name="Ink 23"/>
              <p:cNvPicPr/>
              <p:nvPr/>
            </p:nvPicPr>
            <p:blipFill>
              <a:blip r:embed="rId7"/>
              <a:stretch>
                <a:fillRect/>
              </a:stretch>
            </p:blipFill>
            <p:spPr>
              <a:xfrm>
                <a:off x="2480269" y="3956829"/>
                <a:ext cx="51645" cy="19976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p14:cNvContentPartPr/>
              <p14:nvPr/>
            </p14:nvContentPartPr>
            <p14:xfrm>
              <a:off x="7343766" y="3727130"/>
              <a:ext cx="200160" cy="257400"/>
            </p14:xfrm>
          </p:contentPart>
        </mc:Choice>
        <mc:Fallback xmlns="">
          <p:pic>
            <p:nvPicPr>
              <p:cNvPr id="25" name="Ink 24"/>
              <p:cNvPicPr/>
              <p:nvPr/>
            </p:nvPicPr>
            <p:blipFill>
              <a:blip r:embed="rId9"/>
              <a:stretch>
                <a:fillRect/>
              </a:stretch>
            </p:blipFill>
            <p:spPr>
              <a:xfrm>
                <a:off x="7332626" y="3716345"/>
                <a:ext cx="215253" cy="27932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p14:cNvContentPartPr/>
              <p14:nvPr/>
            </p14:nvContentPartPr>
            <p14:xfrm>
              <a:off x="7648686" y="3891290"/>
              <a:ext cx="157320" cy="114480"/>
            </p14:xfrm>
          </p:contentPart>
        </mc:Choice>
        <mc:Fallback xmlns="">
          <p:pic>
            <p:nvPicPr>
              <p:cNvPr id="26" name="Ink 25"/>
              <p:cNvPicPr/>
              <p:nvPr/>
            </p:nvPicPr>
            <p:blipFill>
              <a:blip r:embed="rId11"/>
              <a:stretch>
                <a:fillRect/>
              </a:stretch>
            </p:blipFill>
            <p:spPr>
              <a:xfrm>
                <a:off x="7638629" y="3879447"/>
                <a:ext cx="172405" cy="13816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p14:cNvContentPartPr/>
              <p14:nvPr/>
            </p14:nvContentPartPr>
            <p14:xfrm>
              <a:off x="3696246" y="5083250"/>
              <a:ext cx="171720" cy="233640"/>
            </p14:xfrm>
          </p:contentPart>
        </mc:Choice>
        <mc:Fallback xmlns="">
          <p:pic>
            <p:nvPicPr>
              <p:cNvPr id="28" name="Ink 27"/>
              <p:cNvPicPr/>
              <p:nvPr/>
            </p:nvPicPr>
            <p:blipFill>
              <a:blip r:embed="rId13"/>
              <a:stretch>
                <a:fillRect/>
              </a:stretch>
            </p:blipFill>
            <p:spPr>
              <a:xfrm>
                <a:off x="3685806" y="5073170"/>
                <a:ext cx="1868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p14:cNvContentPartPr/>
              <p14:nvPr/>
            </p14:nvContentPartPr>
            <p14:xfrm>
              <a:off x="4684956" y="4142344"/>
              <a:ext cx="141264" cy="159094"/>
            </p14:xfrm>
          </p:contentPart>
        </mc:Choice>
        <mc:Fallback xmlns="">
          <p:pic>
            <p:nvPicPr>
              <p:cNvPr id="29" name="Ink 28"/>
              <p:cNvPicPr/>
              <p:nvPr/>
            </p:nvPicPr>
            <p:blipFill>
              <a:blip r:embed="rId15"/>
              <a:stretch>
                <a:fillRect/>
              </a:stretch>
            </p:blipFill>
            <p:spPr>
              <a:xfrm>
                <a:off x="4676668" y="4134768"/>
                <a:ext cx="153877" cy="17677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p14:cNvContentPartPr/>
              <p14:nvPr/>
            </p14:nvContentPartPr>
            <p14:xfrm>
              <a:off x="3988206" y="5223290"/>
              <a:ext cx="119160" cy="181080"/>
            </p14:xfrm>
          </p:contentPart>
        </mc:Choice>
        <mc:Fallback xmlns="">
          <p:pic>
            <p:nvPicPr>
              <p:cNvPr id="31" name="Ink 30"/>
              <p:cNvPicPr/>
              <p:nvPr/>
            </p:nvPicPr>
            <p:blipFill>
              <a:blip r:embed="rId17"/>
              <a:stretch>
                <a:fillRect/>
              </a:stretch>
            </p:blipFill>
            <p:spPr>
              <a:xfrm>
                <a:off x="3982446" y="5214308"/>
                <a:ext cx="136800" cy="203715"/>
              </a:xfrm>
              <a:prstGeom prst="rect">
                <a:avLst/>
              </a:prstGeom>
            </p:spPr>
          </p:pic>
        </mc:Fallback>
      </mc:AlternateContent>
    </p:spTree>
    <p:extLst>
      <p:ext uri="{BB962C8B-B14F-4D97-AF65-F5344CB8AC3E}">
        <p14:creationId xmlns:p14="http://schemas.microsoft.com/office/powerpoint/2010/main" val="2640680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a:rPr>
              <a:t>Fleury’s algorithm correctness. invariants</a:t>
            </a:r>
            <a:endParaRPr lang="en-US" sz="3200" dirty="0"/>
          </a:p>
        </p:txBody>
      </p:sp>
      <p:sp>
        <p:nvSpPr>
          <p:cNvPr id="5" name="TextBox 4"/>
          <p:cNvSpPr txBox="1"/>
          <p:nvPr/>
        </p:nvSpPr>
        <p:spPr>
          <a:xfrm>
            <a:off x="579474" y="1366284"/>
            <a:ext cx="9117419" cy="2308324"/>
          </a:xfrm>
          <a:prstGeom prst="rect">
            <a:avLst/>
          </a:prstGeom>
          <a:noFill/>
        </p:spPr>
        <p:txBody>
          <a:bodyPr wrap="square" rtlCol="0">
            <a:spAutoFit/>
          </a:bodyPr>
          <a:lstStyle/>
          <a:p>
            <a:r>
              <a:rPr lang="en-US" dirty="0"/>
              <a:t>2. G stays connected (deleting edges as we use them.)</a:t>
            </a:r>
          </a:p>
          <a:p>
            <a:endParaRPr lang="en-US" dirty="0"/>
          </a:p>
          <a:p>
            <a:r>
              <a:rPr lang="en-US" dirty="0"/>
              <a:t>If we remove the current vertex v and all the edges from v, the graph could split into connected components C_1,…</a:t>
            </a:r>
            <a:r>
              <a:rPr lang="en-US" dirty="0" err="1"/>
              <a:t>C_m</a:t>
            </a:r>
            <a:endParaRPr lang="en-US" dirty="0"/>
          </a:p>
          <a:p>
            <a:endParaRPr lang="en-US" dirty="0"/>
          </a:p>
          <a:p>
            <a:r>
              <a:rPr lang="en-US" dirty="0"/>
              <a:t>Case 1: There is a single component, m=1 and there is only one edge from v. Then G stays connected because it becomes C_1 and we delete v after the one edge is removed.</a:t>
            </a:r>
          </a:p>
        </p:txBody>
      </p:sp>
      <p:sp>
        <p:nvSpPr>
          <p:cNvPr id="4" name="Oval 3"/>
          <p:cNvSpPr/>
          <p:nvPr/>
        </p:nvSpPr>
        <p:spPr>
          <a:xfrm>
            <a:off x="4602644" y="4072168"/>
            <a:ext cx="363130" cy="369979"/>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Oval 6"/>
          <p:cNvSpPr/>
          <p:nvPr/>
        </p:nvSpPr>
        <p:spPr>
          <a:xfrm>
            <a:off x="6955276" y="3456598"/>
            <a:ext cx="1737577" cy="1770350"/>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rot="1583400">
            <a:off x="7757948" y="4162297"/>
            <a:ext cx="302313" cy="370846"/>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10" name="Straight Connector 9"/>
          <p:cNvCxnSpPr>
            <a:stCxn id="4" idx="7"/>
            <a:endCxn id="7" idx="2"/>
          </p:cNvCxnSpPr>
          <p:nvPr/>
        </p:nvCxnSpPr>
        <p:spPr>
          <a:xfrm>
            <a:off x="4912595" y="4126350"/>
            <a:ext cx="2042681" cy="215423"/>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9" name="Ink 28"/>
              <p14:cNvContentPartPr/>
              <p14:nvPr/>
            </p14:nvContentPartPr>
            <p14:xfrm>
              <a:off x="4684956" y="4142344"/>
              <a:ext cx="141264" cy="159094"/>
            </p14:xfrm>
          </p:contentPart>
        </mc:Choice>
        <mc:Fallback xmlns="">
          <p:pic>
            <p:nvPicPr>
              <p:cNvPr id="29" name="Ink 28"/>
              <p:cNvPicPr/>
              <p:nvPr/>
            </p:nvPicPr>
            <p:blipFill>
              <a:blip r:embed="rId3"/>
              <a:stretch>
                <a:fillRect/>
              </a:stretch>
            </p:blipFill>
            <p:spPr>
              <a:xfrm>
                <a:off x="4676668" y="4134768"/>
                <a:ext cx="153877" cy="17677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p14:cNvContentPartPr/>
              <p14:nvPr/>
            </p14:nvContentPartPr>
            <p14:xfrm>
              <a:off x="7852956" y="4225880"/>
              <a:ext cx="141264" cy="106158"/>
            </p14:xfrm>
          </p:contentPart>
        </mc:Choice>
        <mc:Fallback xmlns="">
          <p:pic>
            <p:nvPicPr>
              <p:cNvPr id="19" name="Ink 18"/>
              <p:cNvPicPr/>
              <p:nvPr/>
            </p:nvPicPr>
            <p:blipFill>
              <a:blip r:embed="rId5"/>
              <a:stretch>
                <a:fillRect/>
              </a:stretch>
            </p:blipFill>
            <p:spPr>
              <a:xfrm>
                <a:off x="7843947" y="4220825"/>
                <a:ext cx="160363" cy="121323"/>
              </a:xfrm>
              <a:prstGeom prst="rect">
                <a:avLst/>
              </a:prstGeom>
            </p:spPr>
          </p:pic>
        </mc:Fallback>
      </mc:AlternateContent>
      <p:cxnSp>
        <p:nvCxnSpPr>
          <p:cNvPr id="21" name="Curved Connector 20"/>
          <p:cNvCxnSpPr/>
          <p:nvPr/>
        </p:nvCxnSpPr>
        <p:spPr>
          <a:xfrm rot="10800000" flipV="1">
            <a:off x="7437960" y="3728160"/>
            <a:ext cx="45000" cy="256320"/>
          </a:xfrm>
          <a:prstGeom prst="curvedConnector3">
            <a:avLst>
              <a:gd name="adj1" fmla="val 450400"/>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23" name="Ink 22"/>
              <p14:cNvContentPartPr/>
              <p14:nvPr/>
            </p14:nvContentPartPr>
            <p14:xfrm>
              <a:off x="7650486" y="3880490"/>
              <a:ext cx="33480" cy="181080"/>
            </p14:xfrm>
          </p:contentPart>
        </mc:Choice>
        <mc:Fallback xmlns="">
          <p:pic>
            <p:nvPicPr>
              <p:cNvPr id="23" name="Ink 22"/>
              <p:cNvPicPr/>
              <p:nvPr/>
            </p:nvPicPr>
            <p:blipFill>
              <a:blip r:embed="rId7"/>
              <a:stretch>
                <a:fillRect/>
              </a:stretch>
            </p:blipFill>
            <p:spPr>
              <a:xfrm>
                <a:off x="7644366" y="3869690"/>
                <a:ext cx="49320" cy="201600"/>
              </a:xfrm>
              <a:prstGeom prst="rect">
                <a:avLst/>
              </a:prstGeom>
            </p:spPr>
          </p:pic>
        </mc:Fallback>
      </mc:AlternateContent>
    </p:spTree>
    <p:extLst>
      <p:ext uri="{BB962C8B-B14F-4D97-AF65-F5344CB8AC3E}">
        <p14:creationId xmlns:p14="http://schemas.microsoft.com/office/powerpoint/2010/main" val="207325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a:rPr>
              <a:t>Fleury’s algorithm correctness. invariants</a:t>
            </a:r>
            <a:endParaRPr lang="en-US" sz="3200" dirty="0"/>
          </a:p>
        </p:txBody>
      </p:sp>
      <p:sp>
        <p:nvSpPr>
          <p:cNvPr id="5" name="TextBox 4"/>
          <p:cNvSpPr txBox="1"/>
          <p:nvPr/>
        </p:nvSpPr>
        <p:spPr>
          <a:xfrm>
            <a:off x="579474" y="1366284"/>
            <a:ext cx="9117419" cy="1200329"/>
          </a:xfrm>
          <a:prstGeom prst="rect">
            <a:avLst/>
          </a:prstGeom>
          <a:noFill/>
        </p:spPr>
        <p:txBody>
          <a:bodyPr wrap="square" rtlCol="0">
            <a:spAutoFit/>
          </a:bodyPr>
          <a:lstStyle/>
          <a:p>
            <a:r>
              <a:rPr lang="en-US" dirty="0"/>
              <a:t>2. G stays connected (deleting edges as we use them.)</a:t>
            </a:r>
          </a:p>
          <a:p>
            <a:endParaRPr lang="en-US" dirty="0"/>
          </a:p>
          <a:p>
            <a:r>
              <a:rPr lang="en-US" dirty="0"/>
              <a:t>Case 2: There is a component </a:t>
            </a:r>
            <a:r>
              <a:rPr lang="en-US" dirty="0" err="1"/>
              <a:t>C_i</a:t>
            </a:r>
            <a:r>
              <a:rPr lang="en-US" dirty="0"/>
              <a:t> with at least 2 edges from v. Then neither is a bridge and Fleury’s algorithm can take any of these edges and the graph will stay connected.</a:t>
            </a:r>
          </a:p>
        </p:txBody>
      </p:sp>
      <p:sp>
        <p:nvSpPr>
          <p:cNvPr id="19" name="Oval 18"/>
          <p:cNvSpPr/>
          <p:nvPr/>
        </p:nvSpPr>
        <p:spPr>
          <a:xfrm>
            <a:off x="4033522" y="3941380"/>
            <a:ext cx="379358" cy="369979"/>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Oval 20"/>
          <p:cNvSpPr/>
          <p:nvPr/>
        </p:nvSpPr>
        <p:spPr>
          <a:xfrm>
            <a:off x="6324732" y="3325810"/>
            <a:ext cx="1815228" cy="1770350"/>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Oval 21"/>
          <p:cNvSpPr/>
          <p:nvPr/>
        </p:nvSpPr>
        <p:spPr>
          <a:xfrm rot="1583400">
            <a:off x="7192248" y="4028507"/>
            <a:ext cx="315823" cy="370846"/>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23" name="Ink 22"/>
              <p14:cNvContentPartPr/>
              <p14:nvPr/>
            </p14:nvContentPartPr>
            <p14:xfrm>
              <a:off x="7293748" y="4095092"/>
              <a:ext cx="147577" cy="106158"/>
            </p14:xfrm>
          </p:contentPart>
        </mc:Choice>
        <mc:Fallback xmlns="">
          <p:pic>
            <p:nvPicPr>
              <p:cNvPr id="23" name="Ink 22"/>
              <p:cNvPicPr/>
              <p:nvPr/>
            </p:nvPicPr>
            <p:blipFill>
              <a:blip r:embed="rId3"/>
              <a:stretch>
                <a:fillRect/>
              </a:stretch>
            </p:blipFill>
            <p:spPr>
              <a:xfrm>
                <a:off x="7284749" y="4090054"/>
                <a:ext cx="166654" cy="121272"/>
              </a:xfrm>
              <a:prstGeom prst="rect">
                <a:avLst/>
              </a:prstGeom>
            </p:spPr>
          </p:pic>
        </mc:Fallback>
      </mc:AlternateContent>
      <p:cxnSp>
        <p:nvCxnSpPr>
          <p:cNvPr id="24" name="Straight Connector 23"/>
          <p:cNvCxnSpPr>
            <a:stCxn id="19" idx="7"/>
            <a:endCxn id="21" idx="2"/>
          </p:cNvCxnSpPr>
          <p:nvPr/>
        </p:nvCxnSpPr>
        <p:spPr>
          <a:xfrm>
            <a:off x="4357324" y="3995562"/>
            <a:ext cx="1967408" cy="215423"/>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30035" y="3375904"/>
            <a:ext cx="1491321" cy="1454737"/>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8" name="Oval 27"/>
          <p:cNvSpPr/>
          <p:nvPr/>
        </p:nvSpPr>
        <p:spPr>
          <a:xfrm>
            <a:off x="2941498" y="4645658"/>
            <a:ext cx="943261" cy="919941"/>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29" name="Straight Connector 28"/>
          <p:cNvCxnSpPr>
            <a:stCxn id="19" idx="3"/>
            <a:endCxn id="28" idx="0"/>
          </p:cNvCxnSpPr>
          <p:nvPr/>
        </p:nvCxnSpPr>
        <p:spPr>
          <a:xfrm flipH="1">
            <a:off x="3413129" y="4257177"/>
            <a:ext cx="675949" cy="388481"/>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4"/>
            <a:endCxn id="28" idx="6"/>
          </p:cNvCxnSpPr>
          <p:nvPr/>
        </p:nvCxnSpPr>
        <p:spPr>
          <a:xfrm flipH="1">
            <a:off x="3884759" y="4311359"/>
            <a:ext cx="338442" cy="794270"/>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1"/>
            <a:endCxn id="27" idx="7"/>
          </p:cNvCxnSpPr>
          <p:nvPr/>
        </p:nvCxnSpPr>
        <p:spPr>
          <a:xfrm flipH="1" flipV="1">
            <a:off x="2402957" y="3588945"/>
            <a:ext cx="1686121" cy="406617"/>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5"/>
            <a:endCxn id="19" idx="2"/>
          </p:cNvCxnSpPr>
          <p:nvPr/>
        </p:nvCxnSpPr>
        <p:spPr>
          <a:xfrm flipV="1">
            <a:off x="2402957" y="4126370"/>
            <a:ext cx="1630565" cy="491230"/>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40" name="Ink 39"/>
              <p14:cNvContentPartPr/>
              <p14:nvPr/>
            </p14:nvContentPartPr>
            <p14:xfrm>
              <a:off x="1584126" y="3664130"/>
              <a:ext cx="171720" cy="252720"/>
            </p14:xfrm>
          </p:contentPart>
        </mc:Choice>
        <mc:Fallback xmlns="">
          <p:pic>
            <p:nvPicPr>
              <p:cNvPr id="40" name="Ink 39"/>
              <p:cNvPicPr/>
              <p:nvPr/>
            </p:nvPicPr>
            <p:blipFill>
              <a:blip r:embed="rId5"/>
              <a:stretch>
                <a:fillRect/>
              </a:stretch>
            </p:blipFill>
            <p:spPr>
              <a:xfrm>
                <a:off x="1573349" y="3653330"/>
                <a:ext cx="193275"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2" name="Ink 41"/>
              <p14:cNvContentPartPr/>
              <p14:nvPr/>
            </p14:nvContentPartPr>
            <p14:xfrm>
              <a:off x="1870326" y="3842330"/>
              <a:ext cx="81000" cy="142920"/>
            </p14:xfrm>
          </p:contentPart>
        </mc:Choice>
        <mc:Fallback xmlns="">
          <p:pic>
            <p:nvPicPr>
              <p:cNvPr id="42" name="Ink 41"/>
              <p:cNvPicPr/>
              <p:nvPr/>
            </p:nvPicPr>
            <p:blipFill>
              <a:blip r:embed="rId7"/>
              <a:stretch>
                <a:fillRect/>
              </a:stretch>
            </p:blipFill>
            <p:spPr>
              <a:xfrm>
                <a:off x="1859166" y="3830810"/>
                <a:ext cx="964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3" name="Ink 42"/>
              <p14:cNvContentPartPr/>
              <p14:nvPr/>
            </p14:nvContentPartPr>
            <p14:xfrm>
              <a:off x="6843726" y="3595010"/>
              <a:ext cx="176400" cy="181080"/>
            </p14:xfrm>
          </p:contentPart>
        </mc:Choice>
        <mc:Fallback xmlns="">
          <p:pic>
            <p:nvPicPr>
              <p:cNvPr id="43" name="Ink 42"/>
              <p:cNvPicPr/>
              <p:nvPr/>
            </p:nvPicPr>
            <p:blipFill>
              <a:blip r:embed="rId9"/>
              <a:stretch>
                <a:fillRect/>
              </a:stretch>
            </p:blipFill>
            <p:spPr>
              <a:xfrm>
                <a:off x="6831846" y="3583872"/>
                <a:ext cx="198360" cy="20371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3"/>
              <p14:cNvContentPartPr/>
              <p14:nvPr/>
            </p14:nvContentPartPr>
            <p14:xfrm>
              <a:off x="7053606" y="3717410"/>
              <a:ext cx="133560" cy="124200"/>
            </p14:xfrm>
          </p:contentPart>
        </mc:Choice>
        <mc:Fallback xmlns="">
          <p:pic>
            <p:nvPicPr>
              <p:cNvPr id="44" name="Ink 43"/>
              <p:cNvPicPr/>
              <p:nvPr/>
            </p:nvPicPr>
            <p:blipFill>
              <a:blip r:embed="rId11"/>
              <a:stretch>
                <a:fillRect/>
              </a:stretch>
            </p:blipFill>
            <p:spPr>
              <a:xfrm>
                <a:off x="7043526" y="3706970"/>
                <a:ext cx="148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6" name="Ink 45"/>
              <p14:cNvContentPartPr/>
              <p14:nvPr/>
            </p14:nvContentPartPr>
            <p14:xfrm>
              <a:off x="3192606" y="4965170"/>
              <a:ext cx="205200" cy="228960"/>
            </p14:xfrm>
          </p:contentPart>
        </mc:Choice>
        <mc:Fallback xmlns="">
          <p:pic>
            <p:nvPicPr>
              <p:cNvPr id="46" name="Ink 45"/>
              <p:cNvPicPr/>
              <p:nvPr/>
            </p:nvPicPr>
            <p:blipFill>
              <a:blip r:embed="rId13"/>
              <a:stretch>
                <a:fillRect/>
              </a:stretch>
            </p:blipFill>
            <p:spPr>
              <a:xfrm>
                <a:off x="3180387" y="4953668"/>
                <a:ext cx="225684" cy="25196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Ink 46"/>
              <p14:cNvContentPartPr/>
              <p14:nvPr/>
            </p14:nvContentPartPr>
            <p14:xfrm>
              <a:off x="4125748" y="4011556"/>
              <a:ext cx="147577" cy="159094"/>
            </p14:xfrm>
          </p:contentPart>
        </mc:Choice>
        <mc:Fallback xmlns="">
          <p:pic>
            <p:nvPicPr>
              <p:cNvPr id="47" name="Ink 46"/>
              <p:cNvPicPr/>
              <p:nvPr/>
            </p:nvPicPr>
            <p:blipFill>
              <a:blip r:embed="rId15"/>
              <a:stretch>
                <a:fillRect/>
              </a:stretch>
            </p:blipFill>
            <p:spPr>
              <a:xfrm>
                <a:off x="4117469" y="4003997"/>
                <a:ext cx="160175" cy="17673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48"/>
              <p14:cNvContentPartPr/>
              <p14:nvPr/>
            </p14:nvContentPartPr>
            <p14:xfrm>
              <a:off x="3438486" y="5064170"/>
              <a:ext cx="171360" cy="224280"/>
            </p14:xfrm>
          </p:contentPart>
        </mc:Choice>
        <mc:Fallback xmlns="">
          <p:pic>
            <p:nvPicPr>
              <p:cNvPr id="49" name="Ink 48"/>
              <p:cNvPicPr/>
              <p:nvPr/>
            </p:nvPicPr>
            <p:blipFill>
              <a:blip r:embed="rId17"/>
              <a:stretch>
                <a:fillRect/>
              </a:stretch>
            </p:blipFill>
            <p:spPr>
              <a:xfrm>
                <a:off x="3433086" y="5053028"/>
                <a:ext cx="188640" cy="246205"/>
              </a:xfrm>
              <a:prstGeom prst="rect">
                <a:avLst/>
              </a:prstGeom>
            </p:spPr>
          </p:pic>
        </mc:Fallback>
      </mc:AlternateContent>
    </p:spTree>
    <p:extLst>
      <p:ext uri="{BB962C8B-B14F-4D97-AF65-F5344CB8AC3E}">
        <p14:creationId xmlns:p14="http://schemas.microsoft.com/office/powerpoint/2010/main" val="4228616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a:rPr>
              <a:t>Fleury’s algorithm correctness. invariants</a:t>
            </a:r>
            <a:endParaRPr lang="en-US" sz="3200" dirty="0"/>
          </a:p>
        </p:txBody>
      </p:sp>
      <p:sp>
        <p:nvSpPr>
          <p:cNvPr id="5" name="TextBox 4"/>
          <p:cNvSpPr txBox="1"/>
          <p:nvPr/>
        </p:nvSpPr>
        <p:spPr>
          <a:xfrm>
            <a:off x="579474" y="1366284"/>
            <a:ext cx="9117419" cy="1200329"/>
          </a:xfrm>
          <a:prstGeom prst="rect">
            <a:avLst/>
          </a:prstGeom>
          <a:noFill/>
        </p:spPr>
        <p:txBody>
          <a:bodyPr wrap="square" rtlCol="0">
            <a:spAutoFit/>
          </a:bodyPr>
          <a:lstStyle/>
          <a:p>
            <a:r>
              <a:rPr lang="en-US" dirty="0"/>
              <a:t>2. G stays connected (deleting edges as we use them.)</a:t>
            </a:r>
          </a:p>
          <a:p>
            <a:endParaRPr lang="en-US" dirty="0"/>
          </a:p>
          <a:p>
            <a:r>
              <a:rPr lang="en-US" dirty="0"/>
              <a:t>Case 3: There are at least 2 components and all have single edges from v.</a:t>
            </a:r>
          </a:p>
          <a:p>
            <a:r>
              <a:rPr lang="en-US" dirty="0"/>
              <a:t>THIS CASE CANNOT HAPPEN!!!!!!!!</a:t>
            </a:r>
          </a:p>
        </p:txBody>
      </p:sp>
      <p:sp>
        <p:nvSpPr>
          <p:cNvPr id="4" name="Oval 3"/>
          <p:cNvSpPr/>
          <p:nvPr/>
        </p:nvSpPr>
        <p:spPr>
          <a:xfrm>
            <a:off x="3947400" y="3646338"/>
            <a:ext cx="465480" cy="465480"/>
          </a:xfrm>
          <a:prstGeom prst="ellipse">
            <a:avLst/>
          </a:prstGeom>
          <a:solidFill>
            <a:srgbClr val="92D05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Oval 6"/>
          <p:cNvSpPr/>
          <p:nvPr/>
        </p:nvSpPr>
        <p:spPr>
          <a:xfrm>
            <a:off x="5912640" y="2669298"/>
            <a:ext cx="2227320" cy="2227320"/>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rot="1583400">
            <a:off x="7145560" y="3722293"/>
            <a:ext cx="387521" cy="466571"/>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10" name="Straight Connector 9"/>
          <p:cNvCxnSpPr>
            <a:stCxn id="4" idx="7"/>
            <a:endCxn id="7" idx="2"/>
          </p:cNvCxnSpPr>
          <p:nvPr/>
        </p:nvCxnSpPr>
        <p:spPr>
          <a:xfrm>
            <a:off x="4344712" y="3714506"/>
            <a:ext cx="1567928" cy="68452"/>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62920" y="2619978"/>
            <a:ext cx="1829880" cy="1830240"/>
          </a:xfrm>
          <a:prstGeom prst="ellipse">
            <a:avLst/>
          </a:prstGeom>
          <a:solidFill>
            <a:srgbClr val="00000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Oval 13"/>
          <p:cNvSpPr/>
          <p:nvPr/>
        </p:nvSpPr>
        <p:spPr>
          <a:xfrm>
            <a:off x="2727360" y="4208658"/>
            <a:ext cx="1157400" cy="1157400"/>
          </a:xfrm>
          <a:prstGeom prst="ellipse">
            <a:avLst/>
          </a:prstGeom>
          <a:solidFill>
            <a:srgbClr val="92D050">
              <a:alpha val="25000"/>
            </a:srgbClr>
          </a:solid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16" name="Straight Connector 15"/>
          <p:cNvCxnSpPr>
            <a:stCxn id="4" idx="3"/>
            <a:endCxn id="14" idx="7"/>
          </p:cNvCxnSpPr>
          <p:nvPr/>
        </p:nvCxnSpPr>
        <p:spPr>
          <a:xfrm flipH="1">
            <a:off x="3715263" y="4043650"/>
            <a:ext cx="300305" cy="334505"/>
          </a:xfrm>
          <a:prstGeom prst="line">
            <a:avLst/>
          </a:prstGeom>
          <a:solidFill>
            <a:srgbClr val="000000">
              <a:alpha val="25000"/>
            </a:srgbClr>
          </a:solidFill>
          <a:ln w="240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1"/>
            <a:endCxn id="13" idx="6"/>
          </p:cNvCxnSpPr>
          <p:nvPr/>
        </p:nvCxnSpPr>
        <p:spPr>
          <a:xfrm flipH="1" flipV="1">
            <a:off x="2692800" y="3535098"/>
            <a:ext cx="1322768" cy="179408"/>
          </a:xfrm>
          <a:prstGeom prst="line">
            <a:avLst/>
          </a:prstGeom>
          <a:solidFill>
            <a:srgbClr val="000000">
              <a:alpha val="25000"/>
            </a:srgbClr>
          </a:solidFill>
          <a:ln w="2400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6" name="Ink 35"/>
              <p14:cNvContentPartPr/>
              <p14:nvPr/>
            </p14:nvContentPartPr>
            <p14:xfrm>
              <a:off x="3516966" y="4802450"/>
              <a:ext cx="1071720" cy="119160"/>
            </p14:xfrm>
          </p:contentPart>
        </mc:Choice>
        <mc:Fallback xmlns="">
          <p:pic>
            <p:nvPicPr>
              <p:cNvPr id="36" name="Ink 35"/>
              <p:cNvPicPr/>
              <p:nvPr/>
            </p:nvPicPr>
            <p:blipFill>
              <a:blip r:embed="rId3"/>
              <a:stretch>
                <a:fillRect/>
              </a:stretch>
            </p:blipFill>
            <p:spPr>
              <a:xfrm>
                <a:off x="3511568" y="4798850"/>
                <a:ext cx="1084316"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7" name="Ink 56"/>
              <p14:cNvContentPartPr/>
              <p14:nvPr/>
            </p14:nvContentPartPr>
            <p14:xfrm>
              <a:off x="3145446" y="2888330"/>
              <a:ext cx="2472120" cy="1094040"/>
            </p14:xfrm>
          </p:contentPart>
        </mc:Choice>
        <mc:Fallback xmlns="">
          <p:pic>
            <p:nvPicPr>
              <p:cNvPr id="57" name="Ink 56"/>
              <p:cNvPicPr/>
              <p:nvPr/>
            </p:nvPicPr>
            <p:blipFill>
              <a:blip r:embed="rId5"/>
              <a:stretch>
                <a:fillRect/>
              </a:stretch>
            </p:blipFill>
            <p:spPr>
              <a:xfrm>
                <a:off x="3141846" y="2877530"/>
                <a:ext cx="2480760" cy="110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6" name="Ink 75"/>
              <p14:cNvContentPartPr/>
              <p14:nvPr/>
            </p14:nvContentPartPr>
            <p14:xfrm>
              <a:off x="5755086" y="4399250"/>
              <a:ext cx="71640" cy="133560"/>
            </p14:xfrm>
          </p:contentPart>
        </mc:Choice>
        <mc:Fallback xmlns="">
          <p:pic>
            <p:nvPicPr>
              <p:cNvPr id="76" name="Ink 75"/>
              <p:cNvPicPr/>
              <p:nvPr/>
            </p:nvPicPr>
            <p:blipFill>
              <a:blip r:embed="rId7"/>
              <a:stretch>
                <a:fillRect/>
              </a:stretch>
            </p:blipFill>
            <p:spPr>
              <a:xfrm>
                <a:off x="5744286" y="4388090"/>
                <a:ext cx="936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Ink 76"/>
              <p14:cNvContentPartPr/>
              <p14:nvPr/>
            </p14:nvContentPartPr>
            <p14:xfrm>
              <a:off x="4092246" y="3771050"/>
              <a:ext cx="765720" cy="1146960"/>
            </p14:xfrm>
          </p:contentPart>
        </mc:Choice>
        <mc:Fallback xmlns="">
          <p:pic>
            <p:nvPicPr>
              <p:cNvPr id="77" name="Ink 76"/>
              <p:cNvPicPr/>
              <p:nvPr/>
            </p:nvPicPr>
            <p:blipFill>
              <a:blip r:embed="rId9"/>
              <a:stretch>
                <a:fillRect/>
              </a:stretch>
            </p:blipFill>
            <p:spPr>
              <a:xfrm>
                <a:off x="4083966" y="3763490"/>
                <a:ext cx="779400" cy="1165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8" name="Ink 77"/>
              <p14:cNvContentPartPr/>
              <p14:nvPr/>
            </p14:nvContentPartPr>
            <p14:xfrm>
              <a:off x="2407806" y="3868250"/>
              <a:ext cx="5033520" cy="1591560"/>
            </p14:xfrm>
          </p:contentPart>
        </mc:Choice>
        <mc:Fallback xmlns="">
          <p:pic>
            <p:nvPicPr>
              <p:cNvPr id="78" name="Ink 77"/>
              <p:cNvPicPr/>
              <p:nvPr/>
            </p:nvPicPr>
            <p:blipFill>
              <a:blip r:embed="rId11"/>
              <a:stretch>
                <a:fillRect/>
              </a:stretch>
            </p:blipFill>
            <p:spPr>
              <a:xfrm>
                <a:off x="2400246" y="3863210"/>
                <a:ext cx="5051160" cy="1608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9" name="Ink 78"/>
              <p14:cNvContentPartPr/>
              <p14:nvPr/>
            </p14:nvContentPartPr>
            <p14:xfrm>
              <a:off x="2517966" y="4538570"/>
              <a:ext cx="48240" cy="24480"/>
            </p14:xfrm>
          </p:contentPart>
        </mc:Choice>
        <mc:Fallback xmlns="">
          <p:pic>
            <p:nvPicPr>
              <p:cNvPr id="79" name="Ink 78"/>
              <p:cNvPicPr/>
              <p:nvPr/>
            </p:nvPicPr>
            <p:blipFill>
              <a:blip r:embed="rId13"/>
              <a:stretch>
                <a:fillRect/>
              </a:stretch>
            </p:blipFill>
            <p:spPr>
              <a:xfrm>
                <a:off x="2512926" y="4531730"/>
                <a:ext cx="60120" cy="35640"/>
              </a:xfrm>
              <a:prstGeom prst="rect">
                <a:avLst/>
              </a:prstGeom>
            </p:spPr>
          </p:pic>
        </mc:Fallback>
      </mc:AlternateContent>
    </p:spTree>
    <p:extLst>
      <p:ext uri="{BB962C8B-B14F-4D97-AF65-F5344CB8AC3E}">
        <p14:creationId xmlns:p14="http://schemas.microsoft.com/office/powerpoint/2010/main" val="958423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a:rPr>
              <a:t>Fleury’s algorithm correctness. invariants</a:t>
            </a:r>
            <a:endParaRPr lang="en-US" sz="3200" dirty="0"/>
          </a:p>
        </p:txBody>
      </p:sp>
      <p:sp>
        <p:nvSpPr>
          <p:cNvPr id="5" name="TextBox 4"/>
          <p:cNvSpPr txBox="1"/>
          <p:nvPr/>
        </p:nvSpPr>
        <p:spPr>
          <a:xfrm>
            <a:off x="579474" y="1366284"/>
            <a:ext cx="9117419" cy="2585323"/>
          </a:xfrm>
          <a:prstGeom prst="rect">
            <a:avLst/>
          </a:prstGeom>
          <a:noFill/>
        </p:spPr>
        <p:txBody>
          <a:bodyPr wrap="square" rtlCol="0">
            <a:spAutoFit/>
          </a:bodyPr>
          <a:lstStyle/>
          <a:p>
            <a:r>
              <a:rPr lang="en-US" dirty="0"/>
              <a:t>2. G stays connected (deleting edges as we use them.)</a:t>
            </a:r>
          </a:p>
          <a:p>
            <a:endParaRPr lang="en-US" dirty="0"/>
          </a:p>
          <a:p>
            <a:r>
              <a:rPr lang="en-US" dirty="0"/>
              <a:t>Case 3: There are at least 2 components and all have single edges from v.</a:t>
            </a:r>
          </a:p>
          <a:p>
            <a:r>
              <a:rPr lang="en-US" dirty="0"/>
              <a:t>THIS CASE CANNOT HAPPEN!!!!!!!!</a:t>
            </a:r>
          </a:p>
          <a:p>
            <a:endParaRPr lang="en-US" dirty="0"/>
          </a:p>
          <a:p>
            <a:r>
              <a:rPr lang="en-US" dirty="0"/>
              <a:t>w would be in at most one of the at least two components. So pick a component </a:t>
            </a:r>
            <a:r>
              <a:rPr lang="en-US" dirty="0" err="1"/>
              <a:t>C_i</a:t>
            </a:r>
            <a:r>
              <a:rPr lang="en-US" dirty="0"/>
              <a:t> so that there is one edge from v to </a:t>
            </a:r>
            <a:r>
              <a:rPr lang="en-US" dirty="0" err="1"/>
              <a:t>C_i</a:t>
            </a:r>
            <a:r>
              <a:rPr lang="en-US" dirty="0"/>
              <a:t> which has no odd degree vertices. Consider the subgraph consisting just of v and </a:t>
            </a:r>
            <a:r>
              <a:rPr lang="en-US" dirty="0" err="1"/>
              <a:t>C_i</a:t>
            </a:r>
            <a:r>
              <a:rPr lang="en-US" dirty="0"/>
              <a:t>. This graph has only one odd degree vertex. But this contradicts the handshake lemma!!!!!</a:t>
            </a:r>
          </a:p>
        </p:txBody>
      </p:sp>
    </p:spTree>
    <p:extLst>
      <p:ext uri="{BB962C8B-B14F-4D97-AF65-F5344CB8AC3E}">
        <p14:creationId xmlns:p14="http://schemas.microsoft.com/office/powerpoint/2010/main" val="3100705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Arial"/>
              </a:rPr>
              <a:t>Fleury’s algorithm correctness. invariants</a:t>
            </a:r>
            <a:endParaRPr lang="en-US" sz="3200" dirty="0"/>
          </a:p>
        </p:txBody>
      </p:sp>
      <p:sp>
        <p:nvSpPr>
          <p:cNvPr id="5" name="TextBox 4"/>
          <p:cNvSpPr txBox="1"/>
          <p:nvPr/>
        </p:nvSpPr>
        <p:spPr>
          <a:xfrm>
            <a:off x="712381" y="1419447"/>
            <a:ext cx="9117419" cy="1200329"/>
          </a:xfrm>
          <a:prstGeom prst="rect">
            <a:avLst/>
          </a:prstGeom>
          <a:noFill/>
        </p:spPr>
        <p:txBody>
          <a:bodyPr wrap="square" rtlCol="0">
            <a:spAutoFit/>
          </a:bodyPr>
          <a:lstStyle/>
          <a:p>
            <a:r>
              <a:rPr lang="en-US" dirty="0"/>
              <a:t>Conclusion: Throughout the algorithm, the graph stays connected. In particular, we end when there are no edges leaving our current vertex v, which means there cannot be any other vertices or the graph would be disconnected. So we have deleted all edges, and hence gone over each edge exactly once.</a:t>
            </a:r>
          </a:p>
        </p:txBody>
      </p:sp>
      <p:pic>
        <p:nvPicPr>
          <p:cNvPr id="4" name="Picture 3"/>
          <p:cNvPicPr/>
          <p:nvPr/>
        </p:nvPicPr>
        <p:blipFill>
          <a:blip r:embed="rId2"/>
          <a:stretch>
            <a:fillRect/>
          </a:stretch>
        </p:blipFill>
        <p:spPr>
          <a:xfrm>
            <a:off x="1481787" y="2936849"/>
            <a:ext cx="6470623" cy="2014333"/>
          </a:xfrm>
          <a:prstGeom prst="rect">
            <a:avLst/>
          </a:prstGeom>
          <a:ln>
            <a:noFill/>
          </a:ln>
        </p:spPr>
      </p:pic>
      <p:sp>
        <p:nvSpPr>
          <p:cNvPr id="6" name="TextBox 5"/>
          <p:cNvSpPr txBox="1"/>
          <p:nvPr/>
        </p:nvSpPr>
        <p:spPr>
          <a:xfrm>
            <a:off x="4239235" y="3974610"/>
            <a:ext cx="325730" cy="369332"/>
          </a:xfrm>
          <a:prstGeom prst="rect">
            <a:avLst/>
          </a:prstGeom>
          <a:noFill/>
        </p:spPr>
        <p:txBody>
          <a:bodyPr wrap="none" rtlCol="0">
            <a:spAutoFit/>
          </a:bodyPr>
          <a:lstStyle/>
          <a:p>
            <a:r>
              <a:rPr lang="en-US"/>
              <a:t>v</a:t>
            </a:r>
          </a:p>
        </p:txBody>
      </p:sp>
      <p:sp>
        <p:nvSpPr>
          <p:cNvPr id="7" name="5-Point Star 6"/>
          <p:cNvSpPr/>
          <p:nvPr/>
        </p:nvSpPr>
        <p:spPr>
          <a:xfrm>
            <a:off x="3998119" y="3556653"/>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64965" y="3605278"/>
            <a:ext cx="916049" cy="369332"/>
          </a:xfrm>
          <a:prstGeom prst="rect">
            <a:avLst/>
          </a:prstGeom>
          <a:noFill/>
        </p:spPr>
        <p:txBody>
          <a:bodyPr wrap="none" rtlCol="0">
            <a:spAutoFit/>
          </a:bodyPr>
          <a:lstStyle/>
          <a:p>
            <a:r>
              <a:rPr lang="en-US">
                <a:solidFill>
                  <a:srgbClr val="FF0000"/>
                </a:solidFill>
              </a:rPr>
              <a:t>Bridge!</a:t>
            </a:r>
          </a:p>
        </p:txBody>
      </p:sp>
    </p:spTree>
    <p:extLst>
      <p:ext uri="{BB962C8B-B14F-4D97-AF65-F5344CB8AC3E}">
        <p14:creationId xmlns:p14="http://schemas.microsoft.com/office/powerpoint/2010/main" val="3935185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Eulerian Tours WHY Fleury's Algorithm</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p:txBody>
      </p:sp>
      <p:sp>
        <p:nvSpPr>
          <p:cNvPr id="5" name="TextShape 2"/>
          <p:cNvSpPr txBox="1"/>
          <p:nvPr/>
        </p:nvSpPr>
        <p:spPr>
          <a:xfrm>
            <a:off x="208967" y="1147163"/>
            <a:ext cx="9660682" cy="990847"/>
          </a:xfrm>
          <a:prstGeom prst="rect">
            <a:avLst/>
          </a:prstGeom>
        </p:spPr>
        <p:txBody>
          <a:bodyPr lIns="0" tIns="0" rIns="0" bIns="0"/>
          <a:lstStyle/>
          <a:p>
            <a:pPr marL="457200" indent="-457200">
              <a:buAutoNum type="arabicPeriod"/>
            </a:pPr>
            <a:r>
              <a:rPr lang="en-US" sz="1600">
                <a:solidFill>
                  <a:srgbClr val="000000"/>
                </a:solidFill>
              </a:rPr>
              <a:t>Check that G has at most 2 odd degree vertices.</a:t>
            </a:r>
          </a:p>
          <a:p>
            <a:pPr marL="457200" indent="-457200">
              <a:buAutoNum type="arabicPeriod"/>
            </a:pPr>
            <a:r>
              <a:rPr lang="en-US" sz="1600">
                <a:solidFill>
                  <a:srgbClr val="000000"/>
                </a:solidFill>
              </a:rPr>
              <a:t>Start at vertex v, an odd degree vertex if possible.</a:t>
            </a:r>
          </a:p>
          <a:p>
            <a:pPr marL="457200" indent="-457200">
              <a:buAutoNum type="arabicPeriod"/>
            </a:pPr>
            <a:r>
              <a:rPr lang="en-US" sz="1600">
                <a:solidFill>
                  <a:srgbClr val="000000"/>
                </a:solidFill>
              </a:rPr>
              <a:t>While there are still edges in G, </a:t>
            </a:r>
          </a:p>
          <a:p>
            <a:pPr marL="457200" indent="-457200">
              <a:buAutoNum type="arabicPeriod"/>
            </a:pPr>
            <a:r>
              <a:rPr lang="en-US" sz="1600">
                <a:solidFill>
                  <a:srgbClr val="000000"/>
                </a:solidFill>
              </a:rPr>
              <a:t>     If there is more than one edge incident with v</a:t>
            </a:r>
          </a:p>
          <a:p>
            <a:pPr marL="457200" indent="-457200">
              <a:buAutoNum type="arabicPeriod"/>
            </a:pPr>
            <a:r>
              <a:rPr lang="en-US" sz="1600">
                <a:solidFill>
                  <a:srgbClr val="000000"/>
                </a:solidFill>
              </a:rPr>
              <a:t>          Cross any edge incident with v that is not a bridge</a:t>
            </a:r>
          </a:p>
          <a:p>
            <a:pPr marL="457200" indent="-457200">
              <a:buAutoNum type="arabicPeriod"/>
            </a:pPr>
            <a:r>
              <a:rPr lang="en-US" sz="1600">
                <a:solidFill>
                  <a:srgbClr val="000000"/>
                </a:solidFill>
              </a:rPr>
              <a:t>     Else, cross the only edge available from v.</a:t>
            </a:r>
          </a:p>
          <a:p>
            <a:pPr marL="457200" indent="-457200">
              <a:buAutoNum type="arabicPeriod"/>
            </a:pPr>
            <a:r>
              <a:rPr lang="en-US" sz="1600">
                <a:solidFill>
                  <a:srgbClr val="000000"/>
                </a:solidFill>
              </a:rPr>
              <a:t>     Delete the edge just crossed from G, update v.</a:t>
            </a:r>
            <a:endParaRPr lang="en-US" sz="1600"/>
          </a:p>
        </p:txBody>
      </p:sp>
      <p:sp>
        <p:nvSpPr>
          <p:cNvPr id="3" name="Oval 2"/>
          <p:cNvSpPr/>
          <p:nvPr/>
        </p:nvSpPr>
        <p:spPr>
          <a:xfrm>
            <a:off x="980535" y="2025483"/>
            <a:ext cx="4999122" cy="46618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815027" y="1800828"/>
            <a:ext cx="4056632" cy="369332"/>
          </a:xfrm>
          <a:prstGeom prst="rect">
            <a:avLst/>
          </a:prstGeom>
          <a:noFill/>
        </p:spPr>
        <p:txBody>
          <a:bodyPr wrap="none" rtlCol="0">
            <a:spAutoFit/>
          </a:bodyPr>
          <a:lstStyle/>
          <a:p>
            <a:r>
              <a:rPr lang="en-US" b="1">
                <a:solidFill>
                  <a:srgbClr val="FF0000"/>
                </a:solidFill>
              </a:rPr>
              <a:t>Will there always be such an edge?</a:t>
            </a:r>
          </a:p>
        </p:txBody>
      </p:sp>
      <p:pic>
        <p:nvPicPr>
          <p:cNvPr id="10" name="Picture 9"/>
          <p:cNvPicPr/>
          <p:nvPr/>
        </p:nvPicPr>
        <p:blipFill>
          <a:blip r:embed="rId2"/>
          <a:stretch>
            <a:fillRect/>
          </a:stretch>
        </p:blipFill>
        <p:spPr>
          <a:xfrm>
            <a:off x="923577" y="3688367"/>
            <a:ext cx="6470623" cy="2014333"/>
          </a:xfrm>
          <a:prstGeom prst="rect">
            <a:avLst/>
          </a:prstGeom>
          <a:ln>
            <a:noFill/>
          </a:ln>
        </p:spPr>
      </p:pic>
      <p:sp>
        <p:nvSpPr>
          <p:cNvPr id="2" name="TextBox 1"/>
          <p:cNvSpPr txBox="1"/>
          <p:nvPr/>
        </p:nvSpPr>
        <p:spPr>
          <a:xfrm>
            <a:off x="3681025" y="4726128"/>
            <a:ext cx="325730" cy="369332"/>
          </a:xfrm>
          <a:prstGeom prst="rect">
            <a:avLst/>
          </a:prstGeom>
          <a:noFill/>
        </p:spPr>
        <p:txBody>
          <a:bodyPr wrap="none" rtlCol="0">
            <a:spAutoFit/>
          </a:bodyPr>
          <a:lstStyle/>
          <a:p>
            <a:r>
              <a:rPr lang="en-US"/>
              <a:t>v</a:t>
            </a:r>
          </a:p>
        </p:txBody>
      </p:sp>
      <p:sp>
        <p:nvSpPr>
          <p:cNvPr id="13" name="5-Point Star 12"/>
          <p:cNvSpPr/>
          <p:nvPr/>
        </p:nvSpPr>
        <p:spPr>
          <a:xfrm>
            <a:off x="3439909" y="4308171"/>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006755" y="4356796"/>
            <a:ext cx="916049" cy="369332"/>
          </a:xfrm>
          <a:prstGeom prst="rect">
            <a:avLst/>
          </a:prstGeom>
          <a:noFill/>
        </p:spPr>
        <p:txBody>
          <a:bodyPr wrap="none" rtlCol="0">
            <a:spAutoFit/>
          </a:bodyPr>
          <a:lstStyle/>
          <a:p>
            <a:r>
              <a:rPr lang="en-US">
                <a:solidFill>
                  <a:srgbClr val="FF0000"/>
                </a:solidFill>
              </a:rPr>
              <a:t>Bridge!</a:t>
            </a:r>
          </a:p>
        </p:txBody>
      </p:sp>
    </p:spTree>
    <p:extLst>
      <p:ext uri="{BB962C8B-B14F-4D97-AF65-F5344CB8AC3E}">
        <p14:creationId xmlns:p14="http://schemas.microsoft.com/office/powerpoint/2010/main" val="2783030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Eulerian Tours WHY Fleury's Algorithm</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p:txBody>
      </p:sp>
      <p:sp>
        <p:nvSpPr>
          <p:cNvPr id="5" name="TextShape 2"/>
          <p:cNvSpPr txBox="1"/>
          <p:nvPr/>
        </p:nvSpPr>
        <p:spPr>
          <a:xfrm>
            <a:off x="208967" y="1147163"/>
            <a:ext cx="9660682" cy="990847"/>
          </a:xfrm>
          <a:prstGeom prst="rect">
            <a:avLst/>
          </a:prstGeom>
        </p:spPr>
        <p:txBody>
          <a:bodyPr lIns="0" tIns="0" rIns="0" bIns="0"/>
          <a:lstStyle/>
          <a:p>
            <a:pPr marL="457200" indent="-457200">
              <a:buAutoNum type="arabicPeriod"/>
            </a:pPr>
            <a:r>
              <a:rPr lang="en-US" sz="1600">
                <a:solidFill>
                  <a:srgbClr val="000000"/>
                </a:solidFill>
              </a:rPr>
              <a:t>Check that G has at most 2 odd degree vertices.</a:t>
            </a:r>
          </a:p>
          <a:p>
            <a:pPr marL="457200" indent="-457200">
              <a:buAutoNum type="arabicPeriod"/>
            </a:pPr>
            <a:r>
              <a:rPr lang="en-US" sz="1600">
                <a:solidFill>
                  <a:srgbClr val="000000"/>
                </a:solidFill>
              </a:rPr>
              <a:t>Start at vertex v, an odd degree vertex if possible.</a:t>
            </a:r>
          </a:p>
          <a:p>
            <a:pPr marL="457200" indent="-457200">
              <a:buAutoNum type="arabicPeriod"/>
            </a:pPr>
            <a:r>
              <a:rPr lang="en-US" sz="1600">
                <a:solidFill>
                  <a:srgbClr val="000000"/>
                </a:solidFill>
              </a:rPr>
              <a:t>While there are still edges in G, </a:t>
            </a:r>
          </a:p>
          <a:p>
            <a:pPr marL="457200" indent="-457200">
              <a:buAutoNum type="arabicPeriod"/>
            </a:pPr>
            <a:r>
              <a:rPr lang="en-US" sz="1600">
                <a:solidFill>
                  <a:srgbClr val="000000"/>
                </a:solidFill>
              </a:rPr>
              <a:t>     If there is more than one edge incident with v</a:t>
            </a:r>
          </a:p>
          <a:p>
            <a:pPr marL="457200" indent="-457200">
              <a:buAutoNum type="arabicPeriod"/>
            </a:pPr>
            <a:r>
              <a:rPr lang="en-US" sz="1600">
                <a:solidFill>
                  <a:srgbClr val="000000"/>
                </a:solidFill>
              </a:rPr>
              <a:t>          Cross any edge incident with v that is not a bridge</a:t>
            </a:r>
          </a:p>
          <a:p>
            <a:pPr marL="457200" indent="-457200">
              <a:buAutoNum type="arabicPeriod"/>
            </a:pPr>
            <a:r>
              <a:rPr lang="en-US" sz="1600">
                <a:solidFill>
                  <a:srgbClr val="000000"/>
                </a:solidFill>
              </a:rPr>
              <a:t>     Else, cross the only edge available from v.</a:t>
            </a:r>
          </a:p>
          <a:p>
            <a:pPr marL="457200" indent="-457200">
              <a:buAutoNum type="arabicPeriod"/>
            </a:pPr>
            <a:r>
              <a:rPr lang="en-US" sz="1600">
                <a:solidFill>
                  <a:srgbClr val="000000"/>
                </a:solidFill>
              </a:rPr>
              <a:t>     Delete the edge just crossed from G, update v.</a:t>
            </a:r>
            <a:endParaRPr lang="en-US" sz="1600"/>
          </a:p>
        </p:txBody>
      </p:sp>
      <p:sp>
        <p:nvSpPr>
          <p:cNvPr id="3" name="Oval 2"/>
          <p:cNvSpPr/>
          <p:nvPr/>
        </p:nvSpPr>
        <p:spPr>
          <a:xfrm>
            <a:off x="980535" y="2025483"/>
            <a:ext cx="4999122" cy="46618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815027" y="1800828"/>
            <a:ext cx="4056632" cy="369332"/>
          </a:xfrm>
          <a:prstGeom prst="rect">
            <a:avLst/>
          </a:prstGeom>
          <a:noFill/>
        </p:spPr>
        <p:txBody>
          <a:bodyPr wrap="none" rtlCol="0">
            <a:spAutoFit/>
          </a:bodyPr>
          <a:lstStyle/>
          <a:p>
            <a:r>
              <a:rPr lang="en-US" b="1">
                <a:solidFill>
                  <a:srgbClr val="FF0000"/>
                </a:solidFill>
              </a:rPr>
              <a:t>Will there always be such an edge?</a:t>
            </a:r>
          </a:p>
        </p:txBody>
      </p:sp>
      <p:pic>
        <p:nvPicPr>
          <p:cNvPr id="10" name="Picture 9"/>
          <p:cNvPicPr/>
          <p:nvPr/>
        </p:nvPicPr>
        <p:blipFill>
          <a:blip r:embed="rId2"/>
          <a:stretch>
            <a:fillRect/>
          </a:stretch>
        </p:blipFill>
        <p:spPr>
          <a:xfrm>
            <a:off x="923577" y="3688367"/>
            <a:ext cx="6470623" cy="2014333"/>
          </a:xfrm>
          <a:prstGeom prst="rect">
            <a:avLst/>
          </a:prstGeom>
          <a:ln>
            <a:noFill/>
          </a:ln>
        </p:spPr>
      </p:pic>
      <p:sp>
        <p:nvSpPr>
          <p:cNvPr id="2" name="TextBox 1"/>
          <p:cNvSpPr txBox="1"/>
          <p:nvPr/>
        </p:nvSpPr>
        <p:spPr>
          <a:xfrm>
            <a:off x="3681025" y="4726128"/>
            <a:ext cx="325730" cy="369332"/>
          </a:xfrm>
          <a:prstGeom prst="rect">
            <a:avLst/>
          </a:prstGeom>
          <a:noFill/>
        </p:spPr>
        <p:txBody>
          <a:bodyPr wrap="none" rtlCol="0">
            <a:spAutoFit/>
          </a:bodyPr>
          <a:lstStyle/>
          <a:p>
            <a:r>
              <a:rPr lang="en-US"/>
              <a:t>v</a:t>
            </a:r>
          </a:p>
        </p:txBody>
      </p:sp>
      <p:sp>
        <p:nvSpPr>
          <p:cNvPr id="13" name="5-Point Star 12"/>
          <p:cNvSpPr/>
          <p:nvPr/>
        </p:nvSpPr>
        <p:spPr>
          <a:xfrm>
            <a:off x="3439909" y="4308171"/>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006755" y="4356796"/>
            <a:ext cx="916049" cy="369332"/>
          </a:xfrm>
          <a:prstGeom prst="rect">
            <a:avLst/>
          </a:prstGeom>
          <a:noFill/>
        </p:spPr>
        <p:txBody>
          <a:bodyPr wrap="none" rtlCol="0">
            <a:spAutoFit/>
          </a:bodyPr>
          <a:lstStyle/>
          <a:p>
            <a:r>
              <a:rPr lang="en-US">
                <a:solidFill>
                  <a:srgbClr val="FF0000"/>
                </a:solidFill>
              </a:rPr>
              <a:t>Bridge!</a:t>
            </a:r>
          </a:p>
        </p:txBody>
      </p:sp>
      <p:sp>
        <p:nvSpPr>
          <p:cNvPr id="8" name="Oval 7"/>
          <p:cNvSpPr/>
          <p:nvPr/>
        </p:nvSpPr>
        <p:spPr>
          <a:xfrm>
            <a:off x="2652267" y="3954515"/>
            <a:ext cx="369710" cy="353656"/>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59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Eulerian Tours WHY Fleury's Algorithm</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p:txBody>
      </p:sp>
      <p:sp>
        <p:nvSpPr>
          <p:cNvPr id="5" name="TextShape 2"/>
          <p:cNvSpPr txBox="1"/>
          <p:nvPr/>
        </p:nvSpPr>
        <p:spPr>
          <a:xfrm>
            <a:off x="208967" y="1147163"/>
            <a:ext cx="9660682" cy="990847"/>
          </a:xfrm>
          <a:prstGeom prst="rect">
            <a:avLst/>
          </a:prstGeom>
        </p:spPr>
        <p:txBody>
          <a:bodyPr lIns="0" tIns="0" rIns="0" bIns="0"/>
          <a:lstStyle/>
          <a:p>
            <a:pPr marL="457200" indent="-457200">
              <a:buAutoNum type="arabicPeriod"/>
            </a:pPr>
            <a:r>
              <a:rPr lang="en-US" sz="1600">
                <a:solidFill>
                  <a:srgbClr val="000000"/>
                </a:solidFill>
              </a:rPr>
              <a:t>Check that G has at most 2 odd degree vertices.</a:t>
            </a:r>
          </a:p>
          <a:p>
            <a:pPr marL="457200" indent="-457200">
              <a:buAutoNum type="arabicPeriod"/>
            </a:pPr>
            <a:r>
              <a:rPr lang="en-US" sz="1600">
                <a:solidFill>
                  <a:srgbClr val="000000"/>
                </a:solidFill>
              </a:rPr>
              <a:t>Start at vertex v, an odd degree vertex if possible.</a:t>
            </a:r>
          </a:p>
          <a:p>
            <a:pPr marL="457200" indent="-457200">
              <a:buAutoNum type="arabicPeriod"/>
            </a:pPr>
            <a:r>
              <a:rPr lang="en-US" sz="1600">
                <a:solidFill>
                  <a:srgbClr val="000000"/>
                </a:solidFill>
              </a:rPr>
              <a:t>While there are still edges in G, </a:t>
            </a:r>
          </a:p>
          <a:p>
            <a:pPr marL="457200" indent="-457200">
              <a:buAutoNum type="arabicPeriod"/>
            </a:pPr>
            <a:r>
              <a:rPr lang="en-US" sz="1600">
                <a:solidFill>
                  <a:srgbClr val="000000"/>
                </a:solidFill>
              </a:rPr>
              <a:t>     If there is more than one edge incident with v</a:t>
            </a:r>
          </a:p>
          <a:p>
            <a:pPr marL="457200" indent="-457200">
              <a:buAutoNum type="arabicPeriod"/>
            </a:pPr>
            <a:r>
              <a:rPr lang="en-US" sz="1600">
                <a:solidFill>
                  <a:srgbClr val="000000"/>
                </a:solidFill>
              </a:rPr>
              <a:t>          Cross any edge incident with v that is not a bridge</a:t>
            </a:r>
          </a:p>
          <a:p>
            <a:pPr marL="457200" indent="-457200">
              <a:buAutoNum type="arabicPeriod"/>
            </a:pPr>
            <a:r>
              <a:rPr lang="en-US" sz="1600">
                <a:solidFill>
                  <a:srgbClr val="000000"/>
                </a:solidFill>
              </a:rPr>
              <a:t>     Else, cross the only edge available from v.</a:t>
            </a:r>
          </a:p>
          <a:p>
            <a:pPr marL="457200" indent="-457200">
              <a:buAutoNum type="arabicPeriod"/>
            </a:pPr>
            <a:r>
              <a:rPr lang="en-US" sz="1600">
                <a:solidFill>
                  <a:srgbClr val="000000"/>
                </a:solidFill>
              </a:rPr>
              <a:t>     Delete the edge just crossed from G, update v.</a:t>
            </a:r>
            <a:endParaRPr lang="en-US" sz="1600"/>
          </a:p>
        </p:txBody>
      </p:sp>
      <p:sp>
        <p:nvSpPr>
          <p:cNvPr id="3" name="Oval 2"/>
          <p:cNvSpPr/>
          <p:nvPr/>
        </p:nvSpPr>
        <p:spPr>
          <a:xfrm>
            <a:off x="980535" y="2258574"/>
            <a:ext cx="4999122" cy="46618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815027" y="1800828"/>
            <a:ext cx="4056632" cy="369332"/>
          </a:xfrm>
          <a:prstGeom prst="rect">
            <a:avLst/>
          </a:prstGeom>
          <a:noFill/>
        </p:spPr>
        <p:txBody>
          <a:bodyPr wrap="none" rtlCol="0">
            <a:spAutoFit/>
          </a:bodyPr>
          <a:lstStyle/>
          <a:p>
            <a:r>
              <a:rPr lang="en-US" b="1">
                <a:solidFill>
                  <a:srgbClr val="FF0000"/>
                </a:solidFill>
              </a:rPr>
              <a:t>Will there always be such an edge?</a:t>
            </a:r>
          </a:p>
        </p:txBody>
      </p:sp>
      <p:pic>
        <p:nvPicPr>
          <p:cNvPr id="10" name="Picture 9"/>
          <p:cNvPicPr/>
          <p:nvPr/>
        </p:nvPicPr>
        <p:blipFill>
          <a:blip r:embed="rId2"/>
          <a:stretch>
            <a:fillRect/>
          </a:stretch>
        </p:blipFill>
        <p:spPr>
          <a:xfrm>
            <a:off x="923577" y="3688367"/>
            <a:ext cx="6470623" cy="2014333"/>
          </a:xfrm>
          <a:prstGeom prst="rect">
            <a:avLst/>
          </a:prstGeom>
          <a:ln>
            <a:noFill/>
          </a:ln>
        </p:spPr>
      </p:pic>
      <p:sp>
        <p:nvSpPr>
          <p:cNvPr id="2" name="TextBox 1"/>
          <p:cNvSpPr txBox="1"/>
          <p:nvPr/>
        </p:nvSpPr>
        <p:spPr>
          <a:xfrm>
            <a:off x="2376881" y="3800894"/>
            <a:ext cx="325730" cy="369332"/>
          </a:xfrm>
          <a:prstGeom prst="rect">
            <a:avLst/>
          </a:prstGeom>
          <a:noFill/>
        </p:spPr>
        <p:txBody>
          <a:bodyPr wrap="none" rtlCol="0">
            <a:spAutoFit/>
          </a:bodyPr>
          <a:lstStyle/>
          <a:p>
            <a:r>
              <a:rPr lang="en-US"/>
              <a:t>v</a:t>
            </a:r>
          </a:p>
        </p:txBody>
      </p:sp>
      <p:sp>
        <p:nvSpPr>
          <p:cNvPr id="7" name="TextBox 6"/>
          <p:cNvSpPr txBox="1"/>
          <p:nvPr/>
        </p:nvSpPr>
        <p:spPr>
          <a:xfrm>
            <a:off x="1623697" y="4170226"/>
            <a:ext cx="916049" cy="369332"/>
          </a:xfrm>
          <a:prstGeom prst="rect">
            <a:avLst/>
          </a:prstGeom>
          <a:noFill/>
        </p:spPr>
        <p:txBody>
          <a:bodyPr wrap="none" rtlCol="0">
            <a:spAutoFit/>
          </a:bodyPr>
          <a:lstStyle/>
          <a:p>
            <a:r>
              <a:rPr lang="en-US">
                <a:solidFill>
                  <a:srgbClr val="FF0000"/>
                </a:solidFill>
              </a:rPr>
              <a:t>Bridge!</a:t>
            </a:r>
          </a:p>
        </p:txBody>
      </p:sp>
      <p:sp>
        <p:nvSpPr>
          <p:cNvPr id="8" name="Oval 7"/>
          <p:cNvSpPr/>
          <p:nvPr/>
        </p:nvSpPr>
        <p:spPr>
          <a:xfrm>
            <a:off x="1380462" y="4472754"/>
            <a:ext cx="369710" cy="353656"/>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1553032">
            <a:off x="2834038" y="4337532"/>
            <a:ext cx="901565" cy="10442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5-Point Star 12"/>
          <p:cNvSpPr/>
          <p:nvPr/>
        </p:nvSpPr>
        <p:spPr>
          <a:xfrm>
            <a:off x="2539746" y="3752668"/>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16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Eulerian tour and Eulerian cycle (or circuit)</a:t>
            </a:r>
          </a:p>
        </p:txBody>
      </p:sp>
      <p:sp>
        <p:nvSpPr>
          <p:cNvPr id="3" name="Text Placeholder 2"/>
          <p:cNvSpPr>
            <a:spLocks noGrp="1"/>
          </p:cNvSpPr>
          <p:nvPr>
            <p:ph type="body"/>
          </p:nvPr>
        </p:nvSpPr>
        <p:spPr>
          <a:xfrm>
            <a:off x="407227" y="1304565"/>
            <a:ext cx="9070200" cy="3286440"/>
          </a:xfrm>
        </p:spPr>
        <p:txBody>
          <a:bodyPr/>
          <a:lstStyle/>
          <a:p>
            <a:r>
              <a:rPr lang="en-US" b="1" dirty="0"/>
              <a:t>Eulerian tour (or path):</a:t>
            </a:r>
            <a:r>
              <a:rPr lang="en-US" dirty="0"/>
              <a:t> a path in a graph that passes through every edge exactly once.</a:t>
            </a:r>
          </a:p>
          <a:p>
            <a:endParaRPr lang="en-US" b="1" dirty="0"/>
          </a:p>
          <a:p>
            <a:endParaRPr lang="en-US" b="1" dirty="0"/>
          </a:p>
          <a:p>
            <a:endParaRPr lang="en-US" b="1" dirty="0"/>
          </a:p>
          <a:p>
            <a:endParaRPr lang="en-US" b="1" dirty="0"/>
          </a:p>
          <a:p>
            <a:r>
              <a:rPr lang="en-US" b="1" dirty="0"/>
              <a:t>Eulerian cycle (or circuit):</a:t>
            </a:r>
            <a:r>
              <a:rPr lang="en-US" dirty="0"/>
              <a:t> a path in a graph that pass through every edge exactly once and starts and ends on the same vertex.</a:t>
            </a:r>
            <a:endParaRPr lang="en-US" b="1" dirty="0"/>
          </a:p>
          <a:p>
            <a:endParaRPr lang="en-US" b="1"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483680" y="2109240"/>
              <a:ext cx="1851840" cy="87840"/>
            </p14:xfrm>
          </p:contentPart>
        </mc:Choice>
        <mc:Fallback>
          <p:pic>
            <p:nvPicPr>
              <p:cNvPr id="4" name="Ink 3"/>
              <p:cNvPicPr/>
              <p:nvPr/>
            </p:nvPicPr>
            <p:blipFill>
              <a:blip r:embed="rId3"/>
              <a:stretch>
                <a:fillRect/>
              </a:stretch>
            </p:blipFill>
            <p:spPr>
              <a:xfrm>
                <a:off x="7472520" y="2095920"/>
                <a:ext cx="1872360" cy="114480"/>
              </a:xfrm>
              <a:prstGeom prst="rect">
                <a:avLst/>
              </a:prstGeom>
            </p:spPr>
          </p:pic>
        </mc:Fallback>
      </mc:AlternateContent>
    </p:spTree>
    <p:extLst>
      <p:ext uri="{BB962C8B-B14F-4D97-AF65-F5344CB8AC3E}">
        <p14:creationId xmlns:p14="http://schemas.microsoft.com/office/powerpoint/2010/main" val="2614947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Eulerian Tours WHY Fleury's Algorithm</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p:txBody>
      </p:sp>
      <p:sp>
        <p:nvSpPr>
          <p:cNvPr id="5" name="TextShape 2"/>
          <p:cNvSpPr txBox="1"/>
          <p:nvPr/>
        </p:nvSpPr>
        <p:spPr>
          <a:xfrm>
            <a:off x="208967" y="1147163"/>
            <a:ext cx="9660682" cy="990847"/>
          </a:xfrm>
          <a:prstGeom prst="rect">
            <a:avLst/>
          </a:prstGeom>
        </p:spPr>
        <p:txBody>
          <a:bodyPr lIns="0" tIns="0" rIns="0" bIns="0"/>
          <a:lstStyle/>
          <a:p>
            <a:pPr marL="457200" indent="-457200">
              <a:buAutoNum type="arabicPeriod"/>
            </a:pPr>
            <a:r>
              <a:rPr lang="en-US" sz="1600">
                <a:solidFill>
                  <a:srgbClr val="000000"/>
                </a:solidFill>
              </a:rPr>
              <a:t>Check that G has at most 2 odd degree vertices.</a:t>
            </a:r>
          </a:p>
          <a:p>
            <a:pPr marL="457200" indent="-457200">
              <a:buAutoNum type="arabicPeriod"/>
            </a:pPr>
            <a:r>
              <a:rPr lang="en-US" sz="1600">
                <a:solidFill>
                  <a:srgbClr val="000000"/>
                </a:solidFill>
              </a:rPr>
              <a:t>Start at vertex v, an odd degree vertex if possible.</a:t>
            </a:r>
          </a:p>
          <a:p>
            <a:pPr marL="457200" indent="-457200">
              <a:buAutoNum type="arabicPeriod"/>
            </a:pPr>
            <a:r>
              <a:rPr lang="en-US" sz="1600">
                <a:solidFill>
                  <a:srgbClr val="000000"/>
                </a:solidFill>
              </a:rPr>
              <a:t>While there are still edges in G, </a:t>
            </a:r>
          </a:p>
          <a:p>
            <a:pPr marL="457200" indent="-457200">
              <a:buAutoNum type="arabicPeriod"/>
            </a:pPr>
            <a:r>
              <a:rPr lang="en-US" sz="1600">
                <a:solidFill>
                  <a:srgbClr val="000000"/>
                </a:solidFill>
              </a:rPr>
              <a:t>     If there is more than one edge incident with v</a:t>
            </a:r>
          </a:p>
          <a:p>
            <a:pPr marL="457200" indent="-457200">
              <a:buAutoNum type="arabicPeriod"/>
            </a:pPr>
            <a:r>
              <a:rPr lang="en-US" sz="1600">
                <a:solidFill>
                  <a:srgbClr val="000000"/>
                </a:solidFill>
              </a:rPr>
              <a:t>          Cross any edge incident with v that is not a bridge</a:t>
            </a:r>
          </a:p>
          <a:p>
            <a:pPr marL="457200" indent="-457200">
              <a:buAutoNum type="arabicPeriod"/>
            </a:pPr>
            <a:r>
              <a:rPr lang="en-US" sz="1600">
                <a:solidFill>
                  <a:srgbClr val="000000"/>
                </a:solidFill>
              </a:rPr>
              <a:t>     Else, cross the only edge available from v.</a:t>
            </a:r>
          </a:p>
          <a:p>
            <a:pPr marL="457200" indent="-457200">
              <a:buAutoNum type="arabicPeriod"/>
            </a:pPr>
            <a:r>
              <a:rPr lang="en-US" sz="1600">
                <a:solidFill>
                  <a:srgbClr val="000000"/>
                </a:solidFill>
              </a:rPr>
              <a:t>     Delete the edge just crossed from G, update v.</a:t>
            </a:r>
            <a:endParaRPr lang="en-US" sz="1600"/>
          </a:p>
        </p:txBody>
      </p:sp>
      <p:sp>
        <p:nvSpPr>
          <p:cNvPr id="3" name="Oval 2"/>
          <p:cNvSpPr/>
          <p:nvPr/>
        </p:nvSpPr>
        <p:spPr>
          <a:xfrm>
            <a:off x="980535" y="2258574"/>
            <a:ext cx="4999122" cy="46618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815027" y="1800828"/>
            <a:ext cx="4056632" cy="369332"/>
          </a:xfrm>
          <a:prstGeom prst="rect">
            <a:avLst/>
          </a:prstGeom>
          <a:noFill/>
        </p:spPr>
        <p:txBody>
          <a:bodyPr wrap="none" rtlCol="0">
            <a:spAutoFit/>
          </a:bodyPr>
          <a:lstStyle/>
          <a:p>
            <a:r>
              <a:rPr lang="en-US" b="1">
                <a:solidFill>
                  <a:srgbClr val="FF0000"/>
                </a:solidFill>
              </a:rPr>
              <a:t>Will there always be such an edge?</a:t>
            </a:r>
          </a:p>
        </p:txBody>
      </p:sp>
      <p:pic>
        <p:nvPicPr>
          <p:cNvPr id="10" name="Picture 9"/>
          <p:cNvPicPr/>
          <p:nvPr/>
        </p:nvPicPr>
        <p:blipFill>
          <a:blip r:embed="rId2"/>
          <a:stretch>
            <a:fillRect/>
          </a:stretch>
        </p:blipFill>
        <p:spPr>
          <a:xfrm>
            <a:off x="923577" y="3688367"/>
            <a:ext cx="6470623" cy="2014333"/>
          </a:xfrm>
          <a:prstGeom prst="rect">
            <a:avLst/>
          </a:prstGeom>
          <a:ln>
            <a:noFill/>
          </a:ln>
        </p:spPr>
      </p:pic>
      <p:sp>
        <p:nvSpPr>
          <p:cNvPr id="2" name="TextBox 1"/>
          <p:cNvSpPr txBox="1"/>
          <p:nvPr/>
        </p:nvSpPr>
        <p:spPr>
          <a:xfrm>
            <a:off x="1123270" y="4585680"/>
            <a:ext cx="325730" cy="369332"/>
          </a:xfrm>
          <a:prstGeom prst="rect">
            <a:avLst/>
          </a:prstGeom>
          <a:noFill/>
        </p:spPr>
        <p:txBody>
          <a:bodyPr wrap="none" rtlCol="0">
            <a:spAutoFit/>
          </a:bodyPr>
          <a:lstStyle/>
          <a:p>
            <a:r>
              <a:rPr lang="en-US"/>
              <a:t>v</a:t>
            </a:r>
          </a:p>
        </p:txBody>
      </p:sp>
      <p:sp>
        <p:nvSpPr>
          <p:cNvPr id="9" name="Rectangle 8"/>
          <p:cNvSpPr/>
          <p:nvPr/>
        </p:nvSpPr>
        <p:spPr>
          <a:xfrm rot="1553032">
            <a:off x="2834038" y="4337532"/>
            <a:ext cx="901565" cy="10442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rot="19959835">
            <a:off x="1682009" y="4342213"/>
            <a:ext cx="1156164" cy="12115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5-Point Star 12"/>
          <p:cNvSpPr/>
          <p:nvPr/>
        </p:nvSpPr>
        <p:spPr>
          <a:xfrm>
            <a:off x="1286135" y="4312001"/>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008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Eulerian Tours WHY Fleury's Algorithm</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p:txBody>
      </p:sp>
      <p:sp>
        <p:nvSpPr>
          <p:cNvPr id="5" name="TextShape 2"/>
          <p:cNvSpPr txBox="1"/>
          <p:nvPr/>
        </p:nvSpPr>
        <p:spPr>
          <a:xfrm>
            <a:off x="208967" y="1147163"/>
            <a:ext cx="9660682" cy="990847"/>
          </a:xfrm>
          <a:prstGeom prst="rect">
            <a:avLst/>
          </a:prstGeom>
        </p:spPr>
        <p:txBody>
          <a:bodyPr lIns="0" tIns="0" rIns="0" bIns="0"/>
          <a:lstStyle/>
          <a:p>
            <a:pPr marL="457200" indent="-457200">
              <a:buAutoNum type="arabicPeriod"/>
            </a:pPr>
            <a:r>
              <a:rPr lang="en-US" sz="1600">
                <a:solidFill>
                  <a:srgbClr val="000000"/>
                </a:solidFill>
              </a:rPr>
              <a:t>Check that G has at most 2 odd degree vertices.</a:t>
            </a:r>
          </a:p>
          <a:p>
            <a:pPr marL="457200" indent="-457200">
              <a:buAutoNum type="arabicPeriod"/>
            </a:pPr>
            <a:r>
              <a:rPr lang="en-US" sz="1600">
                <a:solidFill>
                  <a:srgbClr val="000000"/>
                </a:solidFill>
              </a:rPr>
              <a:t>Start at vertex v, an odd degree vertex if possible.</a:t>
            </a:r>
          </a:p>
          <a:p>
            <a:pPr marL="457200" indent="-457200">
              <a:buAutoNum type="arabicPeriod"/>
            </a:pPr>
            <a:r>
              <a:rPr lang="en-US" sz="1600">
                <a:solidFill>
                  <a:srgbClr val="000000"/>
                </a:solidFill>
              </a:rPr>
              <a:t>While there are still edges in G, </a:t>
            </a:r>
          </a:p>
          <a:p>
            <a:pPr marL="457200" indent="-457200">
              <a:buAutoNum type="arabicPeriod"/>
            </a:pPr>
            <a:r>
              <a:rPr lang="en-US" sz="1600">
                <a:solidFill>
                  <a:srgbClr val="000000"/>
                </a:solidFill>
              </a:rPr>
              <a:t>     If there is more than one edge incident with v</a:t>
            </a:r>
          </a:p>
          <a:p>
            <a:pPr marL="457200" indent="-457200">
              <a:buAutoNum type="arabicPeriod"/>
            </a:pPr>
            <a:r>
              <a:rPr lang="en-US" sz="1600">
                <a:solidFill>
                  <a:srgbClr val="000000"/>
                </a:solidFill>
              </a:rPr>
              <a:t>          Cross any edge incident with v that is not a bridge</a:t>
            </a:r>
          </a:p>
          <a:p>
            <a:pPr marL="457200" indent="-457200">
              <a:buAutoNum type="arabicPeriod"/>
            </a:pPr>
            <a:r>
              <a:rPr lang="en-US" sz="1600">
                <a:solidFill>
                  <a:srgbClr val="000000"/>
                </a:solidFill>
              </a:rPr>
              <a:t>     Else, cross the only edge available from v.</a:t>
            </a:r>
          </a:p>
          <a:p>
            <a:pPr marL="457200" indent="-457200">
              <a:buAutoNum type="arabicPeriod"/>
            </a:pPr>
            <a:r>
              <a:rPr lang="en-US" sz="1600">
                <a:solidFill>
                  <a:srgbClr val="000000"/>
                </a:solidFill>
              </a:rPr>
              <a:t>     Delete the edge just crossed from G, update v.</a:t>
            </a:r>
            <a:endParaRPr lang="en-US" sz="1600"/>
          </a:p>
        </p:txBody>
      </p:sp>
      <p:sp>
        <p:nvSpPr>
          <p:cNvPr id="3" name="Oval 2"/>
          <p:cNvSpPr/>
          <p:nvPr/>
        </p:nvSpPr>
        <p:spPr>
          <a:xfrm>
            <a:off x="980535" y="2258574"/>
            <a:ext cx="4999122" cy="46618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815027" y="1800828"/>
            <a:ext cx="4056632" cy="369332"/>
          </a:xfrm>
          <a:prstGeom prst="rect">
            <a:avLst/>
          </a:prstGeom>
          <a:noFill/>
        </p:spPr>
        <p:txBody>
          <a:bodyPr wrap="none" rtlCol="0">
            <a:spAutoFit/>
          </a:bodyPr>
          <a:lstStyle/>
          <a:p>
            <a:r>
              <a:rPr lang="en-US" b="1">
                <a:solidFill>
                  <a:srgbClr val="FF0000"/>
                </a:solidFill>
              </a:rPr>
              <a:t>Will there always be such an edge?</a:t>
            </a:r>
          </a:p>
        </p:txBody>
      </p:sp>
      <p:pic>
        <p:nvPicPr>
          <p:cNvPr id="10" name="Picture 9"/>
          <p:cNvPicPr/>
          <p:nvPr/>
        </p:nvPicPr>
        <p:blipFill>
          <a:blip r:embed="rId2"/>
          <a:stretch>
            <a:fillRect/>
          </a:stretch>
        </p:blipFill>
        <p:spPr>
          <a:xfrm>
            <a:off x="923577" y="3688367"/>
            <a:ext cx="6470623" cy="2014333"/>
          </a:xfrm>
          <a:prstGeom prst="rect">
            <a:avLst/>
          </a:prstGeom>
          <a:ln>
            <a:noFill/>
          </a:ln>
        </p:spPr>
      </p:pic>
      <p:sp>
        <p:nvSpPr>
          <p:cNvPr id="2" name="TextBox 1"/>
          <p:cNvSpPr txBox="1"/>
          <p:nvPr/>
        </p:nvSpPr>
        <p:spPr>
          <a:xfrm>
            <a:off x="2801435" y="5144247"/>
            <a:ext cx="325730" cy="369332"/>
          </a:xfrm>
          <a:prstGeom prst="rect">
            <a:avLst/>
          </a:prstGeom>
          <a:noFill/>
        </p:spPr>
        <p:txBody>
          <a:bodyPr wrap="none" rtlCol="0">
            <a:spAutoFit/>
          </a:bodyPr>
          <a:lstStyle/>
          <a:p>
            <a:r>
              <a:rPr lang="en-US"/>
              <a:t>v</a:t>
            </a:r>
          </a:p>
        </p:txBody>
      </p:sp>
      <p:sp>
        <p:nvSpPr>
          <p:cNvPr id="9" name="Rectangle 8"/>
          <p:cNvSpPr/>
          <p:nvPr/>
        </p:nvSpPr>
        <p:spPr>
          <a:xfrm rot="1553032">
            <a:off x="2834038" y="4337532"/>
            <a:ext cx="901565" cy="10442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rot="19959835">
            <a:off x="1635235" y="4149873"/>
            <a:ext cx="1156164" cy="32486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5-Point Star 12"/>
          <p:cNvSpPr/>
          <p:nvPr/>
        </p:nvSpPr>
        <p:spPr>
          <a:xfrm>
            <a:off x="2181344" y="4870568"/>
            <a:ext cx="675123" cy="643011"/>
          </a:xfrm>
          <a:prstGeom prst="star5">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rot="1553032">
            <a:off x="1498992" y="4818355"/>
            <a:ext cx="901565" cy="10442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422958" y="4613601"/>
            <a:ext cx="556725" cy="369332"/>
          </a:xfrm>
          <a:prstGeom prst="rect">
            <a:avLst/>
          </a:prstGeom>
          <a:noFill/>
        </p:spPr>
        <p:txBody>
          <a:bodyPr wrap="none" rtlCol="0">
            <a:spAutoFit/>
          </a:bodyPr>
          <a:lstStyle/>
          <a:p>
            <a:r>
              <a:rPr lang="en-US"/>
              <a:t>etc.</a:t>
            </a:r>
          </a:p>
        </p:txBody>
      </p:sp>
    </p:spTree>
    <p:extLst>
      <p:ext uri="{BB962C8B-B14F-4D97-AF65-F5344CB8AC3E}">
        <p14:creationId xmlns:p14="http://schemas.microsoft.com/office/powerpoint/2010/main" val="1911950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Seven Bridges of Konigsberg</a:t>
            </a:r>
            <a:endParaRPr dirty="0"/>
          </a:p>
        </p:txBody>
      </p:sp>
      <p:sp>
        <p:nvSpPr>
          <p:cNvPr id="2" name="TextBox 1"/>
          <p:cNvSpPr txBox="1"/>
          <p:nvPr/>
        </p:nvSpPr>
        <p:spPr>
          <a:xfrm>
            <a:off x="819791" y="4472963"/>
            <a:ext cx="8374736" cy="400110"/>
          </a:xfrm>
          <a:prstGeom prst="rect">
            <a:avLst/>
          </a:prstGeom>
          <a:noFill/>
        </p:spPr>
        <p:txBody>
          <a:bodyPr wrap="square" rtlCol="0">
            <a:spAutoFit/>
          </a:bodyPr>
          <a:lstStyle/>
          <a:p>
            <a:pPr>
              <a:buSzPct val="45000"/>
            </a:pPr>
            <a:r>
              <a:rPr lang="en-US" sz="2000">
                <a:solidFill>
                  <a:srgbClr val="000000"/>
                </a:solidFill>
              </a:rPr>
              <a:t>Is there a path where each </a:t>
            </a:r>
            <a:r>
              <a:rPr lang="en-US" sz="2000" b="1">
                <a:solidFill>
                  <a:srgbClr val="000000"/>
                </a:solidFill>
              </a:rPr>
              <a:t>edge</a:t>
            </a:r>
            <a:r>
              <a:rPr lang="en-US" sz="2000">
                <a:solidFill>
                  <a:srgbClr val="000000"/>
                </a:solidFill>
              </a:rPr>
              <a:t> occurs exactly once? </a:t>
            </a:r>
            <a:r>
              <a:rPr lang="en-US" sz="2000" b="1">
                <a:solidFill>
                  <a:srgbClr val="0000FF"/>
                </a:solidFill>
              </a:rPr>
              <a:t>Eulerian tour</a:t>
            </a:r>
            <a:endParaRPr lang="en-US" sz="2000">
              <a:solidFill>
                <a:srgbClr val="000000"/>
              </a:solidFill>
            </a:endParaRPr>
          </a:p>
        </p:txBody>
      </p:sp>
      <p:pic>
        <p:nvPicPr>
          <p:cNvPr id="6" name="Picture 5"/>
          <p:cNvPicPr/>
          <p:nvPr/>
        </p:nvPicPr>
        <p:blipFill>
          <a:blip r:embed="rId2"/>
          <a:stretch>
            <a:fillRect/>
          </a:stretch>
        </p:blipFill>
        <p:spPr>
          <a:xfrm>
            <a:off x="819791" y="1141374"/>
            <a:ext cx="4311360" cy="2931480"/>
          </a:xfrm>
          <a:prstGeom prst="rect">
            <a:avLst/>
          </a:prstGeom>
          <a:ln>
            <a:noFill/>
          </a:ln>
        </p:spPr>
      </p:pic>
      <p:pic>
        <p:nvPicPr>
          <p:cNvPr id="5" name="Picture 4"/>
          <p:cNvPicPr/>
          <p:nvPr/>
        </p:nvPicPr>
        <p:blipFill>
          <a:blip r:embed="rId3"/>
          <a:stretch>
            <a:fillRect/>
          </a:stretch>
        </p:blipFill>
        <p:spPr>
          <a:xfrm>
            <a:off x="5669280" y="1524413"/>
            <a:ext cx="3108960" cy="2548440"/>
          </a:xfrm>
          <a:prstGeom prst="rect">
            <a:avLst/>
          </a:prstGeom>
          <a:ln>
            <a:noFill/>
          </a:ln>
        </p:spPr>
      </p:pic>
      <p:sp>
        <p:nvSpPr>
          <p:cNvPr id="7" name="TextBox 6"/>
          <p:cNvSpPr txBox="1"/>
          <p:nvPr/>
        </p:nvSpPr>
        <p:spPr>
          <a:xfrm>
            <a:off x="7567407" y="4953544"/>
            <a:ext cx="1608659" cy="369332"/>
          </a:xfrm>
          <a:prstGeom prst="rect">
            <a:avLst/>
          </a:prstGeom>
          <a:solidFill>
            <a:srgbClr val="FFFF00"/>
          </a:solidFill>
        </p:spPr>
        <p:txBody>
          <a:bodyPr wrap="none" rtlCol="0">
            <a:spAutoFit/>
          </a:bodyPr>
          <a:lstStyle/>
          <a:p>
            <a:pPr algn="ctr"/>
            <a:r>
              <a:rPr lang="en-US" b="1"/>
              <a:t>Rosen p. 693</a:t>
            </a:r>
          </a:p>
        </p:txBody>
      </p:sp>
      <p:sp>
        <p:nvSpPr>
          <p:cNvPr id="3" name="TextBox 2"/>
          <p:cNvSpPr txBox="1"/>
          <p:nvPr/>
        </p:nvSpPr>
        <p:spPr>
          <a:xfrm>
            <a:off x="6156475" y="1253871"/>
            <a:ext cx="313044" cy="369332"/>
          </a:xfrm>
          <a:prstGeom prst="rect">
            <a:avLst/>
          </a:prstGeom>
          <a:noFill/>
        </p:spPr>
        <p:txBody>
          <a:bodyPr wrap="none" rtlCol="0">
            <a:spAutoFit/>
          </a:bodyPr>
          <a:lstStyle/>
          <a:p>
            <a:r>
              <a:rPr lang="en-US"/>
              <a:t>3</a:t>
            </a:r>
          </a:p>
        </p:txBody>
      </p:sp>
      <p:sp>
        <p:nvSpPr>
          <p:cNvPr id="4" name="TextBox 3"/>
          <p:cNvSpPr txBox="1"/>
          <p:nvPr/>
        </p:nvSpPr>
        <p:spPr>
          <a:xfrm>
            <a:off x="8465196" y="2250536"/>
            <a:ext cx="313044" cy="369332"/>
          </a:xfrm>
          <a:prstGeom prst="rect">
            <a:avLst/>
          </a:prstGeom>
          <a:noFill/>
        </p:spPr>
        <p:txBody>
          <a:bodyPr wrap="none" rtlCol="0">
            <a:spAutoFit/>
          </a:bodyPr>
          <a:lstStyle/>
          <a:p>
            <a:r>
              <a:rPr lang="en-US"/>
              <a:t>3</a:t>
            </a:r>
          </a:p>
        </p:txBody>
      </p:sp>
      <p:sp>
        <p:nvSpPr>
          <p:cNvPr id="8" name="TextBox 7"/>
          <p:cNvSpPr txBox="1"/>
          <p:nvPr/>
        </p:nvSpPr>
        <p:spPr>
          <a:xfrm>
            <a:off x="6156475" y="2435202"/>
            <a:ext cx="313044" cy="369332"/>
          </a:xfrm>
          <a:prstGeom prst="rect">
            <a:avLst/>
          </a:prstGeom>
          <a:noFill/>
        </p:spPr>
        <p:txBody>
          <a:bodyPr wrap="none" rtlCol="0">
            <a:spAutoFit/>
          </a:bodyPr>
          <a:lstStyle/>
          <a:p>
            <a:r>
              <a:rPr lang="en-US"/>
              <a:t>5</a:t>
            </a:r>
          </a:p>
        </p:txBody>
      </p:sp>
      <p:sp>
        <p:nvSpPr>
          <p:cNvPr id="9" name="TextBox 8"/>
          <p:cNvSpPr txBox="1"/>
          <p:nvPr/>
        </p:nvSpPr>
        <p:spPr>
          <a:xfrm>
            <a:off x="6156475" y="3472257"/>
            <a:ext cx="313044" cy="369332"/>
          </a:xfrm>
          <a:prstGeom prst="rect">
            <a:avLst/>
          </a:prstGeom>
          <a:noFill/>
        </p:spPr>
        <p:txBody>
          <a:bodyPr wrap="none" rtlCol="0">
            <a:spAutoFit/>
          </a:bodyPr>
          <a:lstStyle/>
          <a:p>
            <a:r>
              <a:rPr lang="en-US"/>
              <a:t>3</a:t>
            </a:r>
          </a:p>
        </p:txBody>
      </p:sp>
      <p:sp>
        <p:nvSpPr>
          <p:cNvPr id="10" name="TextBox 9"/>
          <p:cNvSpPr txBox="1"/>
          <p:nvPr/>
        </p:nvSpPr>
        <p:spPr>
          <a:xfrm>
            <a:off x="900163" y="4953544"/>
            <a:ext cx="569236" cy="369332"/>
          </a:xfrm>
          <a:prstGeom prst="rect">
            <a:avLst/>
          </a:prstGeom>
          <a:noFill/>
        </p:spPr>
        <p:txBody>
          <a:bodyPr wrap="none" rtlCol="0">
            <a:spAutoFit/>
          </a:bodyPr>
          <a:lstStyle/>
          <a:p>
            <a:r>
              <a:rPr lang="en-US" b="1">
                <a:solidFill>
                  <a:srgbClr val="FF0000"/>
                </a:solidFill>
              </a:rPr>
              <a:t>No!</a:t>
            </a:r>
          </a:p>
        </p:txBody>
      </p:sp>
    </p:spTree>
    <p:extLst>
      <p:ext uri="{BB962C8B-B14F-4D97-AF65-F5344CB8AC3E}">
        <p14:creationId xmlns:p14="http://schemas.microsoft.com/office/powerpoint/2010/main" val="3061723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Seven Bridges of Konigsberg redux</a:t>
            </a:r>
            <a:endParaRPr dirty="0"/>
          </a:p>
        </p:txBody>
      </p:sp>
      <p:sp>
        <p:nvSpPr>
          <p:cNvPr id="2" name="TextBox 1"/>
          <p:cNvSpPr txBox="1"/>
          <p:nvPr/>
        </p:nvSpPr>
        <p:spPr>
          <a:xfrm>
            <a:off x="578676" y="3801266"/>
            <a:ext cx="9033785" cy="1631216"/>
          </a:xfrm>
          <a:prstGeom prst="rect">
            <a:avLst/>
          </a:prstGeom>
          <a:noFill/>
        </p:spPr>
        <p:txBody>
          <a:bodyPr wrap="square" rtlCol="0">
            <a:spAutoFit/>
          </a:bodyPr>
          <a:lstStyle/>
          <a:p>
            <a:pPr>
              <a:buSzPct val="45000"/>
            </a:pPr>
            <a:r>
              <a:rPr lang="en-US" sz="2000">
                <a:solidFill>
                  <a:srgbClr val="000000"/>
                </a:solidFill>
              </a:rPr>
              <a:t>Which of these puzzles can you draw without lifting your pencil off the paper?</a:t>
            </a:r>
          </a:p>
          <a:p>
            <a:pPr>
              <a:buSzPct val="45000"/>
            </a:pPr>
            <a:r>
              <a:rPr lang="en-US" sz="2000">
                <a:solidFill>
                  <a:srgbClr val="000000"/>
                </a:solidFill>
              </a:rPr>
              <a:t>A. No</a:t>
            </a:r>
          </a:p>
          <a:p>
            <a:pPr>
              <a:buSzPct val="45000"/>
            </a:pPr>
            <a:r>
              <a:rPr lang="en-US" sz="2000">
                <a:solidFill>
                  <a:srgbClr val="000000"/>
                </a:solidFill>
              </a:rPr>
              <a:t>B. No</a:t>
            </a:r>
          </a:p>
          <a:p>
            <a:pPr>
              <a:buSzPct val="45000"/>
            </a:pPr>
            <a:r>
              <a:rPr lang="en-US" sz="2000">
                <a:solidFill>
                  <a:srgbClr val="000000"/>
                </a:solidFill>
              </a:rPr>
              <a:t>C. No</a:t>
            </a:r>
          </a:p>
          <a:p>
            <a:pPr>
              <a:buSzPct val="45000"/>
            </a:pPr>
            <a:r>
              <a:rPr lang="en-US" sz="2000">
                <a:solidFill>
                  <a:srgbClr val="000000"/>
                </a:solidFill>
              </a:rPr>
              <a:t>D. Yes</a:t>
            </a:r>
          </a:p>
        </p:txBody>
      </p:sp>
      <p:pic>
        <p:nvPicPr>
          <p:cNvPr id="8" name="Picture 7"/>
          <p:cNvPicPr/>
          <p:nvPr/>
        </p:nvPicPr>
        <p:blipFill>
          <a:blip r:embed="rId2"/>
          <a:stretch>
            <a:fillRect/>
          </a:stretch>
        </p:blipFill>
        <p:spPr>
          <a:xfrm>
            <a:off x="2202120" y="1256143"/>
            <a:ext cx="5478840" cy="2286000"/>
          </a:xfrm>
          <a:prstGeom prst="rect">
            <a:avLst/>
          </a:prstGeom>
          <a:ln>
            <a:noFill/>
          </a:ln>
        </p:spPr>
      </p:pic>
      <p:sp>
        <p:nvSpPr>
          <p:cNvPr id="3" name="TextBox 2"/>
          <p:cNvSpPr txBox="1"/>
          <p:nvPr/>
        </p:nvSpPr>
        <p:spPr>
          <a:xfrm>
            <a:off x="2202120" y="1336519"/>
            <a:ext cx="313044" cy="369332"/>
          </a:xfrm>
          <a:prstGeom prst="rect">
            <a:avLst/>
          </a:prstGeom>
          <a:noFill/>
        </p:spPr>
        <p:txBody>
          <a:bodyPr wrap="none" rtlCol="0">
            <a:spAutoFit/>
          </a:bodyPr>
          <a:lstStyle/>
          <a:p>
            <a:r>
              <a:rPr lang="en-US"/>
              <a:t>3</a:t>
            </a:r>
          </a:p>
        </p:txBody>
      </p:sp>
      <p:sp>
        <p:nvSpPr>
          <p:cNvPr id="4" name="TextBox 3"/>
          <p:cNvSpPr txBox="1"/>
          <p:nvPr/>
        </p:nvSpPr>
        <p:spPr>
          <a:xfrm>
            <a:off x="2909457" y="1336519"/>
            <a:ext cx="313044" cy="369332"/>
          </a:xfrm>
          <a:prstGeom prst="rect">
            <a:avLst/>
          </a:prstGeom>
          <a:noFill/>
        </p:spPr>
        <p:txBody>
          <a:bodyPr wrap="none" rtlCol="0">
            <a:spAutoFit/>
          </a:bodyPr>
          <a:lstStyle/>
          <a:p>
            <a:r>
              <a:rPr lang="en-US"/>
              <a:t>3</a:t>
            </a:r>
          </a:p>
        </p:txBody>
      </p:sp>
      <p:sp>
        <p:nvSpPr>
          <p:cNvPr id="5" name="TextBox 4"/>
          <p:cNvSpPr txBox="1"/>
          <p:nvPr/>
        </p:nvSpPr>
        <p:spPr>
          <a:xfrm>
            <a:off x="2547312" y="1832980"/>
            <a:ext cx="313044" cy="369332"/>
          </a:xfrm>
          <a:prstGeom prst="rect">
            <a:avLst/>
          </a:prstGeom>
          <a:noFill/>
        </p:spPr>
        <p:txBody>
          <a:bodyPr wrap="none" rtlCol="0">
            <a:spAutoFit/>
          </a:bodyPr>
          <a:lstStyle/>
          <a:p>
            <a:r>
              <a:rPr lang="en-US"/>
              <a:t>4</a:t>
            </a:r>
          </a:p>
        </p:txBody>
      </p:sp>
      <p:sp>
        <p:nvSpPr>
          <p:cNvPr id="6" name="TextBox 5"/>
          <p:cNvSpPr txBox="1"/>
          <p:nvPr/>
        </p:nvSpPr>
        <p:spPr>
          <a:xfrm>
            <a:off x="2202120" y="2716321"/>
            <a:ext cx="313044" cy="369332"/>
          </a:xfrm>
          <a:prstGeom prst="rect">
            <a:avLst/>
          </a:prstGeom>
          <a:noFill/>
        </p:spPr>
        <p:txBody>
          <a:bodyPr wrap="none" rtlCol="0">
            <a:spAutoFit/>
          </a:bodyPr>
          <a:lstStyle/>
          <a:p>
            <a:r>
              <a:rPr lang="en-US"/>
              <a:t>3</a:t>
            </a:r>
          </a:p>
        </p:txBody>
      </p:sp>
      <p:sp>
        <p:nvSpPr>
          <p:cNvPr id="7" name="TextBox 6"/>
          <p:cNvSpPr txBox="1"/>
          <p:nvPr/>
        </p:nvSpPr>
        <p:spPr>
          <a:xfrm>
            <a:off x="2860356" y="2716720"/>
            <a:ext cx="313044" cy="369332"/>
          </a:xfrm>
          <a:prstGeom prst="rect">
            <a:avLst/>
          </a:prstGeom>
          <a:noFill/>
        </p:spPr>
        <p:txBody>
          <a:bodyPr wrap="none" rtlCol="0">
            <a:spAutoFit/>
          </a:bodyPr>
          <a:lstStyle/>
          <a:p>
            <a:r>
              <a:rPr lang="en-US"/>
              <a:t>3</a:t>
            </a:r>
          </a:p>
        </p:txBody>
      </p:sp>
      <p:sp>
        <p:nvSpPr>
          <p:cNvPr id="9" name="TextBox 8"/>
          <p:cNvSpPr txBox="1"/>
          <p:nvPr/>
        </p:nvSpPr>
        <p:spPr>
          <a:xfrm>
            <a:off x="3504207" y="2732796"/>
            <a:ext cx="313044" cy="369332"/>
          </a:xfrm>
          <a:prstGeom prst="rect">
            <a:avLst/>
          </a:prstGeom>
          <a:noFill/>
        </p:spPr>
        <p:txBody>
          <a:bodyPr wrap="none" rtlCol="0">
            <a:spAutoFit/>
          </a:bodyPr>
          <a:lstStyle/>
          <a:p>
            <a:r>
              <a:rPr lang="en-US"/>
              <a:t>5</a:t>
            </a:r>
          </a:p>
        </p:txBody>
      </p:sp>
      <p:sp>
        <p:nvSpPr>
          <p:cNvPr id="10" name="TextBox 9"/>
          <p:cNvSpPr txBox="1"/>
          <p:nvPr/>
        </p:nvSpPr>
        <p:spPr>
          <a:xfrm>
            <a:off x="4709784" y="2716720"/>
            <a:ext cx="313044" cy="369332"/>
          </a:xfrm>
          <a:prstGeom prst="rect">
            <a:avLst/>
          </a:prstGeom>
          <a:noFill/>
        </p:spPr>
        <p:txBody>
          <a:bodyPr wrap="none" rtlCol="0">
            <a:spAutoFit/>
          </a:bodyPr>
          <a:lstStyle/>
          <a:p>
            <a:r>
              <a:rPr lang="en-US"/>
              <a:t>5</a:t>
            </a:r>
          </a:p>
        </p:txBody>
      </p:sp>
      <p:sp>
        <p:nvSpPr>
          <p:cNvPr id="11" name="TextBox 10"/>
          <p:cNvSpPr txBox="1"/>
          <p:nvPr/>
        </p:nvSpPr>
        <p:spPr>
          <a:xfrm>
            <a:off x="3867484" y="2017646"/>
            <a:ext cx="313044" cy="369332"/>
          </a:xfrm>
          <a:prstGeom prst="rect">
            <a:avLst/>
          </a:prstGeom>
          <a:noFill/>
        </p:spPr>
        <p:txBody>
          <a:bodyPr wrap="none" rtlCol="0">
            <a:spAutoFit/>
          </a:bodyPr>
          <a:lstStyle/>
          <a:p>
            <a:r>
              <a:rPr lang="en-US"/>
              <a:t>4</a:t>
            </a:r>
          </a:p>
        </p:txBody>
      </p:sp>
      <p:sp>
        <p:nvSpPr>
          <p:cNvPr id="12" name="TextBox 11"/>
          <p:cNvSpPr txBox="1"/>
          <p:nvPr/>
        </p:nvSpPr>
        <p:spPr>
          <a:xfrm>
            <a:off x="3504207" y="1336519"/>
            <a:ext cx="313044" cy="369332"/>
          </a:xfrm>
          <a:prstGeom prst="rect">
            <a:avLst/>
          </a:prstGeom>
          <a:noFill/>
        </p:spPr>
        <p:txBody>
          <a:bodyPr wrap="none" rtlCol="0">
            <a:spAutoFit/>
          </a:bodyPr>
          <a:lstStyle/>
          <a:p>
            <a:r>
              <a:rPr lang="en-US"/>
              <a:t>5</a:t>
            </a:r>
          </a:p>
        </p:txBody>
      </p:sp>
      <p:sp>
        <p:nvSpPr>
          <p:cNvPr id="13" name="TextBox 12"/>
          <p:cNvSpPr txBox="1"/>
          <p:nvPr/>
        </p:nvSpPr>
        <p:spPr>
          <a:xfrm>
            <a:off x="4866306" y="1336519"/>
            <a:ext cx="313044" cy="369332"/>
          </a:xfrm>
          <a:prstGeom prst="rect">
            <a:avLst/>
          </a:prstGeom>
          <a:noFill/>
        </p:spPr>
        <p:txBody>
          <a:bodyPr wrap="none" rtlCol="0">
            <a:spAutoFit/>
          </a:bodyPr>
          <a:lstStyle/>
          <a:p>
            <a:r>
              <a:rPr lang="en-US"/>
              <a:t>5</a:t>
            </a:r>
          </a:p>
        </p:txBody>
      </p:sp>
      <p:sp>
        <p:nvSpPr>
          <p:cNvPr id="14" name="TextBox 13"/>
          <p:cNvSpPr txBox="1"/>
          <p:nvPr/>
        </p:nvSpPr>
        <p:spPr>
          <a:xfrm>
            <a:off x="6944118" y="1431498"/>
            <a:ext cx="313044" cy="369332"/>
          </a:xfrm>
          <a:prstGeom prst="rect">
            <a:avLst/>
          </a:prstGeom>
          <a:noFill/>
        </p:spPr>
        <p:txBody>
          <a:bodyPr wrap="none" rtlCol="0">
            <a:spAutoFit/>
          </a:bodyPr>
          <a:lstStyle/>
          <a:p>
            <a:r>
              <a:rPr lang="en-US"/>
              <a:t>2</a:t>
            </a:r>
          </a:p>
        </p:txBody>
      </p:sp>
      <p:sp>
        <p:nvSpPr>
          <p:cNvPr id="15" name="TextBox 14"/>
          <p:cNvSpPr txBox="1"/>
          <p:nvPr/>
        </p:nvSpPr>
        <p:spPr>
          <a:xfrm>
            <a:off x="7367916" y="1921194"/>
            <a:ext cx="313044" cy="369332"/>
          </a:xfrm>
          <a:prstGeom prst="rect">
            <a:avLst/>
          </a:prstGeom>
          <a:noFill/>
        </p:spPr>
        <p:txBody>
          <a:bodyPr wrap="none" rtlCol="0">
            <a:spAutoFit/>
          </a:bodyPr>
          <a:lstStyle/>
          <a:p>
            <a:r>
              <a:rPr lang="en-US"/>
              <a:t>4</a:t>
            </a:r>
          </a:p>
        </p:txBody>
      </p:sp>
      <p:sp>
        <p:nvSpPr>
          <p:cNvPr id="16" name="TextBox 15"/>
          <p:cNvSpPr txBox="1"/>
          <p:nvPr/>
        </p:nvSpPr>
        <p:spPr>
          <a:xfrm>
            <a:off x="6582852" y="1923066"/>
            <a:ext cx="313044" cy="369332"/>
          </a:xfrm>
          <a:prstGeom prst="rect">
            <a:avLst/>
          </a:prstGeom>
          <a:noFill/>
        </p:spPr>
        <p:txBody>
          <a:bodyPr wrap="none" rtlCol="0">
            <a:spAutoFit/>
          </a:bodyPr>
          <a:lstStyle/>
          <a:p>
            <a:r>
              <a:rPr lang="en-US"/>
              <a:t>4</a:t>
            </a:r>
          </a:p>
        </p:txBody>
      </p:sp>
      <p:sp>
        <p:nvSpPr>
          <p:cNvPr id="17" name="TextBox 16"/>
          <p:cNvSpPr txBox="1"/>
          <p:nvPr/>
        </p:nvSpPr>
        <p:spPr>
          <a:xfrm>
            <a:off x="6582852" y="2748871"/>
            <a:ext cx="313044" cy="369332"/>
          </a:xfrm>
          <a:prstGeom prst="rect">
            <a:avLst/>
          </a:prstGeom>
          <a:noFill/>
        </p:spPr>
        <p:txBody>
          <a:bodyPr wrap="none" rtlCol="0">
            <a:spAutoFit/>
          </a:bodyPr>
          <a:lstStyle/>
          <a:p>
            <a:r>
              <a:rPr lang="en-US"/>
              <a:t>2</a:t>
            </a:r>
          </a:p>
        </p:txBody>
      </p:sp>
      <p:sp>
        <p:nvSpPr>
          <p:cNvPr id="18" name="TextBox 17"/>
          <p:cNvSpPr txBox="1"/>
          <p:nvPr/>
        </p:nvSpPr>
        <p:spPr>
          <a:xfrm>
            <a:off x="7367916" y="2748871"/>
            <a:ext cx="313044" cy="369332"/>
          </a:xfrm>
          <a:prstGeom prst="rect">
            <a:avLst/>
          </a:prstGeom>
          <a:noFill/>
        </p:spPr>
        <p:txBody>
          <a:bodyPr wrap="none" rtlCol="0">
            <a:spAutoFit/>
          </a:bodyPr>
          <a:lstStyle/>
          <a:p>
            <a:r>
              <a:rPr lang="en-US"/>
              <a:t>2</a:t>
            </a:r>
          </a:p>
        </p:txBody>
      </p:sp>
      <p:sp>
        <p:nvSpPr>
          <p:cNvPr id="19" name="TextBox 18"/>
          <p:cNvSpPr txBox="1"/>
          <p:nvPr/>
        </p:nvSpPr>
        <p:spPr>
          <a:xfrm>
            <a:off x="6944118" y="2748871"/>
            <a:ext cx="313044" cy="369332"/>
          </a:xfrm>
          <a:prstGeom prst="rect">
            <a:avLst/>
          </a:prstGeom>
          <a:noFill/>
        </p:spPr>
        <p:txBody>
          <a:bodyPr wrap="none" rtlCol="0">
            <a:spAutoFit/>
          </a:bodyPr>
          <a:lstStyle/>
          <a:p>
            <a:r>
              <a:rPr lang="en-US"/>
              <a:t>4</a:t>
            </a:r>
          </a:p>
        </p:txBody>
      </p:sp>
      <p:sp>
        <p:nvSpPr>
          <p:cNvPr id="21" name="TextBox 20"/>
          <p:cNvSpPr txBox="1"/>
          <p:nvPr/>
        </p:nvSpPr>
        <p:spPr>
          <a:xfrm>
            <a:off x="5058387" y="1784755"/>
            <a:ext cx="313044" cy="369332"/>
          </a:xfrm>
          <a:prstGeom prst="rect">
            <a:avLst/>
          </a:prstGeom>
          <a:noFill/>
        </p:spPr>
        <p:txBody>
          <a:bodyPr wrap="none" rtlCol="0">
            <a:spAutoFit/>
          </a:bodyPr>
          <a:lstStyle/>
          <a:p>
            <a:r>
              <a:rPr lang="en-US"/>
              <a:t>3</a:t>
            </a:r>
          </a:p>
        </p:txBody>
      </p:sp>
      <p:sp>
        <p:nvSpPr>
          <p:cNvPr id="24" name="TextBox 23"/>
          <p:cNvSpPr txBox="1"/>
          <p:nvPr/>
        </p:nvSpPr>
        <p:spPr>
          <a:xfrm>
            <a:off x="5093135" y="2347388"/>
            <a:ext cx="313044" cy="369332"/>
          </a:xfrm>
          <a:prstGeom prst="rect">
            <a:avLst/>
          </a:prstGeom>
          <a:noFill/>
        </p:spPr>
        <p:txBody>
          <a:bodyPr wrap="none" rtlCol="0">
            <a:spAutoFit/>
          </a:bodyPr>
          <a:lstStyle/>
          <a:p>
            <a:r>
              <a:rPr lang="en-US"/>
              <a:t>3</a:t>
            </a:r>
          </a:p>
        </p:txBody>
      </p:sp>
      <p:sp>
        <p:nvSpPr>
          <p:cNvPr id="25" name="TextBox 24"/>
          <p:cNvSpPr txBox="1"/>
          <p:nvPr/>
        </p:nvSpPr>
        <p:spPr>
          <a:xfrm>
            <a:off x="6269808" y="1784755"/>
            <a:ext cx="313044" cy="369332"/>
          </a:xfrm>
          <a:prstGeom prst="rect">
            <a:avLst/>
          </a:prstGeom>
          <a:noFill/>
        </p:spPr>
        <p:txBody>
          <a:bodyPr wrap="none" rtlCol="0">
            <a:spAutoFit/>
          </a:bodyPr>
          <a:lstStyle/>
          <a:p>
            <a:r>
              <a:rPr lang="en-US"/>
              <a:t>3</a:t>
            </a:r>
          </a:p>
        </p:txBody>
      </p:sp>
      <p:sp>
        <p:nvSpPr>
          <p:cNvPr id="26" name="TextBox 25"/>
          <p:cNvSpPr txBox="1"/>
          <p:nvPr/>
        </p:nvSpPr>
        <p:spPr>
          <a:xfrm>
            <a:off x="6269808" y="2386978"/>
            <a:ext cx="313044" cy="369332"/>
          </a:xfrm>
          <a:prstGeom prst="rect">
            <a:avLst/>
          </a:prstGeom>
          <a:noFill/>
        </p:spPr>
        <p:txBody>
          <a:bodyPr wrap="none" rtlCol="0">
            <a:spAutoFit/>
          </a:bodyPr>
          <a:lstStyle/>
          <a:p>
            <a:r>
              <a:rPr lang="en-US"/>
              <a:t>3</a:t>
            </a:r>
          </a:p>
        </p:txBody>
      </p:sp>
    </p:spTree>
    <p:extLst>
      <p:ext uri="{BB962C8B-B14F-4D97-AF65-F5344CB8AC3E}">
        <p14:creationId xmlns:p14="http://schemas.microsoft.com/office/powerpoint/2010/main" val="1225344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2"/>
          <p:cNvSpPr txBox="1"/>
          <p:nvPr/>
        </p:nvSpPr>
        <p:spPr>
          <a:xfrm>
            <a:off x="208967" y="1147163"/>
            <a:ext cx="9660682" cy="4523387"/>
          </a:xfrm>
          <a:prstGeom prst="rect">
            <a:avLst/>
          </a:prstGeom>
        </p:spPr>
        <p:txBody>
          <a:bodyPr lIns="0" tIns="0" rIns="0" bIns="0"/>
          <a:lstStyle/>
          <a:p>
            <a:endParaRPr lang="en-US" sz="2400"/>
          </a:p>
          <a:p>
            <a:r>
              <a:rPr lang="en-US" sz="2400"/>
              <a:t>Consider only </a:t>
            </a:r>
            <a:r>
              <a:rPr lang="en-US" sz="2400" b="1"/>
              <a:t>undirected</a:t>
            </a:r>
            <a:r>
              <a:rPr lang="en-US" sz="2400"/>
              <a:t> graphs.</a:t>
            </a:r>
          </a:p>
          <a:p>
            <a:endParaRPr lang="en-US" sz="2400"/>
          </a:p>
          <a:p>
            <a:r>
              <a:rPr lang="en-US" sz="2400"/>
              <a:t>1</a:t>
            </a:r>
            <a:r>
              <a:rPr lang="en-US" sz="2400" baseline="30000"/>
              <a:t>st</a:t>
            </a:r>
            <a:r>
              <a:rPr lang="en-US" sz="2400"/>
              <a:t> goal: Determine whether a given undirected graph G has an Eulerian tour.</a:t>
            </a:r>
          </a:p>
          <a:p>
            <a:r>
              <a:rPr lang="en-US" sz="2400" b="1">
                <a:solidFill>
                  <a:srgbClr val="0000FF"/>
                </a:solidFill>
              </a:rPr>
              <a:t>G has an Eulerian tour if and only if G has at most 2 odd-degree vertices.</a:t>
            </a:r>
          </a:p>
          <a:p>
            <a:endParaRPr lang="en-US" sz="2400">
              <a:solidFill>
                <a:srgbClr val="000000"/>
              </a:solidFill>
            </a:endParaRPr>
          </a:p>
          <a:p>
            <a:r>
              <a:rPr lang="en-US" sz="2400">
                <a:solidFill>
                  <a:srgbClr val="000000"/>
                </a:solidFill>
              </a:rPr>
              <a:t>2</a:t>
            </a:r>
            <a:r>
              <a:rPr lang="en-US" sz="2400" baseline="30000">
                <a:solidFill>
                  <a:srgbClr val="000000"/>
                </a:solidFill>
              </a:rPr>
              <a:t>nd</a:t>
            </a:r>
            <a:r>
              <a:rPr lang="en-US" sz="2400">
                <a:solidFill>
                  <a:srgbClr val="000000"/>
                </a:solidFill>
              </a:rPr>
              <a:t> goal: Actually find an Eulerian tour in an undirected graph G, when possible.</a:t>
            </a:r>
            <a:endParaRPr lang="en-US" sz="2400"/>
          </a:p>
          <a:p>
            <a:r>
              <a:rPr lang="en-US" sz="2400" b="1">
                <a:solidFill>
                  <a:srgbClr val="FF0000"/>
                </a:solidFill>
              </a:rPr>
              <a:t>Fleury's Algorithm: don't burn your bridges.</a:t>
            </a:r>
          </a:p>
          <a:p>
            <a:endParaRPr lang="en-US" sz="2400"/>
          </a:p>
        </p:txBody>
      </p:sp>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Eulerian Tours: recap</a:t>
            </a:r>
            <a:endParaRPr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126600" y="1272600"/>
              <a:ext cx="6076440" cy="4194720"/>
            </p14:xfrm>
          </p:contentPart>
        </mc:Choice>
        <mc:Fallback>
          <p:pic>
            <p:nvPicPr>
              <p:cNvPr id="2" name="Ink 1"/>
              <p:cNvPicPr/>
              <p:nvPr/>
            </p:nvPicPr>
            <p:blipFill>
              <a:blip r:embed="rId3"/>
              <a:stretch>
                <a:fillRect/>
              </a:stretch>
            </p:blipFill>
            <p:spPr>
              <a:xfrm>
                <a:off x="3112200" y="1262520"/>
                <a:ext cx="6103800" cy="4218840"/>
              </a:xfrm>
              <a:prstGeom prst="rect">
                <a:avLst/>
              </a:prstGeom>
            </p:spPr>
          </p:pic>
        </mc:Fallback>
      </mc:AlternateContent>
    </p:spTree>
    <p:extLst>
      <p:ext uri="{BB962C8B-B14F-4D97-AF65-F5344CB8AC3E}">
        <p14:creationId xmlns:p14="http://schemas.microsoft.com/office/powerpoint/2010/main" val="3667549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2"/>
          <p:cNvSpPr txBox="1"/>
          <p:nvPr/>
        </p:nvSpPr>
        <p:spPr>
          <a:xfrm>
            <a:off x="208967" y="1147163"/>
            <a:ext cx="9660682" cy="4523387"/>
          </a:xfrm>
          <a:prstGeom prst="rect">
            <a:avLst/>
          </a:prstGeom>
        </p:spPr>
        <p:txBody>
          <a:bodyPr lIns="0" tIns="0" rIns="0" bIns="0"/>
          <a:lstStyle/>
          <a:p>
            <a:endParaRPr lang="en-US" sz="2400"/>
          </a:p>
        </p:txBody>
      </p:sp>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Eulerian Tours: recap</a:t>
            </a:r>
            <a:endParaRPr dirty="0"/>
          </a:p>
        </p:txBody>
      </p:sp>
      <p:graphicFrame>
        <p:nvGraphicFramePr>
          <p:cNvPr id="3" name="Table 2"/>
          <p:cNvGraphicFramePr>
            <a:graphicFrameLocks noGrp="1"/>
          </p:cNvGraphicFramePr>
          <p:nvPr>
            <p:extLst/>
          </p:nvPr>
        </p:nvGraphicFramePr>
        <p:xfrm>
          <a:off x="1438520" y="1476126"/>
          <a:ext cx="7288572" cy="3506127"/>
        </p:xfrm>
        <a:graphic>
          <a:graphicData uri="http://schemas.openxmlformats.org/drawingml/2006/table">
            <a:tbl>
              <a:tblPr firstRow="1" bandRow="1">
                <a:tableStyleId>{C083E6E3-FA7D-4D7B-A595-EF9225AFEA82}</a:tableStyleId>
              </a:tblPr>
              <a:tblGrid>
                <a:gridCol w="1214762">
                  <a:extLst>
                    <a:ext uri="{9D8B030D-6E8A-4147-A177-3AD203B41FA5}">
                      <a16:colId xmlns:a16="http://schemas.microsoft.com/office/drawing/2014/main" val="20000"/>
                    </a:ext>
                  </a:extLst>
                </a:gridCol>
                <a:gridCol w="1214762">
                  <a:extLst>
                    <a:ext uri="{9D8B030D-6E8A-4147-A177-3AD203B41FA5}">
                      <a16:colId xmlns:a16="http://schemas.microsoft.com/office/drawing/2014/main" val="20001"/>
                    </a:ext>
                  </a:extLst>
                </a:gridCol>
                <a:gridCol w="1214762">
                  <a:extLst>
                    <a:ext uri="{9D8B030D-6E8A-4147-A177-3AD203B41FA5}">
                      <a16:colId xmlns:a16="http://schemas.microsoft.com/office/drawing/2014/main" val="20002"/>
                    </a:ext>
                  </a:extLst>
                </a:gridCol>
                <a:gridCol w="1214762">
                  <a:extLst>
                    <a:ext uri="{9D8B030D-6E8A-4147-A177-3AD203B41FA5}">
                      <a16:colId xmlns:a16="http://schemas.microsoft.com/office/drawing/2014/main" val="20003"/>
                    </a:ext>
                  </a:extLst>
                </a:gridCol>
                <a:gridCol w="1214762">
                  <a:extLst>
                    <a:ext uri="{9D8B030D-6E8A-4147-A177-3AD203B41FA5}">
                      <a16:colId xmlns:a16="http://schemas.microsoft.com/office/drawing/2014/main" val="20004"/>
                    </a:ext>
                  </a:extLst>
                </a:gridCol>
                <a:gridCol w="1214762">
                  <a:extLst>
                    <a:ext uri="{9D8B030D-6E8A-4147-A177-3AD203B41FA5}">
                      <a16:colId xmlns:a16="http://schemas.microsoft.com/office/drawing/2014/main" val="20005"/>
                    </a:ext>
                  </a:extLst>
                </a:gridCol>
              </a:tblGrid>
              <a:tr h="1128687">
                <a:tc>
                  <a:txBody>
                    <a:bodyPr/>
                    <a:lstStyle/>
                    <a:p>
                      <a:r>
                        <a:rPr lang="en-US" dirty="0"/>
                        <a:t>Number</a:t>
                      </a:r>
                      <a:r>
                        <a:rPr lang="en-US" baseline="0" dirty="0"/>
                        <a:t> </a:t>
                      </a:r>
                      <a:r>
                        <a:rPr lang="en-US" dirty="0"/>
                        <a:t>of odd degree vertices</a:t>
                      </a:r>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dirty="0"/>
                        <a:t>&gt;2, odd</a:t>
                      </a:r>
                    </a:p>
                  </a:txBody>
                  <a:tcPr/>
                </a:tc>
                <a:tc>
                  <a:txBody>
                    <a:bodyPr/>
                    <a:lstStyle/>
                    <a:p>
                      <a:r>
                        <a:rPr lang="en-US" dirty="0"/>
                        <a:t>&gt;2, even</a:t>
                      </a:r>
                    </a:p>
                  </a:txBody>
                  <a:tcPr/>
                </a:tc>
                <a:extLst>
                  <a:ext uri="{0D108BD9-81ED-4DB2-BD59-A6C34878D82A}">
                    <a16:rowId xmlns:a16="http://schemas.microsoft.com/office/drawing/2014/main" val="10000"/>
                  </a:ext>
                </a:extLst>
              </a:tr>
              <a:tr h="1128687">
                <a:tc>
                  <a:txBody>
                    <a:bodyPr/>
                    <a:lstStyle/>
                    <a:p>
                      <a:r>
                        <a:rPr lang="en-US" dirty="0"/>
                        <a:t>Is such a graph</a:t>
                      </a:r>
                      <a:r>
                        <a:rPr lang="en-US" baseline="0" dirty="0"/>
                        <a:t> possible?</a:t>
                      </a:r>
                      <a:endParaRPr lang="en-US" dirty="0"/>
                    </a:p>
                  </a:txBody>
                  <a:tcPr/>
                </a:tc>
                <a:tc>
                  <a:txBody>
                    <a:bodyPr/>
                    <a:lstStyle/>
                    <a:p>
                      <a:r>
                        <a:rPr lang="en-US"/>
                        <a:t>yes</a:t>
                      </a:r>
                    </a:p>
                  </a:txBody>
                  <a:tcPr/>
                </a:tc>
                <a:tc>
                  <a:txBody>
                    <a:bodyPr/>
                    <a:lstStyle/>
                    <a:p>
                      <a:r>
                        <a:rPr lang="en-US"/>
                        <a:t>no</a:t>
                      </a:r>
                    </a:p>
                  </a:txBody>
                  <a:tcPr/>
                </a:tc>
                <a:tc>
                  <a:txBody>
                    <a:bodyPr/>
                    <a:lstStyle/>
                    <a:p>
                      <a:r>
                        <a:rPr lang="en-US"/>
                        <a:t>yes</a:t>
                      </a:r>
                    </a:p>
                  </a:txBody>
                  <a:tcPr/>
                </a:tc>
                <a:tc>
                  <a:txBody>
                    <a:bodyPr/>
                    <a:lstStyle/>
                    <a:p>
                      <a:r>
                        <a:rPr lang="en-US"/>
                        <a:t>no</a:t>
                      </a:r>
                    </a:p>
                    <a:p>
                      <a:endParaRPr lang="en-US"/>
                    </a:p>
                  </a:txBody>
                  <a:tcPr/>
                </a:tc>
                <a:tc>
                  <a:txBody>
                    <a:bodyPr/>
                    <a:lstStyle/>
                    <a:p>
                      <a:r>
                        <a:rPr lang="en-US" dirty="0"/>
                        <a:t>yes</a:t>
                      </a:r>
                    </a:p>
                  </a:txBody>
                  <a:tcPr/>
                </a:tc>
                <a:extLst>
                  <a:ext uri="{0D108BD9-81ED-4DB2-BD59-A6C34878D82A}">
                    <a16:rowId xmlns:a16="http://schemas.microsoft.com/office/drawing/2014/main" val="10001"/>
                  </a:ext>
                </a:extLst>
              </a:tr>
              <a:tr h="1128687">
                <a:tc>
                  <a:txBody>
                    <a:bodyPr/>
                    <a:lstStyle/>
                    <a:p>
                      <a:r>
                        <a:rPr lang="en-US"/>
                        <a:t>Is an Eulerian</a:t>
                      </a:r>
                      <a:r>
                        <a:rPr lang="en-US" baseline="0"/>
                        <a:t> tour possible? </a:t>
                      </a:r>
                      <a:endParaRPr lang="en-US"/>
                    </a:p>
                  </a:txBody>
                  <a:tcPr/>
                </a:tc>
                <a:tc>
                  <a:txBody>
                    <a:bodyPr/>
                    <a:lstStyle/>
                    <a:p>
                      <a:r>
                        <a:rPr lang="en-US" dirty="0"/>
                        <a:t>yes,</a:t>
                      </a:r>
                      <a:r>
                        <a:rPr lang="en-US" baseline="0" dirty="0"/>
                        <a:t> an Eulerian circuit</a:t>
                      </a:r>
                      <a:endParaRPr lang="en-US" dirty="0"/>
                    </a:p>
                  </a:txBody>
                  <a:tcPr/>
                </a:tc>
                <a:tc>
                  <a:txBody>
                    <a:bodyPr/>
                    <a:lstStyle/>
                    <a:p>
                      <a:endParaRPr lang="en-US"/>
                    </a:p>
                  </a:txBody>
                  <a:tcPr/>
                </a:tc>
                <a:tc>
                  <a:txBody>
                    <a:bodyPr/>
                    <a:lstStyle/>
                    <a:p>
                      <a:r>
                        <a:rPr lang="en-US" dirty="0"/>
                        <a:t>yes</a:t>
                      </a:r>
                    </a:p>
                  </a:txBody>
                  <a:tcPr/>
                </a:tc>
                <a:tc>
                  <a:txBody>
                    <a:bodyPr/>
                    <a:lstStyle/>
                    <a:p>
                      <a:endParaRPr lang="en-US"/>
                    </a:p>
                  </a:txBody>
                  <a:tcPr/>
                </a:tc>
                <a:tc>
                  <a:txBody>
                    <a:bodyPr/>
                    <a:lstStyle/>
                    <a:p>
                      <a:r>
                        <a:rPr lang="en-US" dirty="0"/>
                        <a:t>no</a:t>
                      </a:r>
                    </a:p>
                  </a:txBody>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694320" y="3098880"/>
              <a:ext cx="979560" cy="811080"/>
            </p14:xfrm>
          </p:contentPart>
        </mc:Choice>
        <mc:Fallback>
          <p:pic>
            <p:nvPicPr>
              <p:cNvPr id="2" name="Ink 1"/>
              <p:cNvPicPr/>
              <p:nvPr/>
            </p:nvPicPr>
            <p:blipFill>
              <a:blip r:embed="rId3"/>
              <a:stretch>
                <a:fillRect/>
              </a:stretch>
            </p:blipFill>
            <p:spPr>
              <a:xfrm>
                <a:off x="3688200" y="3089880"/>
                <a:ext cx="996480" cy="831240"/>
              </a:xfrm>
              <a:prstGeom prst="rect">
                <a:avLst/>
              </a:prstGeom>
            </p:spPr>
          </p:pic>
        </mc:Fallback>
      </mc:AlternateContent>
    </p:spTree>
    <p:extLst>
      <p:ext uri="{BB962C8B-B14F-4D97-AF65-F5344CB8AC3E}">
        <p14:creationId xmlns:p14="http://schemas.microsoft.com/office/powerpoint/2010/main" val="196295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Seven Bridges of Konigsberg redux</a:t>
            </a:r>
            <a:endParaRPr dirty="0"/>
          </a:p>
        </p:txBody>
      </p:sp>
      <p:sp>
        <p:nvSpPr>
          <p:cNvPr id="2" name="TextBox 1"/>
          <p:cNvSpPr txBox="1"/>
          <p:nvPr/>
        </p:nvSpPr>
        <p:spPr>
          <a:xfrm>
            <a:off x="578676" y="3801266"/>
            <a:ext cx="9033785" cy="400110"/>
          </a:xfrm>
          <a:prstGeom prst="rect">
            <a:avLst/>
          </a:prstGeom>
          <a:noFill/>
        </p:spPr>
        <p:txBody>
          <a:bodyPr wrap="square" rtlCol="0">
            <a:spAutoFit/>
          </a:bodyPr>
          <a:lstStyle/>
          <a:p>
            <a:pPr>
              <a:buSzPct val="45000"/>
            </a:pPr>
            <a:r>
              <a:rPr lang="en-US" sz="2000" dirty="0">
                <a:solidFill>
                  <a:srgbClr val="000000"/>
                </a:solidFill>
              </a:rPr>
              <a:t>Which of these puzzles can you draw without lifting your pencil off the paper?</a:t>
            </a:r>
          </a:p>
        </p:txBody>
      </p:sp>
      <p:pic>
        <p:nvPicPr>
          <p:cNvPr id="8" name="Picture 7"/>
          <p:cNvPicPr/>
          <p:nvPr/>
        </p:nvPicPr>
        <p:blipFill>
          <a:blip r:embed="rId2"/>
          <a:stretch>
            <a:fillRect/>
          </a:stretch>
        </p:blipFill>
        <p:spPr>
          <a:xfrm>
            <a:off x="2202120" y="1256143"/>
            <a:ext cx="5478840" cy="2286000"/>
          </a:xfrm>
          <a:prstGeom prst="rect">
            <a:avLst/>
          </a:prstGeom>
          <a:ln>
            <a:noFill/>
          </a:ln>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826640" y="1283040"/>
              <a:ext cx="7772040" cy="2341800"/>
            </p14:xfrm>
          </p:contentPart>
        </mc:Choice>
        <mc:Fallback>
          <p:pic>
            <p:nvPicPr>
              <p:cNvPr id="3" name="Ink 2"/>
              <p:cNvPicPr/>
              <p:nvPr/>
            </p:nvPicPr>
            <p:blipFill>
              <a:blip r:embed="rId4"/>
              <a:stretch>
                <a:fillRect/>
              </a:stretch>
            </p:blipFill>
            <p:spPr>
              <a:xfrm>
                <a:off x="1812240" y="1272960"/>
                <a:ext cx="7798320" cy="2361600"/>
              </a:xfrm>
              <a:prstGeom prst="rect">
                <a:avLst/>
              </a:prstGeom>
            </p:spPr>
          </p:pic>
        </mc:Fallback>
      </mc:AlternateContent>
    </p:spTree>
    <p:extLst>
      <p:ext uri="{BB962C8B-B14F-4D97-AF65-F5344CB8AC3E}">
        <p14:creationId xmlns:p14="http://schemas.microsoft.com/office/powerpoint/2010/main" val="49702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Algorithmic questions related to Euler tours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a:p>
            <a:r>
              <a:rPr lang="en-US" sz="2400" b="1">
                <a:solidFill>
                  <a:srgbClr val="0000FF"/>
                </a:solidFill>
                <a:latin typeface="Arial"/>
              </a:rPr>
              <a:t>Existence</a:t>
            </a:r>
            <a:r>
              <a:rPr lang="en-US" sz="2400">
                <a:latin typeface="Arial"/>
              </a:rPr>
              <a:t>: </a:t>
            </a:r>
          </a:p>
          <a:p>
            <a:r>
              <a:rPr lang="en-US" sz="2400">
                <a:latin typeface="Arial"/>
              </a:rPr>
              <a:t>	Does the given graph G contain an Euler tour?</a:t>
            </a:r>
          </a:p>
          <a:p>
            <a:endParaRPr lang="en-US" sz="2400">
              <a:latin typeface="Arial"/>
            </a:endParaRPr>
          </a:p>
          <a:p>
            <a:r>
              <a:rPr lang="en-US" sz="2400" b="1">
                <a:solidFill>
                  <a:srgbClr val="0000FF"/>
                </a:solidFill>
                <a:latin typeface="Arial"/>
              </a:rPr>
              <a:t>Path</a:t>
            </a:r>
            <a:r>
              <a:rPr lang="en-US" sz="2400">
                <a:latin typeface="Arial"/>
              </a:rPr>
              <a:t>: </a:t>
            </a:r>
          </a:p>
          <a:p>
            <a:r>
              <a:rPr lang="en-US" sz="2400">
                <a:latin typeface="Arial"/>
              </a:rPr>
              <a:t>	Find an Euler tour for the given graph G, if possible.</a:t>
            </a:r>
          </a:p>
          <a:p>
            <a:endParaRPr lang="en-US" sz="2400"/>
          </a:p>
        </p:txBody>
      </p:sp>
      <p:sp>
        <p:nvSpPr>
          <p:cNvPr id="2" name="TextBox 1"/>
          <p:cNvSpPr txBox="1"/>
          <p:nvPr/>
        </p:nvSpPr>
        <p:spPr>
          <a:xfrm>
            <a:off x="884090" y="4308171"/>
            <a:ext cx="6553910" cy="369332"/>
          </a:xfrm>
          <a:prstGeom prst="rect">
            <a:avLst/>
          </a:prstGeom>
          <a:noFill/>
        </p:spPr>
        <p:txBody>
          <a:bodyPr wrap="none" rtlCol="0">
            <a:spAutoFit/>
          </a:bodyPr>
          <a:lstStyle/>
          <a:p>
            <a:r>
              <a:rPr lang="en-US" i="1" dirty="0"/>
              <a:t>Turns out there are great algorithms for each of these … next!</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34080" y="1184760"/>
              <a:ext cx="9429480" cy="3712320"/>
            </p14:xfrm>
          </p:contentPart>
        </mc:Choice>
        <mc:Fallback>
          <p:pic>
            <p:nvPicPr>
              <p:cNvPr id="3" name="Ink 2"/>
              <p:cNvPicPr/>
              <p:nvPr/>
            </p:nvPicPr>
            <p:blipFill>
              <a:blip r:embed="rId3"/>
              <a:stretch>
                <a:fillRect/>
              </a:stretch>
            </p:blipFill>
            <p:spPr>
              <a:xfrm>
                <a:off x="320400" y="1176480"/>
                <a:ext cx="9450720" cy="3730320"/>
              </a:xfrm>
              <a:prstGeom prst="rect">
                <a:avLst/>
              </a:prstGeom>
            </p:spPr>
          </p:pic>
        </mc:Fallback>
      </mc:AlternateContent>
    </p:spTree>
    <p:extLst>
      <p:ext uri="{BB962C8B-B14F-4D97-AF65-F5344CB8AC3E}">
        <p14:creationId xmlns:p14="http://schemas.microsoft.com/office/powerpoint/2010/main" val="403975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Algorithmic questions related to Euler tours</a:t>
            </a:r>
            <a:endParaRPr dirty="0"/>
          </a:p>
        </p:txBody>
      </p:sp>
      <p:sp>
        <p:nvSpPr>
          <p:cNvPr id="6" name="TextShape 2"/>
          <p:cNvSpPr txBox="1"/>
          <p:nvPr/>
        </p:nvSpPr>
        <p:spPr>
          <a:xfrm>
            <a:off x="208967" y="1147163"/>
            <a:ext cx="9660682" cy="4523387"/>
          </a:xfrm>
          <a:prstGeom prst="rect">
            <a:avLst/>
          </a:prstGeom>
        </p:spPr>
        <p:txBody>
          <a:bodyPr lIns="0" tIns="0" rIns="0" bIns="0"/>
          <a:lstStyle/>
          <a:p>
            <a:endParaRPr lang="en-US" sz="2400"/>
          </a:p>
          <a:p>
            <a:r>
              <a:rPr lang="en-US" sz="2400"/>
              <a:t>A </a:t>
            </a:r>
            <a:r>
              <a:rPr lang="en-US" sz="2400" b="1">
                <a:solidFill>
                  <a:srgbClr val="0000FF"/>
                </a:solidFill>
              </a:rPr>
              <a:t>Hamiltonian tour </a:t>
            </a:r>
            <a:r>
              <a:rPr lang="en-US" sz="2400">
                <a:solidFill>
                  <a:srgbClr val="000000"/>
                </a:solidFill>
              </a:rPr>
              <a:t>is a path where each </a:t>
            </a:r>
            <a:r>
              <a:rPr lang="en-US" sz="2400" b="1">
                <a:solidFill>
                  <a:srgbClr val="000000"/>
                </a:solidFill>
              </a:rPr>
              <a:t>vertex</a:t>
            </a:r>
            <a:r>
              <a:rPr lang="en-US" sz="2400">
                <a:solidFill>
                  <a:srgbClr val="000000"/>
                </a:solidFill>
              </a:rPr>
              <a:t> occurs exactly once.</a:t>
            </a:r>
            <a:endParaRPr lang="en-US" sz="2400"/>
          </a:p>
          <a:p>
            <a:endParaRPr lang="en-US" sz="2400"/>
          </a:p>
          <a:p>
            <a:r>
              <a:rPr lang="en-US" sz="2400" b="1">
                <a:solidFill>
                  <a:srgbClr val="0000FF"/>
                </a:solidFill>
                <a:latin typeface="Arial"/>
              </a:rPr>
              <a:t>Existence</a:t>
            </a:r>
            <a:r>
              <a:rPr lang="en-US" sz="2400">
                <a:latin typeface="Arial"/>
              </a:rPr>
              <a:t>: </a:t>
            </a:r>
          </a:p>
          <a:p>
            <a:r>
              <a:rPr lang="en-US" sz="2400">
                <a:latin typeface="Arial"/>
              </a:rPr>
              <a:t>	Does the given graph G contain a Hamiltonian tour?</a:t>
            </a:r>
          </a:p>
          <a:p>
            <a:endParaRPr lang="en-US" sz="2400">
              <a:latin typeface="Arial"/>
            </a:endParaRPr>
          </a:p>
          <a:p>
            <a:r>
              <a:rPr lang="en-US" sz="2400" b="1">
                <a:solidFill>
                  <a:srgbClr val="0000FF"/>
                </a:solidFill>
                <a:latin typeface="Arial"/>
              </a:rPr>
              <a:t>Path</a:t>
            </a:r>
            <a:r>
              <a:rPr lang="en-US" sz="2400">
                <a:latin typeface="Arial"/>
              </a:rPr>
              <a:t>: </a:t>
            </a:r>
          </a:p>
          <a:p>
            <a:r>
              <a:rPr lang="en-US" sz="2400">
                <a:latin typeface="Arial"/>
              </a:rPr>
              <a:t>	Find a Hamiltonian tour for the given graph G, if possible.</a:t>
            </a:r>
          </a:p>
          <a:p>
            <a:endParaRPr lang="en-US" sz="2400"/>
          </a:p>
        </p:txBody>
      </p:sp>
      <p:sp>
        <p:nvSpPr>
          <p:cNvPr id="2" name="TextBox 1"/>
          <p:cNvSpPr txBox="1"/>
          <p:nvPr/>
        </p:nvSpPr>
        <p:spPr>
          <a:xfrm>
            <a:off x="208967" y="4935106"/>
            <a:ext cx="5073928" cy="369332"/>
          </a:xfrm>
          <a:prstGeom prst="rect">
            <a:avLst/>
          </a:prstGeom>
          <a:noFill/>
        </p:spPr>
        <p:txBody>
          <a:bodyPr wrap="none" rtlCol="0">
            <a:spAutoFit/>
          </a:bodyPr>
          <a:lstStyle/>
          <a:p>
            <a:r>
              <a:rPr lang="en-US" b="1" i="1">
                <a:solidFill>
                  <a:srgbClr val="FF0000"/>
                </a:solidFill>
              </a:rPr>
              <a:t>These questions turn out to be intractable!!!</a:t>
            </a:r>
          </a:p>
        </p:txBody>
      </p:sp>
      <p:cxnSp>
        <p:nvCxnSpPr>
          <p:cNvPr id="4" name="Straight Connector 3"/>
          <p:cNvCxnSpPr/>
          <p:nvPr/>
        </p:nvCxnSpPr>
        <p:spPr>
          <a:xfrm flipV="1">
            <a:off x="7024490" y="216000"/>
            <a:ext cx="2250408" cy="646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024490" y="307243"/>
            <a:ext cx="2250408" cy="4482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10826" y="928328"/>
            <a:ext cx="2800767" cy="523220"/>
          </a:xfrm>
          <a:prstGeom prst="rect">
            <a:avLst/>
          </a:prstGeom>
          <a:noFill/>
        </p:spPr>
        <p:txBody>
          <a:bodyPr wrap="none" rtlCol="0">
            <a:spAutoFit/>
          </a:bodyPr>
          <a:lstStyle/>
          <a:p>
            <a:r>
              <a:rPr lang="en-US" sz="2800"/>
              <a:t>Hamiltonian tour</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738240" y="4206600"/>
              <a:ext cx="5069520" cy="1425600"/>
            </p14:xfrm>
          </p:contentPart>
        </mc:Choice>
        <mc:Fallback>
          <p:pic>
            <p:nvPicPr>
              <p:cNvPr id="3" name="Ink 2"/>
              <p:cNvPicPr/>
              <p:nvPr/>
            </p:nvPicPr>
            <p:blipFill>
              <a:blip r:embed="rId3"/>
              <a:stretch>
                <a:fillRect/>
              </a:stretch>
            </p:blipFill>
            <p:spPr>
              <a:xfrm>
                <a:off x="3726000" y="4194000"/>
                <a:ext cx="5091840" cy="1451160"/>
              </a:xfrm>
              <a:prstGeom prst="rect">
                <a:avLst/>
              </a:prstGeom>
            </p:spPr>
          </p:pic>
        </mc:Fallback>
      </mc:AlternateContent>
    </p:spTree>
    <p:extLst>
      <p:ext uri="{BB962C8B-B14F-4D97-AF65-F5344CB8AC3E}">
        <p14:creationId xmlns:p14="http://schemas.microsoft.com/office/powerpoint/2010/main" val="232028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293954" y="216000"/>
            <a:ext cx="9577705" cy="646200"/>
          </a:xfrm>
          <a:prstGeom prst="rect">
            <a:avLst/>
          </a:prstGeom>
        </p:spPr>
        <p:txBody>
          <a:bodyPr lIns="0" tIns="0" rIns="0" bIns="0" anchor="ctr"/>
          <a:lstStyle/>
          <a:p>
            <a:pPr algn="ctr"/>
            <a:r>
              <a:rPr lang="en-US" sz="3300" dirty="0">
                <a:latin typeface="Arial"/>
              </a:rPr>
              <a:t>Algorithmic questions related to Euler tours</a:t>
            </a:r>
            <a:endParaRPr dirty="0"/>
          </a:p>
        </p:txBody>
      </p:sp>
      <p:sp>
        <p:nvSpPr>
          <p:cNvPr id="6" name="TextShape 2"/>
          <p:cNvSpPr txBox="1"/>
          <p:nvPr/>
        </p:nvSpPr>
        <p:spPr>
          <a:xfrm>
            <a:off x="208967" y="1979040"/>
            <a:ext cx="9660682" cy="3036443"/>
          </a:xfrm>
          <a:prstGeom prst="rect">
            <a:avLst/>
          </a:prstGeom>
        </p:spPr>
        <p:txBody>
          <a:bodyPr lIns="0" tIns="0" rIns="0" bIns="0"/>
          <a:lstStyle/>
          <a:p>
            <a:pPr>
              <a:buSzPct val="45000"/>
            </a:pPr>
            <a:r>
              <a:rPr lang="en-US" sz="2400"/>
              <a:t>Actually, it is not known how to determine in any reasonable amount of time whether a graph G has a Hamilton Tour, or how to find one.</a:t>
            </a:r>
          </a:p>
          <a:p>
            <a:pPr>
              <a:buSzPct val="45000"/>
            </a:pPr>
            <a:endParaRPr lang="en-US" sz="2400" b="1" u="sng"/>
          </a:p>
          <a:p>
            <a:pPr>
              <a:buSzPct val="45000"/>
            </a:pPr>
            <a:r>
              <a:rPr lang="en-US" sz="2400" b="1" u="sng"/>
              <a:t>An Opportunity:</a:t>
            </a:r>
            <a:endParaRPr lang="en-US" sz="2400"/>
          </a:p>
          <a:p>
            <a:pPr>
              <a:buSzPct val="45000"/>
            </a:pPr>
            <a:r>
              <a:rPr lang="en-US" sz="2400"/>
              <a:t>You can earn $1,000,000 if you can give an algorithm that finds a Hamilton Tour (if one exists) in an arbitrary graph on n vertices that takes time O(n</a:t>
            </a:r>
            <a:r>
              <a:rPr lang="en-US" sz="2800" baseline="33000"/>
              <a:t>k</a:t>
            </a:r>
            <a:r>
              <a:rPr lang="en-US" sz="2400"/>
              <a:t>) for constant k.</a:t>
            </a:r>
          </a:p>
          <a:p>
            <a:endParaRPr lang="en-US" sz="2400"/>
          </a:p>
        </p:txBody>
      </p:sp>
      <p:cxnSp>
        <p:nvCxnSpPr>
          <p:cNvPr id="4" name="Straight Connector 3"/>
          <p:cNvCxnSpPr/>
          <p:nvPr/>
        </p:nvCxnSpPr>
        <p:spPr>
          <a:xfrm flipV="1">
            <a:off x="7024490" y="216000"/>
            <a:ext cx="2250408" cy="646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024490" y="307243"/>
            <a:ext cx="2250408" cy="4482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10826" y="928328"/>
            <a:ext cx="2800767" cy="523220"/>
          </a:xfrm>
          <a:prstGeom prst="rect">
            <a:avLst/>
          </a:prstGeom>
          <a:noFill/>
        </p:spPr>
        <p:txBody>
          <a:bodyPr wrap="none" rtlCol="0">
            <a:spAutoFit/>
          </a:bodyPr>
          <a:lstStyle/>
          <a:p>
            <a:r>
              <a:rPr lang="en-US" sz="2800"/>
              <a:t>Hamiltonian tour</a:t>
            </a:r>
          </a:p>
        </p:txBody>
      </p:sp>
    </p:spTree>
    <p:extLst>
      <p:ext uri="{BB962C8B-B14F-4D97-AF65-F5344CB8AC3E}">
        <p14:creationId xmlns:p14="http://schemas.microsoft.com/office/powerpoint/2010/main" val="2200408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5797</TotalTime>
  <Words>3126</Words>
  <Application>Microsoft Office PowerPoint</Application>
  <PresentationFormat>Custom</PresentationFormat>
  <Paragraphs>500</Paragraphs>
  <Slides>55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Arial</vt:lpstr>
      <vt:lpstr>Calibri</vt:lpstr>
      <vt:lpstr>DejaVu Sans</vt:lpstr>
      <vt:lpstr>StarSymbol</vt:lpstr>
      <vt:lpstr>Office Theme</vt:lpstr>
      <vt:lpstr>Office Theme</vt:lpstr>
      <vt:lpstr>PowerPoint Presentation</vt:lpstr>
      <vt:lpstr>PowerPoint Presentation</vt:lpstr>
      <vt:lpstr>PowerPoint Presentation</vt:lpstr>
      <vt:lpstr>PowerPoint Presentation</vt:lpstr>
      <vt:lpstr>Eulerian tour and Eulerian cycle (or 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Fleury’s algorithm correctness. invariants</vt:lpstr>
      <vt:lpstr>Fleury’s algorithm correctness. invariants</vt:lpstr>
      <vt:lpstr>Fleury’s algorithm correctness. invariants</vt:lpstr>
      <vt:lpstr>Fleury’s algorithm correctness. invariants</vt:lpstr>
      <vt:lpstr>Fleury’s algorithm correctness. invariants</vt:lpstr>
      <vt:lpstr>Fleury’s algorithm correctness. invariants</vt:lpstr>
      <vt:lpstr>Fleury’s algorithm correctness. invariants</vt:lpstr>
      <vt:lpstr>Fleury’s algorithm correctness. invariants</vt:lpstr>
      <vt:lpstr>Fleury’s algorithm correctness. invariants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Janine Tiefenbruck</dc:creator>
  <cp:lastModifiedBy>Milez .</cp:lastModifiedBy>
  <cp:revision>995</cp:revision>
  <dcterms:modified xsi:type="dcterms:W3CDTF">2016-08-15T17:17:42Z</dcterms:modified>
</cp:coreProperties>
</file>