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52"/>
  </p:notesMasterIdLst>
  <p:sldIdLst>
    <p:sldId id="1161" r:id="rId3"/>
    <p:sldId id="1184" r:id="rId4"/>
    <p:sldId id="1185" r:id="rId5"/>
    <p:sldId id="1204" r:id="rId6"/>
    <p:sldId id="1205" r:id="rId7"/>
    <p:sldId id="1206" r:id="rId8"/>
    <p:sldId id="1207" r:id="rId9"/>
    <p:sldId id="1208" r:id="rId10"/>
    <p:sldId id="1209" r:id="rId11"/>
    <p:sldId id="1210" r:id="rId12"/>
    <p:sldId id="1211" r:id="rId13"/>
    <p:sldId id="1212" r:id="rId14"/>
    <p:sldId id="1213" r:id="rId15"/>
    <p:sldId id="1214" r:id="rId16"/>
    <p:sldId id="1215" r:id="rId17"/>
    <p:sldId id="1216" r:id="rId18"/>
    <p:sldId id="1217" r:id="rId19"/>
    <p:sldId id="1218" r:id="rId20"/>
    <p:sldId id="1219" r:id="rId21"/>
    <p:sldId id="1220" r:id="rId22"/>
    <p:sldId id="1221" r:id="rId23"/>
    <p:sldId id="1222" r:id="rId24"/>
    <p:sldId id="1223" r:id="rId25"/>
    <p:sldId id="1224" r:id="rId26"/>
    <p:sldId id="1225" r:id="rId27"/>
    <p:sldId id="1226" r:id="rId28"/>
    <p:sldId id="1227" r:id="rId29"/>
    <p:sldId id="1228" r:id="rId30"/>
    <p:sldId id="1229" r:id="rId31"/>
    <p:sldId id="1230" r:id="rId32"/>
    <p:sldId id="1231" r:id="rId33"/>
    <p:sldId id="1232" r:id="rId34"/>
    <p:sldId id="1233" r:id="rId35"/>
    <p:sldId id="1234" r:id="rId36"/>
    <p:sldId id="1235" r:id="rId37"/>
    <p:sldId id="1236" r:id="rId38"/>
    <p:sldId id="1237" r:id="rId39"/>
    <p:sldId id="1238" r:id="rId40"/>
    <p:sldId id="1239" r:id="rId41"/>
    <p:sldId id="1240" r:id="rId42"/>
    <p:sldId id="1241" r:id="rId43"/>
    <p:sldId id="1242" r:id="rId44"/>
    <p:sldId id="1243" r:id="rId45"/>
    <p:sldId id="1244" r:id="rId46"/>
    <p:sldId id="1245" r:id="rId47"/>
    <p:sldId id="1246" r:id="rId48"/>
    <p:sldId id="1247" r:id="rId49"/>
    <p:sldId id="1248" r:id="rId50"/>
    <p:sldId id="1249" r:id="rId51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FE6"/>
    <a:srgbClr val="0000FF"/>
    <a:srgbClr val="E7EFD8"/>
    <a:srgbClr val="E8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90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57" y="132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0.621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3738 12809 5120,'-4'-8'2304,"4"8"-1824,0-3-608,0 3 1248,0 0-896,0 0 1248,0 0-1088,0 0 704,0 0-800,0 0 544,0 0-608,0 0-128,0 0-32,0 8-160,0-3 64,0 7 128,-4-1-96,0 3 0,0 4 32,1-1 416,-2 1-352,1 3 32,1 7-64,-2 4 32,-3 6-64,0 5 160,1 9-160,-2 1 0,2 5 0,-2-8-32,1 6 0,2-6 0,-4-2 0,4 2 64,-4 3-32,8 0 160,-3 4-160,5 4-96,0-6 64,0 3 96,5-5-96,-3-6 0,2 1 32,2-7 32,-4-1-32,2-5-96,1 3 32,-5 2 128,0-2-96,0 1 192,-5-3-160,1-1-160,4 3 96,-2 2 0,2-5 32,0 3 64,0-5-32,2-5-96,2 0 32,1 7-64,2-6 64,-3-4 192,1-1-128,-2-2-96,1-2 64,1-2 96,0 0-96,-3-4 192,2 1-160,1-2-96,-2 2 64,-3-2 0,4 2 0,-4 2-96,0 1 64,0 0 128,0-1-96,0 1 0,0-3 32,0-2-32,0-1 0,0-6 0,0 1 0,0-2-1792,0-5 1408,0-8-5792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2.857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8305 15602 10112,'-21'-14'4608,"14"14"-3616,7-4-1248,0 1 800,3-1-480,6 1-224,3-5 160,4 1-32,3 2 32,1 0-192,4 2 160,8-2 96,-1 5-64,6 5-64,-6-2 32,1 4 32,0 7 0,-1 4 160,-6 0-128,-5 0-96,-5 2 64,-7 6 96,-3 6-96,-5-2 192,-8 2-160,-1 0 447,2-3-351,-5-4 0,0-1-64,-1 0-64,1 2 32,5-1-32,-2 0 0,6-5 160,-1 2-128,4-4-160,7-5 96,6-3 96,7 2-64,3-6-64,10-6 32,2 0 32,4 0 0,6 0-543,3 0 415,-1 0-2368,9 5 1952,4 1-5984,15 2 5024,-12 10-1984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3.749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12030 15344 8832,'-30'-4'4000,"8"4"-3168,11-3-1056,11 3 1184,0 0-800,0 0 480,0 0-480,16 3-256,1 1-192,1 0 224,3-2-96,2 3 128,5-2 32,0 4 0,0 0 0,0 1 0,-4-2 0,4 1 0,-5 5 64,-2 1-32,-7 5-32,-9-1 32,-5 5 128,-5-1-128,2 4 0,-6-5 0,3 5 32,-4-3-32,-2-4 160,6-4-160,-4 0-96,8-4 64,2-2 96,0-2-96,7-2 96,4-1-64,6 8-32,11-11 32,4 8-128,3 2 64,1 4-160,4 8 160,0 2 96,-9 4-64,2-2 0,-5 4 32,-10 0 128,-6-2-128,-2-3 192,-10-2-192,-10 7 1183,-4-6-959,-7-3 704,-7 0-704,-7-7 32,-5-3-192,-8-1-64,0-3 0,0-3-32,6-4 0,0 0 0,7-4 0,7 2-1280,9-3 1024,3 2-2687,12-4 2239,15-4-3168,12-3 2912,27 0-5184</inkml:trace>
  <inkml:trace contextRef="#ctx0" brushRef="#br0" timeOffset="757">14970 15564 11392,'-16'-8'5151,"11"6"-4063,-7-3-1376,9 5 1760,3 0-1216,0 0 96,0 0-256,0 0-160,0 0 64,0 0-96,0 0 64,-4 7-160,4 14 160,-4 8 0,-1 7 32,2 8 64,-1 7-32,0-6-96,0 1 32,4-4-64,4-6 64,0-4 128,3-4-96,9-7 0,12-6 32,0-5-32,7-3 0,7-4 0,4 4 0,2 1-448,0-1 352,4-4-64,-8 2 96,0-3-128,-9-2 160,-3 0-544,-1-2 448,-3-6-288,-4 1 288,-4-1-1983,-4 1 1631,-4-3-3296,-4 0-3200</inkml:trace>
  <inkml:trace contextRef="#ctx0" brushRef="#br0" timeOffset="1056">15475 15443 11392,'-13'-10'5024,"10"5"-3937,-1 5-1375,4 0 768,0 7-448,4 4-160,-1 6 96,2 5 96,3 14-64,-5 6-160,6 7 128,-6 4 0,2 11 32,-1 2 0,3 7 0,-3 3 0,4 2 0,1-5 0,-2-10 0,2-8 0,3-5 0,11 0-2079,5-22 1631,0-10-3136,3-8 2720,9-10-6336</inkml:trace>
  <inkml:trace contextRef="#ctx0" brushRef="#br0" timeOffset="1241">17033 16016 9984,'23'3'4512,"-13"0"-3552,6 1-1216,-5-1 704,6 1-416,6 0 96,10-1-96,-3 1-1376,2-4 1088,1 0-4512,-2 0 3680</inkml:trace>
  <inkml:trace contextRef="#ctx0" brushRef="#br0" timeOffset="1421">17976 16094 8064,'12'10'3680,"-5"-6"-2912,14 2-960,-7-6 480,12 0-256,2 0-832,7-2 640,8-6-2464,9 1 2016,8-8-5216</inkml:trace>
  <inkml:trace contextRef="#ctx0" brushRef="#br0" timeOffset="1627">19141 15949 10112,'25'0'4608,"-11"0"-3616,11 0-1248,-5 0 448,8 0-224,4 0-160,3-5 160,9 2-2880,4-4 2304,12-6-7616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5.50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20235 15856 7680,'63'15'3456,"-47"-5"-2720,8 1-928,-8-7 768,3-1-512,9 4-96,9 0 32,2-7-1632,8-4 1280,5-6-6752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5.671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21245 15874 8832,'27'14'4000,"-7"-10"-3168,8 10-1056,-12-6 928,8-6-608,4 4-32,4-4-32,3 1-320,2 2 224,-2-5-3104,12-5 2496,9 2-6336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6.55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22968 15714 10240,'-20'0'4608,"20"5"-3616,0-10-1248,0 5 704,0 8-416,0 2 0,0 5 0,0 2-224,0 4 160,0 11 0,0 1 32,-8-5 64,-1 0-32,6 0 1151,-5-6-927,3-5 1152,10-4-1056,3-5 1088,-5-12-1088,9-2 96,0-12-288,4-14-128,5-6 0,-2-2-480,1 1 352,0 0-160,0 0 192,-1 4 32,2 7 32,-1 3-192,-1 10 160,2 13-192,-2 9 192,2 3-96,-7 8 96,7 7-64,-5 3 64,-4 0-64,-5 0 64,-2-4 128,2 2-96,2-4 288,-5-4-224,-1-8 320,6-8 64,-2-4-320,2-8 64,3-8-160,2-4 64,7-4-64,0 2-32,5 0 32,7-6-128,-1 3 64,-1-1-64,1 5 64,3 11-64,-3 1 64,1 11 32,-2 11 0,-3 1 0,-4 6 0,-4 12 64,-4-2-32,-4 7 64,-5 0-64,2-3-32,-5 0 32,-1 0 128,2 0-128,-1-4-1952,-4-3 1504,3-4-7039,2-53-225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0.621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3738 12809 5120,'-4'-8'2304,"4"8"-1824,0-3-608,0 3 1248,0 0-896,0 0 1248,0 0-1088,0 0 704,0 0-800,0 0 544,0 0-608,0 0-128,0 0-32,0 8-160,0-3 64,0 7 128,-4-1-96,0 3 0,0 4 32,1-1 416,-2 1-352,1 3 32,1 7-64,-2 4 32,-3 6-64,0 5 160,1 9-160,-2 1 0,2 5 0,-2-8-32,1 6 0,2-6 0,-4-2 0,4 2 64,-4 3-32,8 0 160,-3 4-160,5 4-96,0-6 64,0 3 96,5-5-96,-3-6 0,2 1 32,2-7 32,-4-1-32,2-5-96,1 3 32,-5 2 128,0-2-96,0 1 192,-5-3-160,1-1-160,4 3 96,-2 2 0,2-5 32,0 3 64,0-5-32,2-5-96,2 0 32,1 7-64,2-6 64,-3-4 192,1-1-128,-2-2-96,1-2 64,1-2 96,0 0-96,-3-4 192,2 1-160,1-2-96,-2 2 64,-3-2 0,4 2 0,-4 2-96,0 1 64,0 0 128,0-1-96,0 1 0,0-3 32,0-2-32,0-1 0,0-6 0,0 1 0,0-2-1792,0-5 1408,0-8-5792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2.574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6657 12678 7424,'-19'25'3360,"10"-18"-2656,2 1-896,2-2 864,2 1-576,-1 0 32,0 3-64,0 0-64,4 2 32,-4 2-32,4 0 0,0 4 64,0 2-32,0 10 416,0-2-320,0 3 288,4 8-320,0 5 64,0-2-128,0 14 64,-1 1-64,2-1-32,2 11 32,2-3 32,-2 3-32,2 6-96,3 15 32,4-2 288,-2-5-192,3 4 416,-2-7-352,-3-10 288,0-2-320,-3-2 128,-2-8-160,3-6 64,-4 0-96,2-4 64,-4-8-64,1-6-32,0-6 32,-3-6-32,2 2 0,1-2 0,-5-2 0,0 0-96,0 0 64,0 0 192,0 3-128,0-3-96,0-5 64,0-1 160,0-2-128,3 0-96,-3-2 64,0-1-96,0 3-32,9 1 32,-2 3 32,-3-4 64,1 1 0,-2-1 64,-3 1-32,4-4-96,-4 0 32,-4 3 32,1 2 0,-2-6 0,1 6 0,0-2 0,1 0 0,3 1-96,0-1 64,0 1-64,0 0 64,0-1-320,0 1 256,0 1-224,0-2 224,0 0-736,0 0 640,7 0-1184,2 2 1056,3-2-2272,3-6 1984,1-8-5312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3.838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10093 12757 8320,'-12'0'3680,"5"0"-2912,-2 0-960,9 3 2272,-3-3-1664,-1 0-64,-1 0-192,2 4-160,3 3 32,0 0-128,0 4 64,3 7-64,-3-1 64,0 9-64,0 1 64,0 4 128,0 9-96,5 6-64,-1 16 32,4 6-64,-4 2 64,0 13 128,-4-2-96,3 7 0,2 15 32,-1-4-32,-1-4 0,-3 0 352,0-1-288,5-6 96,-1 0-128,-2 2 64,8-4-64,2-8-32,-1 2 32,-2-4 32,-1-14-32,-4-4 415,-2-10-319,3 0 192,-5-10-224,0-6 32,0-4-96,0-7 64,0-4-64,0-2 64,0-5-64,-5 1-640,3-4 480,-2 0-1503,-1 1 1279,5-8-2208,5 2 1952,1-2-2944,16-7-1792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5.123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13482 12788 12032,'-16'3'5471,"16"-3"-4319,0 3-1472,0-3 736,0 0-384,0 0-96,0 7 32,8 1-608,-4 2 512,0 0 480,4 9-288,1 2 0,2-1-32,1 5-32,0 8 0,4 9 0,-4 7 0,-1 11-96,-3 5 64,1 1 192,-2 2-128,2-5 96,-6 7-96,1 1 160,1 11-160,-5-4 352,4-5-288,-1-5 128,-3 3-160,0-8-128,4-3 64,1 5 256,-2 1-192,1 9-288,1-5 160,2 1 224,-3-4-160,3 4 128,3-15-96,-3-6-96,2-7 32,-7-5 128,3-3-96,0-3 192,-3-4-160,3-3-96,-1 0 64,-4-4 96,3-3-96,-3-4-256,0 1 192,0-5-1408,4 0 1152,-4-2-2751,0-8 2367,0 0-7680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6.205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16596 12738 9856,'-16'0'4416,"16"7"-3488,-4-7-1184,4 0 1696,-4 3-1185,0 5 161,0-1-256,0 3-128,1 5 0,3-2 224,-5 12-192,5 0 160,0 3-192,0 4 192,-4 7-192,0 7-96,0 18 64,0 3 160,0-1-128,1 12 192,3-3-192,0 3 192,0 3-192,0 10 192,3 2-192,1-5 0,0 0 0,0-6 128,0 2-128,5 1 96,-2 0-96,1-4 352,-4-11-320,0-6 160,8 4-160,-4-11-32,0-4 0,0-8 32,0 1-32,0-4 64,-8-2-64,4-5-32,-1-4 32,2-1 32,-1-7-32,-4 2-992,0 0 736,0-7-1600,3 0 1376,2-4-3007,3-8-5249,4-1 6560,0-20 224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2.574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6657 12678 7424,'-19'25'3360,"10"-18"-2656,2 1-896,2-2 864,2 1-576,-1 0 32,0 3-64,0 0-64,4 2 32,-4 2-32,4 0 0,0 4 64,0 2-32,0 10 416,0-2-320,0 3 288,4 8-320,0 5 64,0-2-128,0 14 64,-1 1-64,2-1-32,2 11 32,2-3 32,-2 3-32,2 6-96,3 15 32,4-2 288,-2-5-192,3 4 416,-2-7-352,-3-10 288,0-2-320,-3-2 128,-2-8-160,3-6 64,-4 0-96,2-4 64,-4-8-64,1-6-32,0-6 32,-3-6-32,2 2 0,1-2 0,-5-2 0,0 0-96,0 0 64,0 0 192,0 3-128,0-3-96,0-5 64,0-1 160,0-2-128,3 0-96,-3-2 64,0-1-96,0 3-32,9 1 32,-2 3 32,-3-4 64,1 1 0,-2-1 64,-3 1-32,4-4-96,-4 0 32,-4 3 32,1 2 0,-2-6 0,1 6 0,0-2 0,1 0 0,3 1-96,0-1 64,0 1-64,0 0 64,0-1-320,0 1 256,0 1-224,0-2 224,0 0-736,0 0 640,7 0-1184,2 2 1056,3-2-2272,3-6 1984,1-8-5312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7.190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19387 12766 12032,'-7'0'5471,"7"0"-4319,0 4-1472,0-4 1728,0 0-1184,0 6 128,0 1-256,3 8 32,1-2-96,1 17-192,-1-2 128,-4 4 0,3 9 32,-3 13-96,4 20 64,1 1 128,-5 16-96,0-5-64,0 9 32,3 14 32,1-4 0,1-2 64,-5-7-32,4 4 64,-1-6-64,1 9 256,4-8-224,1-9 224,-2-5-192,4-4 128,2-14-192,0-5 96,-1-8-96,-1-9 160,1-6-160,-5-2 96,2-8-96,-6-5-384,1-2 288,1-7-1504,-1 0 1216,-4-4-2560,0-1 2241,3 6-3137,2-2 2880,-5 4-6880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8.327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22065 12668 7936,'0'-32'3552,"-16"11"-2784,8 4-960,8 12 2560,0 5-1920,0 0 1215,0 0-1215,0 0 96,0 0-384,8 5 0,0 12-128,0 4 64,-4 4-64,8 7 64,-3 3-64,3 7-96,-5 4 32,4 10 128,1 12-96,0 17 96,1 4-64,-1 6 64,0 0-64,-5 4-32,5 11 32,-3-1 128,-2 1-128,2-4 352,-9-8-288,3-5 224,1 6-224,0-11 32,4-4-96,-1-8 64,2-6-64,-5-4 256,4-12-224,-1-4 64,-2-8-96,3-4-96,-5-1 32,2-2 192,-1 1-128,-4-6-96,0 0 64,0 5 96,3-7-96,-3 3 96,0-6-64,0-3-32,0-5 32,0-3-32,0 0 0,0 4-832,0-3 672,0-2-864,0 2 800,0 2-1248,0-1 1120,0-4-1727,5 3 1567,2-4-2528,9-5 2304,4-6-6272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9.429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24096 12449 9728,'-7'0'4288,"10"3"-3360,-6 2-1184,3-2 992,0 4-640,-5 3 128,1 5-160,4 2 160,0 7-192,0 8 192,0 4-192,0 6 447,0 1-351,4 0 96,-4 5-160,5-1 160,-2 2-192,1 8 192,-4-1-192,0 14 192,0 2-192,0-1 96,0 2-96,0-2 256,0-3-224,0-1 160,0-4-192,4 11 96,0-2-96,-4-6-32,0-1 32,0-6-32,0 1 0,0-7 64,-4-1-32,0 3-32,0-7 32,1 0-32,-2 0 0,1 2 64,1-4-32,-2-1-96,-3-2 32,5 4 32,-6-9 0,6 4 160,-2 1-128,1-7-160,-3-1 96,2-5 256,-2 3-160,2-5 160,-1-3-192,1 0 192,1-4-192,-1-4 448,2-2-352,3-1-64,0-3-32,0-1 32,0 0-32,0 2 64,0-6-64,3 1 64,-3-7-64,0 0-96,5 4 32,-5-4-864,0 0 704,9 3-2016,-3-3 1696,2 0-4159,1 4 3583,-2 10-6720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2.088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5360 15365 8832,'-12'-3'4000,"8"3"-3168,1 3-1056,-1-3 928,-1 3-608,-2 4 32,-2 3-64,2 5-224,0 3 128,7 7 0,0 10 32,2 15-96,3 6 64,-5 4 128,0 7-96,4-3-64,3 4 32,-7-5 128,9-10-96,-1-8-1792,3-9 1440,10-11-5824,7-21 4768,-4-12-1568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2.857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8305 15602 10112,'-21'-14'4608,"14"14"-3616,7-4-1248,0 1 800,3-1-480,6 1-224,3-5 160,4 1-32,3 2 32,1 0-192,4 2 160,8-2 96,-1 5-64,6 5-64,-6-2 32,1 4 32,0 7 0,-1 4 160,-6 0-128,-5 0-96,-5 2 64,-7 6 96,-3 6-96,-5-2 192,-8 2-160,-1 0 447,2-3-351,-5-4 0,0-1-64,-1 0-64,1 2 32,5-1-32,-2 0 0,6-5 160,-1 2-128,4-4-160,7-5 96,6-3 96,7 2-64,3-6-64,10-6 32,2 0 32,4 0 0,6 0-543,3 0 415,-1 0-2368,9 5 1952,4 1-5984,15 2 5024,-12 10-1984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4.50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14970 15564 11392,'-16'-8'5151,"11"6"-4063,-7-3-1376,9 5 1760,3 0-1216,0 0 96,0 0-256,0 0-160,0 0 64,0 0-96,0 0 64,-4 7-160,4 14 160,-4 8 0,-1 7 32,2 8 64,-1 7-32,0-6-96,0 1 32,4-4-64,4-6 64,0-4 128,3-4-96,9-7 0,12-6 32,0-5-32,7-3 0,7-4 0,4 4 0,2 1-448,0-1 352,4-4-64,-8 2 96,0-3-128,-9-2 160,-3 0-544,-1-2 448,-3-6-288,-4 1 288,-4-1-1983,-4 1 1631,-4-3-3296,-4 0-3200</inkml:trace>
  <inkml:trace contextRef="#ctx0" brushRef="#br0" timeOffset="299">15475 15443 11392,'-13'-10'5024,"10"5"-3937,-1 5-1375,4 0 768,0 7-448,4 4-160,-1 6 96,2 5 96,3 14-64,-5 6-160,6 7 128,-6 4 0,2 11 32,-1 2 0,3 7 0,-3 3 0,4 2 0,1-5 0,-2-10 0,2-8 0,3-5 0,11 0-2079,5-22 1631,0-10-3136,3-8 2720,9-10-6336</inkml:trace>
  <inkml:trace contextRef="#ctx0" brushRef="#br0" timeOffset="484">17033 16016 9984,'23'3'4512,"-13"0"-3552,6 1-1216,-5-1 704,6 1-416,6 0 96,10-1-96,-3 1-1376,2-4 1088,1 0-4512,-2 0 3680</inkml:trace>
  <inkml:trace contextRef="#ctx0" brushRef="#br0" timeOffset="664">17976 16094 8064,'12'10'3680,"-5"-6"-2912,14 2-960,-7-6 480,12 0-256,2 0-832,7-2 640,8-6-2464,9 1 2016,8-8-5216</inkml:trace>
  <inkml:trace contextRef="#ctx0" brushRef="#br0" timeOffset="-757">12030 15344 8832,'-30'-4'4000,"8"4"-3168,11-3-1056,11 3 1184,0 0-800,0 0 480,0 0-480,16 3-256,1 1-192,1 0 224,3-2-96,2 3 128,5-2 32,0 4 0,0 0 0,0 1 0,-4-2 0,4 1 0,-5 5 64,-2 1-32,-7 5-32,-9-1 32,-5 5 128,-5-1-128,2 4 0,-6-5 0,3 5 32,-4-3-32,-2-4 160,6-4-160,-4 0-96,8-4 64,2-2 96,0-2-96,7-2 96,4-1-64,6 8-32,11-11 32,4 8-128,3 2 64,1 4-160,4 8 160,0 2 96,-9 4-64,2-2 0,-5 4 32,-10 0 128,-6-2-128,-2-3 192,-10-2-192,-10 7 1183,-4-6-959,-7-3 704,-7 0-704,-7-7 32,-5-3-192,-8-1-64,0-3 0,0-3-32,6-4 0,0 0 0,7-4 0,7 2-1280,9-3 1024,3 2-2687,12-4 2239,15-4-3168,12-3 2912,27 0-5184</inkml:trace>
  <inkml:trace contextRef="#ctx0" brushRef="#br0" timeOffset="870">19141 15949 10112,'25'0'4608,"-11"0"-3616,11 0-1248,-5 0 448,8 0-224,4 0-160,3-5 160,9 2-2880,4-4 2304,12-6-7616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5.50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20235 15856 7680,'63'15'3456,"-47"-5"-2720,8 1-928,-8-7 768,3-1-512,9 4-96,9 0 32,2-7-1632,8-4 1280,5-6-6752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5.671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21245 15874 8832,'27'14'4000,"-7"-10"-3168,8 10-1056,-12-6 928,8-6-608,4 4-32,4-4-32,3 1-320,2 2 224,-2-5-3104,12-5 2496,9 2-6336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6.55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22968 15714 10240,'-20'0'4608,"20"5"-3616,0-10-1248,0 5 704,0 8-416,0 2 0,0 5 0,0 2-224,0 4 160,0 11 0,0 1 32,-8-5 64,-1 0-32,6 0 1151,-5-6-927,3-5 1152,10-4-1056,3-5 1088,-5-12-1088,9-2 96,0-12-288,4-14-128,5-6 0,-2-2-480,1 1 352,0 0-160,0 0 192,-1 4 32,2 7 32,-1 3-192,-1 10 160,2 13-192,-2 9 192,2 3-96,-7 8 96,7 7-64,-5 3 64,-4 0-64,-5 0 64,-2-4 128,2 2-96,2-4 288,-5-4-224,-1-8 320,6-8 64,-2-4-320,2-8 64,3-8-160,2-4 64,7-4-64,0 2-32,5 0 32,7-6-128,-1 3 64,-1-1-64,1 5 64,3 11-64,-3 1 64,1 11 32,-2 11 0,-3 1 0,-4 6 0,-4 12 64,-4-2-32,-4 7 64,-5 0-64,2-3-32,-5 0 32,-1 0 128,2 0-128,-1-4-1952,-4-3 1504,3-4-7039,2-53-225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0.621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3738 12809 5120,'-4'-8'2304,"4"8"-1824,0-3-608,0 3 1248,0 0-896,0 0 1248,0 0-1088,0 0 704,0 0-800,0 0 544,0 0-608,0 0-128,0 0-32,0 8-160,0-3 64,0 7 128,-4-1-96,0 3 0,0 4 32,1-1 416,-2 1-352,1 3 32,1 7-64,-2 4 32,-3 6-64,0 5 160,1 9-160,-2 1 0,2 5 0,-2-8-32,1 6 0,2-6 0,-4-2 0,4 2 64,-4 3-32,8 0 160,-3 4-160,5 4-96,0-6 64,0 3 96,5-5-96,-3-6 0,2 1 32,2-7 32,-4-1-32,2-5-96,1 3 32,-5 2 128,0-2-96,0 1 192,-5-3-160,1-1-160,4 3 96,-2 2 0,2-5 32,0 3 64,0-5-32,2-5-96,2 0 32,1 7-64,2-6 64,-3-4 192,1-1-128,-2-2-96,1-2 64,1-2 96,0 0-96,-3-4 192,2 1-160,1-2-96,-2 2 64,-3-2 0,4 2 0,-4 2-96,0 1 64,0 0 128,0-1-96,0 1 0,0-3 32,0-2-32,0-1 0,0-6 0,0 1 0,0-2-1792,0-5 1408,0-8-5792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3.838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10093 12757 8320,'-12'0'3680,"5"0"-2912,-2 0-960,9 3 2272,-3-3-1664,-1 0-64,-1 0-192,2 4-160,3 3 32,0 0-128,0 4 64,3 7-64,-3-1 64,0 9-64,0 1 64,0 4 128,0 9-96,5 6-64,-1 16 32,4 6-64,-4 2 64,0 13 128,-4-2-96,3 7 0,2 15 32,-1-4-32,-1-4 0,-3 0 352,0-1-288,5-6 96,-1 0-128,-2 2 64,8-4-64,2-8-32,-1 2 32,-2-4 32,-1-14-32,-4-4 415,-2-10-319,3 0 192,-5-10-224,0-6 32,0-4-96,0-7 64,0-4-64,0-2 64,0-5-64,-5 1-640,3-4 480,-2 0-1503,-1 1 1279,5-8-2208,5 2 1952,1-2-2944,16-7-1792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2.574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6657 12678 7424,'-19'25'3360,"10"-18"-2656,2 1-896,2-2 864,2 1-576,-1 0 32,0 3-64,0 0-64,4 2 32,-4 2-32,4 0 0,0 4 64,0 2-32,0 10 416,0-2-320,0 3 288,4 8-320,0 5 64,0-2-128,0 14 64,-1 1-64,2-1-32,2 11 32,2-3 32,-2 3-32,2 6-96,3 15 32,4-2 288,-2-5-192,3 4 416,-2-7-352,-3-10 288,0-2-320,-3-2 128,-2-8-160,3-6 64,-4 0-96,2-4 64,-4-8-64,1-6-32,0-6 32,-3-6-32,2 2 0,1-2 0,-5-2 0,0 0-96,0 0 64,0 0 192,0 3-128,0-3-96,0-5 64,0-1 160,0-2-128,3 0-96,-3-2 64,0-1-96,0 3-32,9 1 32,-2 3 32,-3-4 64,1 1 0,-2-1 64,-3 1-32,4-4-96,-4 0 32,-4 3 32,1 2 0,-2-6 0,1 6 0,0-2 0,1 0 0,3 1-96,0-1 64,0 1-64,0 0 64,0-1-320,0 1 256,0 1-224,0-2 224,0 0-736,0 0 640,7 0-1184,2 2 1056,3-2-2272,3-6 1984,1-8-5312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3.838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10093 12757 8320,'-12'0'3680,"5"0"-2912,-2 0-960,9 3 2272,-3-3-1664,-1 0-64,-1 0-192,2 4-160,3 3 32,0 0-128,0 4 64,3 7-64,-3-1 64,0 9-64,0 1 64,0 4 128,0 9-96,5 6-64,-1 16 32,4 6-64,-4 2 64,0 13 128,-4-2-96,3 7 0,2 15 32,-1-4-32,-1-4 0,-3 0 352,0-1-288,5-6 96,-1 0-128,-2 2 64,8-4-64,2-8-32,-1 2 32,-2-4 32,-1-14-32,-4-4 415,-2-10-319,3 0 192,-5-10-224,0-6 32,0-4-96,0-7 64,0-4-64,0-2 64,0-5-64,-5 1-640,3-4 480,-2 0-1503,-1 1 1279,5-8-2208,5 2 1952,1-2-2944,16-7-1792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5.123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13482 12788 12032,'-16'3'5471,"16"-3"-4319,0 3-1472,0-3 736,0 0-384,0 0-96,0 7 32,8 1-608,-4 2 512,0 0 480,4 9-288,1 2 0,2-1-32,1 5-32,0 8 0,4 9 0,-4 7 0,-1 11-96,-3 5 64,1 1 192,-2 2-128,2-5 96,-6 7-96,1 1 160,1 11-160,-5-4 352,4-5-288,-1-5 128,-3 3-160,0-8-128,4-3 64,1 5 256,-2 1-192,1 9-288,1-5 160,2 1 224,-3-4-160,3 4 128,3-15-96,-3-6-96,2-7 32,-7-5 128,3-3-96,0-3 192,-3-4-160,3-3-96,-1 0 64,-4-4 96,3-3-96,-3-4-256,0 1 192,0-5-1408,4 0 1152,-4-2-2751,0-8 2367,0 0-7680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6.205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16596 12738 9856,'-16'0'4416,"16"7"-3488,-4-7-1184,4 0 1696,-4 3-1185,0 5 161,0-1-256,0 3-128,1 5 0,3-2 224,-5 12-192,5 0 160,0 3-192,0 4 192,-4 7-192,0 7-96,0 18 64,0 3 160,0-1-128,1 12 192,3-3-192,0 3 192,0 3-192,0 10 192,3 2-192,1-5 0,0 0 0,0-6 128,0 2-128,5 1 96,-2 0-96,1-4 352,-4-11-320,0-6 160,8 4-160,-4-11-32,0-4 0,0-8 32,0 1-32,0-4 64,-8-2-64,4-5-32,-1-4 32,2-1 32,-1-7-32,-4 2-992,0 0 736,0-7-1600,3 0 1376,2-4-3007,3-8-5249,4-1 6560,0-20 224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7.190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19387 12766 12032,'-7'0'5471,"7"0"-4319,0 4-1472,0-4 1728,0 0-1184,0 6 128,0 1-256,3 8 32,1-2-96,1 17-192,-1-2 128,-4 4 0,3 9 32,-3 13-96,4 20 64,1 1 128,-5 16-96,0-5-64,0 9 32,3 14 32,1-4 0,1-2 64,-5-7-32,4 4 64,-1-6-64,1 9 256,4-8-224,1-9 224,-2-5-192,4-4 128,2-14-192,0-5 96,-1-8-96,-1-9 160,1-6-160,-5-2 96,2-8-96,-6-5-384,1-2 288,1-7-1504,-1 0 1216,-4-4-2560,0-1 2241,3 6-3137,2-2 2880,-5 4-6880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8.327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22065 12668 7936,'0'-32'3552,"-16"11"-2784,8 4-960,8 12 2560,0 5-1920,0 0 1215,0 0-1215,0 0 96,0 0-384,8 5 0,0 12-128,0 4 64,-4 4-64,8 7 64,-3 3-64,3 7-96,-5 4 32,4 10 128,1 12-96,0 17 96,1 4-64,-1 6 64,0 0-64,-5 4-32,5 11 32,-3-1 128,-2 1-128,2-4 352,-9-8-288,3-5 224,1 6-224,0-11 32,4-4-96,-1-8 64,2-6-64,-5-4 256,4-12-224,-1-4 64,-2-8-96,3-4-96,-5-1 32,2-2 192,-1 1-128,-4-6-96,0 0 64,0 5 96,3-7-96,-3 3 96,0-6-64,0-3-32,0-5 32,0-3-32,0 0 0,0 4-832,0-3 672,0-2-864,0 2 800,0 2-1248,0-1 1120,0-4-1727,5 3 1567,2-4-2528,9-5 2304,4-6-6272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9.429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24096 12449 9728,'-7'0'4288,"10"3"-3360,-6 2-1184,3-2 992,0 4-640,-5 3 128,1 5-160,4 2 160,0 7-192,0 8 192,0 4-192,0 6 447,0 1-351,4 0 96,-4 5-160,5-1 160,-2 2-192,1 8 192,-4-1-192,0 14 192,0 2-192,0-1 96,0 2-96,0-2 256,0-3-224,0-1 160,0-4-192,4 11 96,0-2-96,-4-6-32,0-1 32,0-6-32,0 1 0,0-7 64,-4-1-32,0 3-32,0-7 32,1 0-32,-2 0 0,1 2 64,1-4-32,-2-1-96,-3-2 32,5 4 32,-6-9 0,6 4 160,-2 1-128,1-7-160,-3-1 96,2-5 256,-2 3-160,2-5 160,-1-3-192,1 0 192,1-4-192,-1-4 448,2-2-352,3-1-64,0-3-32,0-1 32,0 0-32,0 2 64,0-6-64,3 1 64,-3-7-64,0 0-96,5 4 32,-5-4-864,0 0 704,9 3-2016,-3-3 1696,2 0-4159,1 4 3583,-2 10-6720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2.088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5360 15365 8832,'-12'-3'4000,"8"3"-3168,1 3-1056,-1-3 928,-1 3-608,-2 4 32,-2 3-64,2 5-224,0 3 128,7 7 0,0 10 32,2 15-96,3 6 64,-5 4 128,0 7-96,4-3-64,3 4 32,-7-5 128,9-10-96,-1-8-1792,3-9 1440,10-11-5824,7-21 4768,-4-12-1568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2.857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8305 15602 10112,'-21'-14'4608,"14"14"-3616,7-4-1248,0 1 800,3-1-480,6 1-224,3-5 160,4 1-32,3 2 32,1 0-192,4 2 160,8-2 96,-1 5-64,6 5-64,-6-2 32,1 4 32,0 7 0,-1 4 160,-6 0-128,-5 0-96,-5 2 64,-7 6 96,-3 6-96,-5-2 192,-8 2-160,-1 0 447,2-3-351,-5-4 0,0-1-64,-1 0-64,1 2 32,5-1-32,-2 0 0,6-5 160,-1 2-128,4-4-160,7-5 96,6-3 96,7 2-64,3-6-64,10-6 32,2 0 32,4 0 0,6 0-543,3 0 415,-1 0-2368,9 5 1952,4 1-5984,15 2 5024,-12 10-1984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4.50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14970 15564 11392,'-16'-8'5151,"11"6"-4063,-7-3-1376,9 5 1760,3 0-1216,0 0 96,0 0-256,0 0-160,0 0 64,0 0-96,0 0 64,-4 7-160,4 14 160,-4 8 0,-1 7 32,2 8 64,-1 7-32,0-6-96,0 1 32,4-4-64,4-6 64,0-4 128,3-4-96,9-7 0,12-6 32,0-5-32,7-3 0,7-4 0,4 4 0,2 1-448,0-1 352,4-4-64,-8 2 96,0-3-128,-9-2 160,-3 0-544,-1-2 448,-3-6-288,-4 1 288,-4-1-1983,-4 1 1631,-4-3-3296,-4 0-3200</inkml:trace>
  <inkml:trace contextRef="#ctx0" brushRef="#br0" timeOffset="299">15475 15443 11392,'-13'-10'5024,"10"5"-3937,-1 5-1375,4 0 768,0 7-448,4 4-160,-1 6 96,2 5 96,3 14-64,-5 6-160,6 7 128,-6 4 0,2 11 32,-1 2 0,3 7 0,-3 3 0,4 2 0,1-5 0,-2-10 0,2-8 0,3-5 0,11 0-2079,5-22 1631,0-10-3136,3-8 2720,9-10-6336</inkml:trace>
  <inkml:trace contextRef="#ctx0" brushRef="#br0" timeOffset="484">17033 16016 9984,'23'3'4512,"-13"0"-3552,6 1-1216,-5-1 704,6 1-416,6 0 96,10-1-96,-3 1-1376,2-4 1088,1 0-4512,-2 0 3680</inkml:trace>
  <inkml:trace contextRef="#ctx0" brushRef="#br0" timeOffset="664">17976 16094 8064,'12'10'3680,"-5"-6"-2912,14 2-960,-7-6 480,12 0-256,2 0-832,7-2 640,8-6-2464,9 1 2016,8-8-5216</inkml:trace>
  <inkml:trace contextRef="#ctx0" brushRef="#br0" timeOffset="-757">12030 15344 8832,'-30'-4'4000,"8"4"-3168,11-3-1056,11 3 1184,0 0-800,0 0 480,0 0-480,16 3-256,1 1-192,1 0 224,3-2-96,2 3 128,5-2 32,0 4 0,0 0 0,0 1 0,-4-2 0,4 1 0,-5 5 64,-2 1-32,-7 5-32,-9-1 32,-5 5 128,-5-1-128,2 4 0,-6-5 0,3 5 32,-4-3-32,-2-4 160,6-4-160,-4 0-96,8-4 64,2-2 96,0-2-96,7-2 96,4-1-64,6 8-32,11-11 32,4 8-128,3 2 64,1 4-160,4 8 160,0 2 96,-9 4-64,2-2 0,-5 4 32,-10 0 128,-6-2-128,-2-3 192,-10-2-192,-10 7 1183,-4-6-959,-7-3 704,-7 0-704,-7-7 32,-5-3-192,-8-1-64,0-3 0,0-3-32,6-4 0,0 0 0,7-4 0,7 2-1280,9-3 1024,3 2-2687,12-4 2239,15-4-3168,12-3 2912,27 0-5184</inkml:trace>
  <inkml:trace contextRef="#ctx0" brushRef="#br0" timeOffset="870">19141 15949 10112,'25'0'4608,"-11"0"-3616,11 0-1248,-5 0 448,8 0-224,4 0-160,3-5 160,9 2-2880,4-4 2304,12-6-7616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5.123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13482 12788 12032,'-16'3'5471,"16"-3"-4319,0 3-1472,0-3 736,0 0-384,0 0-96,0 7 32,8 1-608,-4 2 512,0 0 480,4 9-288,1 2 0,2-1-32,1 5-32,0 8 0,4 9 0,-4 7 0,-1 11-96,-3 5 64,1 1 192,-2 2-128,2-5 96,-6 7-96,1 1 160,1 11-160,-5-4 352,4-5-288,-1-5 128,-3 3-160,0-8-128,4-3 64,1 5 256,-2 1-192,1 9-288,1-5 160,2 1 224,-3-4-160,3 4 128,3-15-96,-3-6-96,2-7 32,-7-5 128,3-3-96,0-3 192,-3-4-160,3-3-96,-1 0 64,-4-4 96,3-3-96,-3-4-256,0 1 192,0-5-1408,4 0 1152,-4-2-2751,0-8 2367,0 0-7680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5.50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20235 15856 7680,'63'15'3456,"-47"-5"-2720,8 1-928,-8-7 768,3-1-512,9 4-96,9 0 32,2-7-1632,8-4 1280,5-6-6752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5.671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21245 15874 8832,'27'14'4000,"-7"-10"-3168,8 10-1056,-12-6 928,8-6-608,4 4-32,4-4-32,3 1-320,2 2 224,-2-5-3104,12-5 2496,9 2-6336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6.55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22968 15714 10240,'-20'0'4608,"20"5"-3616,0-10-1248,0 5 704,0 8-416,0 2 0,0 5 0,0 2-224,0 4 160,0 11 0,0 1 32,-8-5 64,-1 0-32,6 0 1151,-5-6-927,3-5 1152,10-4-1056,3-5 1088,-5-12-1088,9-2 96,0-12-288,4-14-128,5-6 0,-2-2-480,1 1 352,0 0-160,0 0 192,-1 4 32,2 7 32,-1 3-192,-1 10 160,2 13-192,-2 9 192,2 3-96,-7 8 96,7 7-64,-5 3 64,-4 0-64,-5 0 64,-2-4 128,2 2-96,2-4 288,-5-4-224,-1-8 320,6-8 64,-2-4-320,2-8 64,3-8-160,2-4 64,7-4-64,0 2-32,5 0 32,7-6-128,-1 3 64,-1-1-64,1 5 64,3 11-64,-3 1 64,1 11 32,-2 11 0,-3 1 0,-4 6 0,-4 12 64,-4-2-32,-4 7 64,-5 0-64,2-3-32,-5 0 32,-1 0 128,2 0-128,-1-4-1952,-4-3 1504,3-4-7039,2-53-225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0.621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3738 12809 5120,'-4'-8'2304,"4"8"-1824,0-3-608,0 3 1248,0 0-896,0 0 1248,0 0-1088,0 0 704,0 0-800,0 0 544,0 0-608,0 0-128,0 0-32,0 8-160,0-3 64,0 7 128,-4-1-96,0 3 0,0 4 32,1-1 416,-2 1-352,1 3 32,1 7-64,-2 4 32,-3 6-64,0 5 160,1 9-160,-2 1 0,2 5 0,-2-8-32,1 6 0,2-6 0,-4-2 0,4 2 64,-4 3-32,8 0 160,-3 4-160,5 4-96,0-6 64,0 3 96,5-5-96,-3-6 0,2 1 32,2-7 32,-4-1-32,2-5-96,1 3 32,-5 2 128,0-2-96,0 1 192,-5-3-160,1-1-160,4 3 96,-2 2 0,2-5 32,0 3 64,0-5-32,2-5-96,2 0 32,1 7-64,2-6 64,-3-4 192,1-1-128,-2-2-96,1-2 64,1-2 96,0 0-96,-3-4 192,2 1-160,1-2-96,-2 2 64,-3-2 0,4 2 0,-4 2-96,0 1 64,0 0 128,0-1-96,0 1 0,0-3 32,0-2-32,0-1 0,0-6 0,0 1 0,0-2-1792,0-5 1408,0-8-5792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2.574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6657 12678 7424,'-19'25'3360,"10"-18"-2656,2 1-896,2-2 864,2 1-576,-1 0 32,0 3-64,0 0-64,4 2 32,-4 2-32,4 0 0,0 4 64,0 2-32,0 10 416,0-2-320,0 3 288,4 8-320,0 5 64,0-2-128,0 14 64,-1 1-64,2-1-32,2 11 32,2-3 32,-2 3-32,2 6-96,3 15 32,4-2 288,-2-5-192,3 4 416,-2-7-352,-3-10 288,0-2-320,-3-2 128,-2-8-160,3-6 64,-4 0-96,2-4 64,-4-8-64,1-6-32,0-6 32,-3-6-32,2 2 0,1-2 0,-5-2 0,0 0-96,0 0 64,0 0 192,0 3-128,0-3-96,0-5 64,0-1 160,0-2-128,3 0-96,-3-2 64,0-1-96,0 3-32,9 1 32,-2 3 32,-3-4 64,1 1 0,-2-1 64,-3 1-32,4-4-96,-4 0 32,-4 3 32,1 2 0,-2-6 0,1 6 0,0-2 0,1 0 0,3 1-96,0-1 64,0 1-64,0 0 64,0-1-320,0 1 256,0 1-224,0-2 224,0 0-736,0 0 640,7 0-1184,2 2 1056,3-2-2272,3-6 1984,1-8-5312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3.838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10093 12757 8320,'-12'0'3680,"5"0"-2912,-2 0-960,9 3 2272,-3-3-1664,-1 0-64,-1 0-192,2 4-160,3 3 32,0 0-128,0 4 64,3 7-64,-3-1 64,0 9-64,0 1 64,0 4 128,0 9-96,5 6-64,-1 16 32,4 6-64,-4 2 64,0 13 128,-4-2-96,3 7 0,2 15 32,-1-4-32,-1-4 0,-3 0 352,0-1-288,5-6 96,-1 0-128,-2 2 64,8-4-64,2-8-32,-1 2 32,-2-4 32,-1-14-32,-4-4 415,-2-10-319,3 0 192,-5-10-224,0-6 32,0-4-96,0-7 64,0-4-64,0-2 64,0-5-64,-5 1-640,3-4 480,-2 0-1503,-1 1 1279,5-8-2208,5 2 1952,1-2-2944,16-7-1792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5.123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13482 12788 12032,'-16'3'5471,"16"-3"-4319,0 3-1472,0-3 736,0 0-384,0 0-96,0 7 32,8 1-608,-4 2 512,0 0 480,4 9-288,1 2 0,2-1-32,1 5-32,0 8 0,4 9 0,-4 7 0,-1 11-96,-3 5 64,1 1 192,-2 2-128,2-5 96,-6 7-96,1 1 160,1 11-160,-5-4 352,4-5-288,-1-5 128,-3 3-160,0-8-128,4-3 64,1 5 256,-2 1-192,1 9-288,1-5 160,2 1 224,-3-4-160,3 4 128,3-15-96,-3-6-96,2-7 32,-7-5 128,3-3-96,0-3 192,-3-4-160,3-3-96,-1 0 64,-4-4 96,3-3-96,-3-4-256,0 1 192,0-5-1408,4 0 1152,-4-2-2751,0-8 2367,0 0-7680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6.205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16596 12738 9856,'-16'0'4416,"16"7"-3488,-4-7-1184,4 0 1696,-4 3-1185,0 5 161,0-1-256,0 3-128,1 5 0,3-2 224,-5 12-192,5 0 160,0 3-192,0 4 192,-4 7-192,0 7-96,0 18 64,0 3 160,0-1-128,1 12 192,3-3-192,0 3 192,0 3-192,0 10 192,3 2-192,1-5 0,0 0 0,0-6 128,0 2-128,5 1 96,-2 0-96,1-4 352,-4-11-320,0-6 160,8 4-160,-4-11-32,0-4 0,0-8 32,0 1-32,0-4 64,-8-2-64,4-5-32,-1-4 32,2-1 32,-1-7-32,-4 2-992,0 0 736,0-7-1600,3 0 1376,2-4-3007,3-8-5249,4-1 6560,0-20 224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7.190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19387 12766 12032,'-7'0'5471,"7"0"-4319,0 4-1472,0-4 1728,0 0-1184,0 6 128,0 1-256,3 8 32,1-2-96,1 17-192,-1-2 128,-4 4 0,3 9 32,-3 13-96,4 20 64,1 1 128,-5 16-96,0-5-64,0 9 32,3 14 32,1-4 0,1-2 64,-5-7-32,4 4 64,-1-6-64,1 9 256,4-8-224,1-9 224,-2-5-192,4-4 128,2-14-192,0-5 96,-1-8-96,-1-9 160,1-6-160,-5-2 96,2-8-96,-6-5-384,1-2 288,1-7-1504,-1 0 1216,-4-4-2560,0-1 2241,3 6-3137,2-2 2880,-5 4-6880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8.327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22065 12668 7936,'0'-32'3552,"-16"11"-2784,8 4-960,8 12 2560,0 5-1920,0 0 1215,0 0-1215,0 0 96,0 0-384,8 5 0,0 12-128,0 4 64,-4 4-64,8 7 64,-3 3-64,3 7-96,-5 4 32,4 10 128,1 12-96,0 17 96,1 4-64,-1 6 64,0 0-64,-5 4-32,5 11 32,-3-1 128,-2 1-128,2-4 352,-9-8-288,3-5 224,1 6-224,0-11 32,4-4-96,-1-8 64,2-6-64,-5-4 256,4-12-224,-1-4 64,-2-8-96,3-4-96,-5-1 32,2-2 192,-1 1-128,-4-6-96,0 0 64,0 5 96,3-7-96,-3 3 96,0-6-64,0-3-32,0-5 32,0-3-32,0 0 0,0 4-832,0-3 672,0-2-864,0 2 800,0 2-1248,0-1 1120,0-4-1727,5 3 1567,2-4-2528,9-5 2304,4-6-6272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6.205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16596 12738 9856,'-16'0'4416,"16"7"-3488,-4-7-1184,4 0 1696,-4 3-1185,0 5 161,0-1-256,0 3-128,1 5 0,3-2 224,-5 12-192,5 0 160,0 3-192,0 4 192,-4 7-192,0 7-96,0 18 64,0 3 160,0-1-128,1 12 192,3-3-192,0 3 192,0 3-192,0 10 192,3 2-192,1-5 0,0 0 0,0-6 128,0 2-128,5 1 96,-2 0-96,1-4 352,-4-11-320,0-6 160,8 4-160,-4-11-32,0-4 0,0-8 32,0 1-32,0-4 64,-8-2-64,4-5-32,-1-4 32,2-1 32,-1-7-32,-4 2-992,0 0 736,0-7-1600,3 0 1376,2-4-3007,3-8-5249,4-1 6560,0-20 224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9.429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24096 12449 9728,'-7'0'4288,"10"3"-3360,-6 2-1184,3-2 992,0 4-640,-5 3 128,1 5-160,4 2 160,0 7-192,0 8 192,0 4-192,0 6 447,0 1-351,4 0 96,-4 5-160,5-1 160,-2 2-192,1 8 192,-4-1-192,0 14 192,0 2-192,0-1 96,0 2-96,0-2 256,0-3-224,0-1 160,0-4-192,4 11 96,0-2-96,-4-6-32,0-1 32,0-6-32,0 1 0,0-7 64,-4-1-32,0 3-32,0-7 32,1 0-32,-2 0 0,1 2 64,1-4-32,-2-1-96,-3-2 32,5 4 32,-6-9 0,6 4 160,-2 1-128,1-7-160,-3-1 96,2-5 256,-2 3-160,2-5 160,-1-3-192,1 0 192,1-4-192,-1-4 448,2-2-352,3-1-64,0-3-32,0-1 32,0 0-32,0 2 64,0-6-64,3 1 64,-3-7-64,0 0-96,5 4 32,-5-4-864,0 0 704,9 3-2016,-3-3 1696,2 0-4159,1 4 3583,-2 10-6720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2.088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5360 15365 8832,'-12'-3'4000,"8"3"-3168,1 3-1056,-1-3 928,-1 3-608,-2 4 32,-2 3-64,2 5-224,0 3 128,7 7 0,0 10 32,2 15-96,3 6 64,-5 4 128,0 7-96,4-3-64,3 4 32,-7-5 128,9-10-96,-1-8-1792,3-9 1440,10-11-5824,7-21 4768,-4-12-1568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2.857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8305 15602 10112,'-21'-14'4608,"14"14"-3616,7-4-1248,0 1 800,3-1-480,6 1-224,3-5 160,4 1-32,3 2 32,1 0-192,4 2 160,8-2 96,-1 5-64,6 5-64,-6-2 32,1 4 32,0 7 0,-1 4 160,-6 0-128,-5 0-96,-5 2 64,-7 6 96,-3 6-96,-5-2 192,-8 2-160,-1 0 447,2-3-351,-5-4 0,0-1-64,-1 0-64,1 2 32,5-1-32,-2 0 0,6-5 160,-1 2-128,4-4-160,7-5 96,6-3 96,7 2-64,3-6-64,10-6 32,2 0 32,4 0 0,6 0-543,3 0 415,-1 0-2368,9 5 1952,4 1-5984,15 2 5024,-12 10-1984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4.50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14970 15564 11392,'-16'-8'5151,"11"6"-4063,-7-3-1376,9 5 1760,3 0-1216,0 0 96,0 0-256,0 0-160,0 0 64,0 0-96,0 0 64,-4 7-160,4 14 160,-4 8 0,-1 7 32,2 8 64,-1 7-32,0-6-96,0 1 32,4-4-64,4-6 64,0-4 128,3-4-96,9-7 0,12-6 32,0-5-32,7-3 0,7-4 0,4 4 0,2 1-448,0-1 352,4-4-64,-8 2 96,0-3-128,-9-2 160,-3 0-544,-1-2 448,-3-6-288,-4 1 288,-4-1-1983,-4 1 1631,-4-3-3296,-4 0-3200</inkml:trace>
  <inkml:trace contextRef="#ctx0" brushRef="#br0" timeOffset="299">15475 15443 11392,'-13'-10'5024,"10"5"-3937,-1 5-1375,4 0 768,0 7-448,4 4-160,-1 6 96,2 5 96,3 14-64,-5 6-160,6 7 128,-6 4 0,2 11 32,-1 2 0,3 7 0,-3 3 0,4 2 0,1-5 0,-2-10 0,2-8 0,3-5 0,11 0-2079,5-22 1631,0-10-3136,3-8 2720,9-10-6336</inkml:trace>
  <inkml:trace contextRef="#ctx0" brushRef="#br0" timeOffset="484">17033 16016 9984,'23'3'4512,"-13"0"-3552,6 1-1216,-5-1 704,6 1-416,6 0 96,10-1-96,-3 1-1376,2-4 1088,1 0-4512,-2 0 3680</inkml:trace>
  <inkml:trace contextRef="#ctx0" brushRef="#br0" timeOffset="664">17976 16094 8064,'12'10'3680,"-5"-6"-2912,14 2-960,-7-6 480,12 0-256,2 0-832,7-2 640,8-6-2464,9 1 2016,8-8-5216</inkml:trace>
  <inkml:trace contextRef="#ctx0" brushRef="#br0" timeOffset="-757">12030 15344 8832,'-30'-4'4000,"8"4"-3168,11-3-1056,11 3 1184,0 0-800,0 0 480,0 0-480,16 3-256,1 1-192,1 0 224,3-2-96,2 3 128,5-2 32,0 4 0,0 0 0,0 1 0,-4-2 0,4 1 0,-5 5 64,-2 1-32,-7 5-32,-9-1 32,-5 5 128,-5-1-128,2 4 0,-6-5 0,3 5 32,-4-3-32,-2-4 160,6-4-160,-4 0-96,8-4 64,2-2 96,0-2-96,7-2 96,4-1-64,6 8-32,11-11 32,4 8-128,3 2 64,1 4-160,4 8 160,0 2 96,-9 4-64,2-2 0,-5 4 32,-10 0 128,-6-2-128,-2-3 192,-10-2-192,-10 7 1183,-4-6-959,-7-3 704,-7 0-704,-7-7 32,-5-3-192,-8-1-64,0-3 0,0-3-32,6-4 0,0 0 0,7-4 0,7 2-1280,9-3 1024,3 2-2687,12-4 2239,15-4-3168,12-3 2912,27 0-5184</inkml:trace>
  <inkml:trace contextRef="#ctx0" brushRef="#br0" timeOffset="870">19141 15949 10112,'25'0'4608,"-11"0"-3616,11 0-1248,-5 0 448,8 0-224,4 0-160,3-5 160,9 2-2880,4-4 2304,12-6-7616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5.50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20235 15856 7680,'63'15'3456,"-47"-5"-2720,8 1-928,-8-7 768,3-1-512,9 4-96,9 0 32,2-7-1632,8-4 1280,5-6-6752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5.671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21245 15874 8832,'27'14'4000,"-7"-10"-3168,8 10-1056,-12-6 928,8-6-608,4 4-32,4-4-32,3 1-320,2 2 224,-2-5-3104,12-5 2496,9 2-6336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6.55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22968 15714 10240,'-20'0'4608,"20"5"-3616,0-10-1248,0 5 704,0 8-416,0 2 0,0 5 0,0 2-224,0 4 160,0 11 0,0 1 32,-8-5 64,-1 0-32,6 0 1151,-5-6-927,3-5 1152,10-4-1056,3-5 1088,-5-12-1088,9-2 96,0-12-288,4-14-128,5-6 0,-2-2-480,1 1 352,0 0-160,0 0 192,-1 4 32,2 7 32,-1 3-192,-1 10 160,2 13-192,-2 9 192,2 3-96,-7 8 96,7 7-64,-5 3 64,-4 0-64,-5 0 64,-2-4 128,2 2-96,2-4 288,-5-4-224,-1-8 320,6-8 64,-2-4-320,2-8 64,3-8-160,2-4 64,7-4-64,0 2-32,5 0 32,7-6-128,-1 3 64,-1-1-64,1 5 64,3 11-64,-3 1 64,1 11 32,-2 11 0,-3 1 0,-4 6 0,-4 12 64,-4-2-32,-4 7 64,-5 0-64,2-3-32,-5 0 32,-1 0 128,2 0-128,-1-4-1952,-4-3 1504,3-4-7039,2-53-225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0.621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3738 12809 5120,'-4'-8'2304,"4"8"-1824,0-3-608,0 3 1248,0 0-896,0 0 1248,0 0-1088,0 0 704,0 0-800,0 0 544,0 0-608,0 0-128,0 0-32,0 8-160,0-3 64,0 7 128,-4-1-96,0 3 0,0 4 32,1-1 416,-2 1-352,1 3 32,1 7-64,-2 4 32,-3 6-64,0 5 160,1 9-160,-2 1 0,2 5 0,-2-8-32,1 6 0,2-6 0,-4-2 0,4 2 64,-4 3-32,8 0 160,-3 4-160,5 4-96,0-6 64,0 3 96,5-5-96,-3-6 0,2 1 32,2-7 32,-4-1-32,2-5-96,1 3 32,-5 2 128,0-2-96,0 1 192,-5-3-160,1-1-160,4 3 96,-2 2 0,2-5 32,0 3 64,0-5-32,2-5-96,2 0 32,1 7-64,2-6 64,-3-4 192,1-1-128,-2-2-96,1-2 64,1-2 96,0 0-96,-3-4 192,2 1-160,1-2-96,-2 2 64,-3-2 0,4 2 0,-4 2-96,0 1 64,0 0 128,0-1-96,0 1 0,0-3 32,0-2-32,0-1 0,0-6 0,0 1 0,0-2-1792,0-5 1408,0-8-5792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2.574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6657 12678 7424,'-19'25'3360,"10"-18"-2656,2 1-896,2-2 864,2 1-576,-1 0 32,0 3-64,0 0-64,4 2 32,-4 2-32,4 0 0,0 4 64,0 2-32,0 10 416,0-2-320,0 3 288,4 8-320,0 5 64,0-2-128,0 14 64,-1 1-64,2-1-32,2 11 32,2-3 32,-2 3-32,2 6-96,3 15 32,4-2 288,-2-5-192,3 4 416,-2-7-352,-3-10 288,0-2-320,-3-2 128,-2-8-160,3-6 64,-4 0-96,2-4 64,-4-8-64,1-6-32,0-6 32,-3-6-32,2 2 0,1-2 0,-5-2 0,0 0-96,0 0 64,0 0 192,0 3-128,0-3-96,0-5 64,0-1 160,0-2-128,3 0-96,-3-2 64,0-1-96,0 3-32,9 1 32,-2 3 32,-3-4 64,1 1 0,-2-1 64,-3 1-32,4-4-96,-4 0 32,-4 3 32,1 2 0,-2-6 0,1 6 0,0-2 0,1 0 0,3 1-96,0-1 64,0 1-64,0 0 64,0-1-320,0 1 256,0 1-224,0-2 224,0 0-736,0 0 640,7 0-1184,2 2 1056,3-2-2272,3-6 1984,1-8-5312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3.838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10093 12757 8320,'-12'0'3680,"5"0"-2912,-2 0-960,9 3 2272,-3-3-1664,-1 0-64,-1 0-192,2 4-160,3 3 32,0 0-128,0 4 64,3 7-64,-3-1 64,0 9-64,0 1 64,0 4 128,0 9-96,5 6-64,-1 16 32,4 6-64,-4 2 64,0 13 128,-4-2-96,3 7 0,2 15 32,-1-4-32,-1-4 0,-3 0 352,0-1-288,5-6 96,-1 0-128,-2 2 64,8-4-64,2-8-32,-1 2 32,-2-4 32,-1-14-32,-4-4 415,-2-10-319,3 0 192,-5-10-224,0-6 32,0-4-96,0-7 64,0-4-64,0-2 64,0-5-64,-5 1-640,3-4 480,-2 0-1503,-1 1 1279,5-8-2208,5 2 1952,1-2-2944,16-7-1792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7.190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19387 12766 12032,'-7'0'5471,"7"0"-4319,0 4-1472,0-4 1728,0 0-1184,0 6 128,0 1-256,3 8 32,1-2-96,1 17-192,-1-2 128,-4 4 0,3 9 32,-3 13-96,4 20 64,1 1 128,-5 16-96,0-5-64,0 9 32,3 14 32,1-4 0,1-2 64,-5-7-32,4 4 64,-1-6-64,1 9 256,4-8-224,1-9 224,-2-5-192,4-4 128,2-14-192,0-5 96,-1-8-96,-1-9 160,1-6-160,-5-2 96,2-8-96,-6-5-384,1-2 288,1-7-1504,-1 0 1216,-4-4-2560,0-1 2241,3 6-3137,2-2 2880,-5 4-6880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5.123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13482 12788 12032,'-16'3'5471,"16"-3"-4319,0 3-1472,0-3 736,0 0-384,0 0-96,0 7 32,8 1-608,-4 2 512,0 0 480,4 9-288,1 2 0,2-1-32,1 5-32,0 8 0,4 9 0,-4 7 0,-1 11-96,-3 5 64,1 1 192,-2 2-128,2-5 96,-6 7-96,1 1 160,1 11-160,-5-4 352,4-5-288,-1-5 128,-3 3-160,0-8-128,4-3 64,1 5 256,-2 1-192,1 9-288,1-5 160,2 1 224,-3-4-160,3 4 128,3-15-96,-3-6-96,2-7 32,-7-5 128,3-3-96,0-3 192,-3-4-160,3-3-96,-1 0 64,-4-4 96,3-3-96,-3-4-256,0 1 192,0-5-1408,4 0 1152,-4-2-2751,0-8 2367,0 0-7680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6.205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16596 12738 9856,'-16'0'4416,"16"7"-3488,-4-7-1184,4 0 1696,-4 3-1185,0 5 161,0-1-256,0 3-128,1 5 0,3-2 224,-5 12-192,5 0 160,0 3-192,0 4 192,-4 7-192,0 7-96,0 18 64,0 3 160,0-1-128,1 12 192,3-3-192,0 3 192,0 3-192,0 10 192,3 2-192,1-5 0,0 0 0,0-6 128,0 2-128,5 1 96,-2 0-96,1-4 352,-4-11-320,0-6 160,8 4-160,-4-11-32,0-4 0,0-8 32,0 1-32,0-4 64,-8-2-64,4-5-32,-1-4 32,2-1 32,-1-7-32,-4 2-992,0 0 736,0-7-1600,3 0 1376,2-4-3007,3-8-5249,4-1 6560,0-20 224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7.190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19387 12766 12032,'-7'0'5471,"7"0"-4319,0 4-1472,0-4 1728,0 0-1184,0 6 128,0 1-256,3 8 32,1-2-96,1 17-192,-1-2 128,-4 4 0,3 9 32,-3 13-96,4 20 64,1 1 128,-5 16-96,0-5-64,0 9 32,3 14 32,1-4 0,1-2 64,-5-7-32,4 4 64,-1-6-64,1 9 256,4-8-224,1-9 224,-2-5-192,4-4 128,2-14-192,0-5 96,-1-8-96,-1-9 160,1-6-160,-5-2 96,2-8-96,-6-5-384,1-2 288,1-7-1504,-1 0 1216,-4-4-2560,0-1 2241,3 6-3137,2-2 2880,-5 4-6880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8.327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22065 12668 7936,'0'-32'3552,"-16"11"-2784,8 4-960,8 12 2560,0 5-1920,0 0 1215,0 0-1215,0 0 96,0 0-384,8 5 0,0 12-128,0 4 64,-4 4-64,8 7 64,-3 3-64,3 7-96,-5 4 32,4 10 128,1 12-96,0 17 96,1 4-64,-1 6 64,0 0-64,-5 4-32,5 11 32,-3-1 128,-2 1-128,2-4 352,-9-8-288,3-5 224,1 6-224,0-11 32,4-4-96,-1-8 64,2-6-64,-5-4 256,4-12-224,-1-4 64,-2-8-96,3-4-96,-5-1 32,2-2 192,-1 1-128,-4-6-96,0 0 64,0 5 96,3-7-96,-3 3 96,0-6-64,0-3-32,0-5 32,0-3-32,0 0 0,0 4-832,0-3 672,0-2-864,0 2 800,0 2-1248,0-1 1120,0-4-1727,5 3 1567,2-4-2528,9-5 2304,4-6-6272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9.429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24096 12449 9728,'-7'0'4288,"10"3"-3360,-6 2-1184,3-2 992,0 4-640,-5 3 128,1 5-160,4 2 160,0 7-192,0 8 192,0 4-192,0 6 447,0 1-351,4 0 96,-4 5-160,5-1 160,-2 2-192,1 8 192,-4-1-192,0 14 192,0 2-192,0-1 96,0 2-96,0-2 256,0-3-224,0-1 160,0-4-192,4 11 96,0-2-96,-4-6-32,0-1 32,0-6-32,0 1 0,0-7 64,-4-1-32,0 3-32,0-7 32,1 0-32,-2 0 0,1 2 64,1-4-32,-2-1-96,-3-2 32,5 4 32,-6-9 0,6 4 160,-2 1-128,1-7-160,-3-1 96,2-5 256,-2 3-160,2-5 160,-1-3-192,1 0 192,1-4-192,-1-4 448,2-2-352,3-1-64,0-3-32,0-1 32,0 0-32,0 2 64,0-6-64,3 1 64,-3-7-64,0 0-96,5 4 32,-5-4-864,0 0 704,9 3-2016,-3-3 1696,2 0-4159,1 4 3583,-2 10-6720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2.088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5360 15365 8832,'-12'-3'4000,"8"3"-3168,1 3-1056,-1-3 928,-1 3-608,-2 4 32,-2 3-64,2 5-224,0 3 128,7 7 0,0 10 32,2 15-96,3 6 64,-5 4 128,0 7-96,4-3-64,3 4 32,-7-5 128,9-10-96,-1-8-1792,3-9 1440,10-11-5824,7-21 4768,-4-12-1568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2.857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8305 15602 10112,'-21'-14'4608,"14"14"-3616,7-4-1248,0 1 800,3-1-480,6 1-224,3-5 160,4 1-32,3 2 32,1 0-192,4 2 160,8-2 96,-1 5-64,6 5-64,-6-2 32,1 4 32,0 7 0,-1 4 160,-6 0-128,-5 0-96,-5 2 64,-7 6 96,-3 6-96,-5-2 192,-8 2-160,-1 0 447,2-3-351,-5-4 0,0-1-64,-1 0-64,1 2 32,5-1-32,-2 0 0,6-5 160,-1 2-128,4-4-160,7-5 96,6-3 96,7 2-64,3-6-64,10-6 32,2 0 32,4 0 0,6 0-543,3 0 415,-1 0-2368,9 5 1952,4 1-5984,15 2 5024,-12 10-1984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4.50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14970 15564 11392,'-16'-8'5151,"11"6"-4063,-7-3-1376,9 5 1760,3 0-1216,0 0 96,0 0-256,0 0-160,0 0 64,0 0-96,0 0 64,-4 7-160,4 14 160,-4 8 0,-1 7 32,2 8 64,-1 7-32,0-6-96,0 1 32,4-4-64,4-6 64,0-4 128,3-4-96,9-7 0,12-6 32,0-5-32,7-3 0,7-4 0,4 4 0,2 1-448,0-1 352,4-4-64,-8 2 96,0-3-128,-9-2 160,-3 0-544,-1-2 448,-3-6-288,-4 1 288,-4-1-1983,-4 1 1631,-4-3-3296,-4 0-3200</inkml:trace>
  <inkml:trace contextRef="#ctx0" brushRef="#br0" timeOffset="299">15475 15443 11392,'-13'-10'5024,"10"5"-3937,-1 5-1375,4 0 768,0 7-448,4 4-160,-1 6 96,2 5 96,3 14-64,-5 6-160,6 7 128,-6 4 0,2 11 32,-1 2 0,3 7 0,-3 3 0,4 2 0,1-5 0,-2-10 0,2-8 0,3-5 0,11 0-2079,5-22 1631,0-10-3136,3-8 2720,9-10-6336</inkml:trace>
  <inkml:trace contextRef="#ctx0" brushRef="#br0" timeOffset="484">17033 16016 9984,'23'3'4512,"-13"0"-3552,6 1-1216,-5-1 704,6 1-416,6 0 96,10-1-96,-3 1-1376,2-4 1088,1 0-4512,-2 0 3680</inkml:trace>
  <inkml:trace contextRef="#ctx0" brushRef="#br0" timeOffset="664">17976 16094 8064,'12'10'3680,"-5"-6"-2912,14 2-960,-7-6 480,12 0-256,2 0-832,7-2 640,8-6-2464,9 1 2016,8-8-5216</inkml:trace>
  <inkml:trace contextRef="#ctx0" brushRef="#br0" timeOffset="-757">12030 15344 8832,'-30'-4'4000,"8"4"-3168,11-3-1056,11 3 1184,0 0-800,0 0 480,0 0-480,16 3-256,1 1-192,1 0 224,3-2-96,2 3 128,5-2 32,0 4 0,0 0 0,0 1 0,-4-2 0,4 1 0,-5 5 64,-2 1-32,-7 5-32,-9-1 32,-5 5 128,-5-1-128,2 4 0,-6-5 0,3 5 32,-4-3-32,-2-4 160,6-4-160,-4 0-96,8-4 64,2-2 96,0-2-96,7-2 96,4-1-64,6 8-32,11-11 32,4 8-128,3 2 64,1 4-160,4 8 160,0 2 96,-9 4-64,2-2 0,-5 4 32,-10 0 128,-6-2-128,-2-3 192,-10-2-192,-10 7 1183,-4-6-959,-7-3 704,-7 0-704,-7-7 32,-5-3-192,-8-1-64,0-3 0,0-3-32,6-4 0,0 0 0,7-4 0,7 2-1280,9-3 1024,3 2-2687,12-4 2239,15-4-3168,12-3 2912,27 0-5184</inkml:trace>
  <inkml:trace contextRef="#ctx0" brushRef="#br0" timeOffset="870">19141 15949 10112,'25'0'4608,"-11"0"-3616,11 0-1248,-5 0 448,8 0-224,4 0-160,3-5 160,9 2-2880,4-4 2304,12-6-7616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5.50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20235 15856 7680,'63'15'3456,"-47"-5"-2720,8 1-928,-8-7 768,3-1-512,9 4-96,9 0 32,2-7-1632,8-4 1280,5-6-6752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5.671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21245 15874 8832,'27'14'4000,"-7"-10"-3168,8 10-1056,-12-6 928,8-6-608,4 4-32,4-4-32,3 1-320,2 2 224,-2-5-3104,12-5 2496,9 2-6336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8.327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22065 12668 7936,'0'-32'3552,"-16"11"-2784,8 4-960,8 12 2560,0 5-1920,0 0 1215,0 0-1215,0 0 96,0 0-384,8 5 0,0 12-128,0 4 64,-4 4-64,8 7 64,-3 3-64,3 7-96,-5 4 32,4 10 128,1 12-96,0 17 96,1 4-64,-1 6 64,0 0-64,-5 4-32,5 11 32,-3-1 128,-2 1-128,2-4 352,-9-8-288,3-5 224,1 6-224,0-11 32,4-4-96,-1-8 64,2-6-64,-5-4 256,4-12-224,-1-4 64,-2-8-96,3-4-96,-5-1 32,2-2 192,-1 1-128,-4-6-96,0 0 64,0 5 96,3-7-96,-3 3 96,0-6-64,0-3-32,0-5 32,0-3-32,0 0 0,0 4-832,0-3 672,0-2-864,0 2 800,0 2-1248,0-1 1120,0-4-1727,5 3 1567,2-4-2528,9-5 2304,4-6-6272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6.556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22968 15714 10240,'-20'0'4608,"20"5"-3616,0-10-1248,0 5 704,0 8-416,0 2 0,0 5 0,0 2-224,0 4 160,0 11 0,0 1 32,-8-5 64,-1 0-32,6 0 1151,-5-6-927,3-5 1152,10-4-1056,3-5 1088,-5-12-1088,9-2 96,0-12-288,4-14-128,5-6 0,-2-2-480,1 1 352,0 0-160,0 0 192,-1 4 32,2 7 32,-1 3-192,-1 10 160,2 13-192,-2 9 192,2 3-96,-7 8 96,7 7-64,-5 3 64,-4 0-64,-5 0 64,-2-4 128,2 2-96,2-4 288,-5-4-224,-1-8 320,6-8 64,-2-4-320,2-8 64,3-8-160,2-4 64,7-4-64,0 2-32,5 0 32,7-6-128,-1 3 64,-1-1-64,1 5 64,3 11-64,-3 1 64,1 11 32,-2 11 0,-3 1 0,-4 6 0,-4 12 64,-4-2-32,-4 7 64,-5 0-64,2-3-32,-5 0 32,-1 0 128,2 0-128,-1-4-1952,-4-3 1504,3-4-7039,2-53-225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29.429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24096 12449 9728,'-7'0'4288,"10"3"-3360,-6 2-1184,3-2 992,0 4-640,-5 3 128,1 5-160,4 2 160,0 7-192,0 8 192,0 4-192,0 6 447,0 1-351,4 0 96,-4 5-160,5-1 160,-2 2-192,1 8 192,-4-1-192,0 14 192,0 2-192,0-1 96,0 2-96,0-2 256,0-3-224,0-1 160,0-4-192,4 11 96,0-2-96,-4-6-32,0-1 32,0-6-32,0 1 0,0-7 64,-4-1-32,0 3-32,0-7 32,1 0-32,-2 0 0,1 2 64,1-4-32,-2-1-96,-3-2 32,5 4 32,-6-9 0,6 4 160,-2 1-128,1-7-160,-3-1 96,2-5 256,-2 3-160,2-5 160,-1-3-192,1 0 192,1-4-192,-1-4 448,2-2-352,3-1-64,0-3-32,0-1 32,0 0-32,0 2 64,0-6-64,3 1 64,-3-7-64,0 0-96,5 4 32,-5-4-864,0 0 704,9 3-2016,-3-3 1696,2 0-4159,1 4 3583,-2 10-6720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5-24T21:39:32.088"/>
    </inkml:context>
    <inkml:brush xml:id="br0">
      <inkml:brushProperty name="width" value="0.04667" units="cm"/>
      <inkml:brushProperty name="height" value="0.04667" units="cm"/>
      <inkml:brushProperty name="color" value="#3165BB"/>
    </inkml:brush>
  </inkml:definitions>
  <inkml:trace contextRef="#ctx0" brushRef="#br0">5360 15365 8832,'-12'-3'4000,"8"3"-3168,1 3-1056,-1-3 928,-1 3-608,-2 4 32,-2 3-64,2 5-224,0 3 128,7 7 0,0 10 32,2 15-96,3 6 64,-5 4 128,0 7-96,4-3-64,3 4 32,-7-5 128,9-10-96,-1-8-1792,3-9 1440,10-11-5824,7-21 4768,-4-12-1568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A04F7-D460-194D-BB68-E0052D916AE5}" type="datetimeFigureOut">
              <a:t>9/1/2016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9960C-9263-9F45-846F-46B05EC2093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4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70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0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45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9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03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99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1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17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20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2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91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34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11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12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85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25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67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17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12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77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3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40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85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01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9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2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7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81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3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9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2920" y="1368360"/>
            <a:ext cx="9070200" cy="32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2920" y="216001"/>
            <a:ext cx="9070200" cy="299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2920" y="1368360"/>
            <a:ext cx="9070200" cy="32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pic>
        <p:nvPicPr>
          <p:cNvPr id="182" name="Picture 181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2920" y="216001"/>
            <a:ext cx="9070200" cy="299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360"/>
            <a:ext cx="10078560" cy="5672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1"/>
            <a:ext cx="907164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21.png"/><Relationship Id="rId21" Type="http://schemas.openxmlformats.org/officeDocument/2006/relationships/image" Target="../media/image210.png"/><Relationship Id="rId7" Type="http://schemas.openxmlformats.org/officeDocument/2006/relationships/image" Target="../media/image140.png"/><Relationship Id="rId12" Type="http://schemas.openxmlformats.org/officeDocument/2006/relationships/customXml" Target="../ink/ink6.xml"/><Relationship Id="rId17" Type="http://schemas.openxmlformats.org/officeDocument/2006/relationships/image" Target="../media/image190.png"/><Relationship Id="rId25" Type="http://schemas.openxmlformats.org/officeDocument/2006/relationships/image" Target="../media/image23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5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160.png"/><Relationship Id="rId24" Type="http://schemas.openxmlformats.org/officeDocument/2006/relationships/customXml" Target="../ink/ink12.xml"/><Relationship Id="rId5" Type="http://schemas.openxmlformats.org/officeDocument/2006/relationships/image" Target="../media/image131.png"/><Relationship Id="rId15" Type="http://schemas.openxmlformats.org/officeDocument/2006/relationships/image" Target="../media/image180.png"/><Relationship Id="rId23" Type="http://schemas.openxmlformats.org/officeDocument/2006/relationships/image" Target="../media/image220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00.png"/><Relationship Id="rId4" Type="http://schemas.openxmlformats.org/officeDocument/2006/relationships/customXml" Target="../ink/ink2.xml"/><Relationship Id="rId9" Type="http://schemas.openxmlformats.org/officeDocument/2006/relationships/image" Target="../media/image15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7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121.png"/><Relationship Id="rId21" Type="http://schemas.openxmlformats.org/officeDocument/2006/relationships/image" Target="../media/image210.png"/><Relationship Id="rId7" Type="http://schemas.openxmlformats.org/officeDocument/2006/relationships/image" Target="../media/image140.png"/><Relationship Id="rId12" Type="http://schemas.openxmlformats.org/officeDocument/2006/relationships/customXml" Target="../ink/ink20.xml"/><Relationship Id="rId17" Type="http://schemas.openxmlformats.org/officeDocument/2006/relationships/image" Target="../media/image190.png"/><Relationship Id="rId25" Type="http://schemas.openxmlformats.org/officeDocument/2006/relationships/image" Target="../media/image230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25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11" Type="http://schemas.openxmlformats.org/officeDocument/2006/relationships/image" Target="../media/image160.png"/><Relationship Id="rId24" Type="http://schemas.openxmlformats.org/officeDocument/2006/relationships/customXml" Target="../ink/ink26.xml"/><Relationship Id="rId5" Type="http://schemas.openxmlformats.org/officeDocument/2006/relationships/image" Target="../media/image131.png"/><Relationship Id="rId15" Type="http://schemas.openxmlformats.org/officeDocument/2006/relationships/image" Target="../media/image180.png"/><Relationship Id="rId23" Type="http://schemas.openxmlformats.org/officeDocument/2006/relationships/image" Target="../media/image220.png"/><Relationship Id="rId28" Type="http://schemas.openxmlformats.org/officeDocument/2006/relationships/customXml" Target="../ink/ink28.xml"/><Relationship Id="rId10" Type="http://schemas.openxmlformats.org/officeDocument/2006/relationships/customXml" Target="../ink/ink19.xml"/><Relationship Id="rId19" Type="http://schemas.openxmlformats.org/officeDocument/2006/relationships/image" Target="../media/image200.png"/><Relationship Id="rId4" Type="http://schemas.openxmlformats.org/officeDocument/2006/relationships/customXml" Target="../ink/ink16.xml"/><Relationship Id="rId9" Type="http://schemas.openxmlformats.org/officeDocument/2006/relationships/image" Target="../media/image150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70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121.png"/><Relationship Id="rId21" Type="http://schemas.openxmlformats.org/officeDocument/2006/relationships/image" Target="../media/image210.png"/><Relationship Id="rId7" Type="http://schemas.openxmlformats.org/officeDocument/2006/relationships/image" Target="../media/image140.png"/><Relationship Id="rId12" Type="http://schemas.openxmlformats.org/officeDocument/2006/relationships/customXml" Target="../ink/ink34.xml"/><Relationship Id="rId17" Type="http://schemas.openxmlformats.org/officeDocument/2006/relationships/image" Target="../media/image190.png"/><Relationship Id="rId25" Type="http://schemas.openxmlformats.org/officeDocument/2006/relationships/image" Target="../media/image230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25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1.xml"/><Relationship Id="rId11" Type="http://schemas.openxmlformats.org/officeDocument/2006/relationships/image" Target="../media/image160.png"/><Relationship Id="rId24" Type="http://schemas.openxmlformats.org/officeDocument/2006/relationships/customXml" Target="../ink/ink40.xml"/><Relationship Id="rId5" Type="http://schemas.openxmlformats.org/officeDocument/2006/relationships/image" Target="../media/image131.png"/><Relationship Id="rId15" Type="http://schemas.openxmlformats.org/officeDocument/2006/relationships/image" Target="../media/image180.png"/><Relationship Id="rId23" Type="http://schemas.openxmlformats.org/officeDocument/2006/relationships/image" Target="../media/image220.png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200.png"/><Relationship Id="rId4" Type="http://schemas.openxmlformats.org/officeDocument/2006/relationships/customXml" Target="../ink/ink30.xml"/><Relationship Id="rId9" Type="http://schemas.openxmlformats.org/officeDocument/2006/relationships/image" Target="../media/image150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170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" Type="http://schemas.openxmlformats.org/officeDocument/2006/relationships/image" Target="../media/image121.png"/><Relationship Id="rId21" Type="http://schemas.openxmlformats.org/officeDocument/2006/relationships/image" Target="../media/image210.png"/><Relationship Id="rId7" Type="http://schemas.openxmlformats.org/officeDocument/2006/relationships/image" Target="../media/image140.png"/><Relationship Id="rId12" Type="http://schemas.openxmlformats.org/officeDocument/2006/relationships/customXml" Target="../ink/ink48.xml"/><Relationship Id="rId17" Type="http://schemas.openxmlformats.org/officeDocument/2006/relationships/image" Target="../media/image190.png"/><Relationship Id="rId25" Type="http://schemas.openxmlformats.org/officeDocument/2006/relationships/image" Target="../media/image230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image" Target="../media/image25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5.xml"/><Relationship Id="rId11" Type="http://schemas.openxmlformats.org/officeDocument/2006/relationships/image" Target="../media/image160.png"/><Relationship Id="rId24" Type="http://schemas.openxmlformats.org/officeDocument/2006/relationships/customXml" Target="../ink/ink54.xml"/><Relationship Id="rId5" Type="http://schemas.openxmlformats.org/officeDocument/2006/relationships/image" Target="../media/image131.png"/><Relationship Id="rId15" Type="http://schemas.openxmlformats.org/officeDocument/2006/relationships/image" Target="../media/image180.png"/><Relationship Id="rId23" Type="http://schemas.openxmlformats.org/officeDocument/2006/relationships/image" Target="../media/image220.png"/><Relationship Id="rId28" Type="http://schemas.openxmlformats.org/officeDocument/2006/relationships/customXml" Target="../ink/ink56.xml"/><Relationship Id="rId10" Type="http://schemas.openxmlformats.org/officeDocument/2006/relationships/customXml" Target="../ink/ink47.xml"/><Relationship Id="rId19" Type="http://schemas.openxmlformats.org/officeDocument/2006/relationships/image" Target="../media/image200.png"/><Relationship Id="rId4" Type="http://schemas.openxmlformats.org/officeDocument/2006/relationships/customXml" Target="../ink/ink44.xml"/><Relationship Id="rId9" Type="http://schemas.openxmlformats.org/officeDocument/2006/relationships/image" Target="../media/image150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13" Type="http://schemas.openxmlformats.org/officeDocument/2006/relationships/image" Target="../media/image170.png"/><Relationship Id="rId18" Type="http://schemas.openxmlformats.org/officeDocument/2006/relationships/customXml" Target="../ink/ink65.xml"/><Relationship Id="rId26" Type="http://schemas.openxmlformats.org/officeDocument/2006/relationships/customXml" Target="../ink/ink69.xml"/><Relationship Id="rId3" Type="http://schemas.openxmlformats.org/officeDocument/2006/relationships/image" Target="../media/image121.png"/><Relationship Id="rId21" Type="http://schemas.openxmlformats.org/officeDocument/2006/relationships/image" Target="../media/image210.png"/><Relationship Id="rId7" Type="http://schemas.openxmlformats.org/officeDocument/2006/relationships/image" Target="../media/image140.png"/><Relationship Id="rId12" Type="http://schemas.openxmlformats.org/officeDocument/2006/relationships/customXml" Target="../ink/ink62.xml"/><Relationship Id="rId17" Type="http://schemas.openxmlformats.org/officeDocument/2006/relationships/image" Target="../media/image190.png"/><Relationship Id="rId25" Type="http://schemas.openxmlformats.org/officeDocument/2006/relationships/image" Target="../media/image230.png"/><Relationship Id="rId2" Type="http://schemas.openxmlformats.org/officeDocument/2006/relationships/customXml" Target="../ink/ink57.xml"/><Relationship Id="rId16" Type="http://schemas.openxmlformats.org/officeDocument/2006/relationships/customXml" Target="../ink/ink64.xml"/><Relationship Id="rId20" Type="http://schemas.openxmlformats.org/officeDocument/2006/relationships/customXml" Target="../ink/ink66.xml"/><Relationship Id="rId29" Type="http://schemas.openxmlformats.org/officeDocument/2006/relationships/image" Target="../media/image25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9.xml"/><Relationship Id="rId11" Type="http://schemas.openxmlformats.org/officeDocument/2006/relationships/image" Target="../media/image160.png"/><Relationship Id="rId24" Type="http://schemas.openxmlformats.org/officeDocument/2006/relationships/customXml" Target="../ink/ink68.xml"/><Relationship Id="rId5" Type="http://schemas.openxmlformats.org/officeDocument/2006/relationships/image" Target="../media/image131.png"/><Relationship Id="rId15" Type="http://schemas.openxmlformats.org/officeDocument/2006/relationships/image" Target="../media/image180.png"/><Relationship Id="rId23" Type="http://schemas.openxmlformats.org/officeDocument/2006/relationships/image" Target="../media/image220.png"/><Relationship Id="rId28" Type="http://schemas.openxmlformats.org/officeDocument/2006/relationships/customXml" Target="../ink/ink70.xml"/><Relationship Id="rId10" Type="http://schemas.openxmlformats.org/officeDocument/2006/relationships/customXml" Target="../ink/ink61.xml"/><Relationship Id="rId19" Type="http://schemas.openxmlformats.org/officeDocument/2006/relationships/image" Target="../media/image200.png"/><Relationship Id="rId4" Type="http://schemas.openxmlformats.org/officeDocument/2006/relationships/customXml" Target="../ink/ink58.xml"/><Relationship Id="rId9" Type="http://schemas.openxmlformats.org/officeDocument/2006/relationships/image" Target="../media/image150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2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504159" y="216092"/>
            <a:ext cx="9071322" cy="6476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defTabSz="457169"/>
            <a:r>
              <a:rPr lang="en-US" sz="2800" dirty="0">
                <a:solidFill>
                  <a:prstClr val="black"/>
                </a:solidFill>
              </a:rPr>
              <a:t>Hash Functions/Review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42361" y="1819692"/>
          <a:ext cx="7551342" cy="14235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7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77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01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Miles</a:t>
                      </a:r>
                      <a:r>
                        <a:rPr lang="en-US" sz="1600" b="1" baseline="0" dirty="0"/>
                        <a:t> Jones</a:t>
                      </a:r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MTThF</a:t>
                      </a:r>
                      <a:r>
                        <a:rPr lang="en-US" sz="1600" b="1" dirty="0"/>
                        <a:t> 8:30-9:50am</a:t>
                      </a:r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CSE 4140</a:t>
                      </a:r>
                    </a:p>
                  </a:txBody>
                  <a:tcPr marL="91437" marR="91437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7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60303" y="3635813"/>
            <a:ext cx="2146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September 1, 2016</a:t>
            </a:r>
          </a:p>
        </p:txBody>
      </p:sp>
    </p:spTree>
    <p:extLst>
      <p:ext uri="{BB962C8B-B14F-4D97-AF65-F5344CB8AC3E}">
        <p14:creationId xmlns:p14="http://schemas.microsoft.com/office/powerpoint/2010/main" val="18640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HOW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3" y="1399609"/>
            <a:ext cx="957770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To simulate having more memory locations: use 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Virtual Memory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.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Define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hash function</a:t>
            </a:r>
          </a:p>
          <a:p>
            <a:endParaRPr lang="en-US" sz="2000" b="1" dirty="0">
              <a:solidFill>
                <a:srgbClr val="0000FF"/>
              </a:solidFill>
              <a:sym typeface="Wingdings"/>
            </a:endParaRPr>
          </a:p>
          <a:p>
            <a:pPr algn="ctr"/>
            <a:r>
              <a:rPr lang="en-US" sz="2000" b="1" dirty="0">
                <a:solidFill>
                  <a:srgbClr val="000000"/>
                </a:solidFill>
                <a:sym typeface="Wingdings"/>
              </a:rPr>
              <a:t>h: { desired memory locations }  { actual memory locations }</a:t>
            </a:r>
          </a:p>
          <a:p>
            <a:pPr algn="ctr"/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 algn="ctr"/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 marL="342900" indent="-34290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Typically we want more memory than we have, so h is 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not one-to-one.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342900" indent="-34290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How to implement h?  </a:t>
            </a:r>
          </a:p>
          <a:p>
            <a:pPr marL="1257300" lvl="2" indent="-34290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CSE 12, CSE 100.  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Here, let's use hash functions in an algorithm for Element Distinctness.</a:t>
            </a:r>
          </a:p>
        </p:txBody>
      </p:sp>
    </p:spTree>
    <p:extLst>
      <p:ext uri="{BB962C8B-B14F-4D97-AF65-F5344CB8AC3E}">
        <p14:creationId xmlns:p14="http://schemas.microsoft.com/office/powerpoint/2010/main" val="30610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Virtual Memory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2920" y="2737783"/>
            <a:ext cx="9070200" cy="670680"/>
          </a:xfrm>
        </p:spPr>
        <p:txBody>
          <a:bodyPr/>
          <a:lstStyle/>
          <a:p>
            <a:r>
              <a:rPr lang="en-US" dirty="0"/>
              <a:t>Not just in this algorithm but in many computational settings we want to simulate a huge space of possible memory locations but where we are only going to access a small fraction.</a:t>
            </a:r>
          </a:p>
          <a:p>
            <a:endParaRPr lang="en-US" dirty="0"/>
          </a:p>
          <a:p>
            <a:r>
              <a:rPr lang="en-US" dirty="0"/>
              <a:t>For example, suppose you have a company of 5,000 employees and each is identified by their SSN. You want to be able to access employee records by their SSN. </a:t>
            </a:r>
          </a:p>
          <a:p>
            <a:endParaRPr lang="en-US" dirty="0"/>
          </a:p>
          <a:p>
            <a:r>
              <a:rPr lang="en-US" dirty="0"/>
              <a:t>You don’t want to keep a table of all possible SSN’s so we’ll use a virtual memory data structure to emulate having that huge table.</a:t>
            </a:r>
          </a:p>
          <a:p>
            <a:endParaRPr lang="en-US" dirty="0"/>
          </a:p>
          <a:p>
            <a:r>
              <a:rPr lang="en-US" dirty="0"/>
              <a:t>Can you think of any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27139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Ideal Hash Function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974" y="1411793"/>
            <a:ext cx="87370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Ideally, we could use a very unpredictable function called a hash function to assign random physical locations to each virtual location.</a:t>
            </a:r>
          </a:p>
          <a:p>
            <a:endParaRPr lang="en-US" sz="2000" dirty="0"/>
          </a:p>
          <a:p>
            <a:r>
              <a:rPr lang="en-US" sz="2000" dirty="0"/>
              <a:t>Later we will discuss how to actually implement such hash functions. But for now assume that we have a function h so that for every virtual location v, h(v) is uniformly and randomly chosen among the physical locations.</a:t>
            </a:r>
          </a:p>
          <a:p>
            <a:endParaRPr lang="en-US" sz="2000" dirty="0"/>
          </a:p>
          <a:p>
            <a:r>
              <a:rPr lang="en-US" sz="2000" dirty="0"/>
              <a:t>We call such an h an ideal hash function if its computable in constant time.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9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HOW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all 0s.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If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] = 1 then return "Found repeat"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Else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:= 1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</p:spTree>
    <p:extLst>
      <p:ext uri="{BB962C8B-B14F-4D97-AF65-F5344CB8AC3E}">
        <p14:creationId xmlns:p14="http://schemas.microsoft.com/office/powerpoint/2010/main" val="303962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HOW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all 0s.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If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= 1 then return "Found repeat"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Else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:= 1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7280" y="3802722"/>
            <a:ext cx="457437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What's the runtime of this algorithm?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14" name="Picture 13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17" y="4161775"/>
            <a:ext cx="444500" cy="241300"/>
          </a:xfrm>
          <a:prstGeom prst="rect">
            <a:avLst/>
          </a:prstGeom>
        </p:spPr>
      </p:pic>
      <p:pic>
        <p:nvPicPr>
          <p:cNvPr id="15" name="Picture 14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99" y="4438586"/>
            <a:ext cx="469900" cy="241300"/>
          </a:xfrm>
          <a:prstGeom prst="rect">
            <a:avLst/>
          </a:prstGeom>
        </p:spPr>
      </p:pic>
      <p:pic>
        <p:nvPicPr>
          <p:cNvPr id="16" name="Picture 15" descr="latex-image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82" y="4722066"/>
            <a:ext cx="977900" cy="241300"/>
          </a:xfrm>
          <a:prstGeom prst="rect">
            <a:avLst/>
          </a:prstGeom>
        </p:spPr>
      </p:pic>
      <p:pic>
        <p:nvPicPr>
          <p:cNvPr id="17" name="Picture 16" descr="latex-image-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28" y="4963366"/>
            <a:ext cx="571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3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HOW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all 0s.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If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= 1 then return "Found repeat"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Else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:= 1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7280" y="3802722"/>
            <a:ext cx="457437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What's the memory use of this algorithm?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14" name="Picture 13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17" y="4161775"/>
            <a:ext cx="444500" cy="241300"/>
          </a:xfrm>
          <a:prstGeom prst="rect">
            <a:avLst/>
          </a:prstGeom>
        </p:spPr>
      </p:pic>
      <p:pic>
        <p:nvPicPr>
          <p:cNvPr id="15" name="Picture 14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99" y="4438586"/>
            <a:ext cx="469900" cy="241300"/>
          </a:xfrm>
          <a:prstGeom prst="rect">
            <a:avLst/>
          </a:prstGeom>
        </p:spPr>
      </p:pic>
      <p:pic>
        <p:nvPicPr>
          <p:cNvPr id="16" name="Picture 15" descr="latex-image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82" y="4722066"/>
            <a:ext cx="977900" cy="241300"/>
          </a:xfrm>
          <a:prstGeom prst="rect">
            <a:avLst/>
          </a:prstGeom>
        </p:spPr>
      </p:pic>
      <p:pic>
        <p:nvPicPr>
          <p:cNvPr id="17" name="Picture 16" descr="latex-image-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28" y="4963366"/>
            <a:ext cx="571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WHY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all 0s.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If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= 1 then return "Found repeat"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Else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:= 1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2564" y="4461538"/>
            <a:ext cx="4907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But this algorithm might make a mistake!!!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When?</a:t>
            </a:r>
          </a:p>
        </p:txBody>
      </p:sp>
    </p:spTree>
    <p:extLst>
      <p:ext uri="{BB962C8B-B14F-4D97-AF65-F5344CB8AC3E}">
        <p14:creationId xmlns:p14="http://schemas.microsoft.com/office/powerpoint/2010/main" val="47345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WHY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all 0s.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If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= 1 then return "Found repeat"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Else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:= 1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954" y="4461538"/>
            <a:ext cx="6325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Correctness:  </a:t>
            </a:r>
            <a:r>
              <a:rPr lang="en-US" b="1" i="1" dirty="0">
                <a:solidFill>
                  <a:srgbClr val="000000"/>
                </a:solidFill>
              </a:rPr>
              <a:t>Goal is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If there is a repetition, algorithm finds it</a:t>
            </a:r>
          </a:p>
          <a:p>
            <a:r>
              <a:rPr lang="en-US" dirty="0">
                <a:solidFill>
                  <a:srgbClr val="000000"/>
                </a:solidFill>
              </a:rPr>
              <a:t>If there is no repetition, algorithm reports "Distinct elements"</a:t>
            </a:r>
          </a:p>
        </p:txBody>
      </p:sp>
    </p:spTree>
    <p:extLst>
      <p:ext uri="{BB962C8B-B14F-4D97-AF65-F5344CB8AC3E}">
        <p14:creationId xmlns:p14="http://schemas.microsoft.com/office/powerpoint/2010/main" val="303049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WHY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all 0s.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If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= 1 then return "Found repeat"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Else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:= 1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953" y="4461538"/>
            <a:ext cx="893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Correctness:  </a:t>
            </a:r>
            <a:r>
              <a:rPr lang="en-US" b="1" i="1" dirty="0">
                <a:solidFill>
                  <a:srgbClr val="000000"/>
                </a:solidFill>
              </a:rPr>
              <a:t>Goal is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If there is a repetition, algorithm finds it</a:t>
            </a:r>
          </a:p>
          <a:p>
            <a:r>
              <a:rPr lang="en-US" dirty="0">
                <a:solidFill>
                  <a:srgbClr val="000000"/>
                </a:solidFill>
              </a:rPr>
              <a:t>If there is no repetition, algorithm reports "Distinct elements"		</a:t>
            </a:r>
            <a:r>
              <a:rPr lang="en-US" b="1" dirty="0">
                <a:solidFill>
                  <a:srgbClr val="FF0000"/>
                </a:solidFill>
              </a:rPr>
              <a:t>Hash Collisions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green_chec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55" y="4461538"/>
            <a:ext cx="540890" cy="618160"/>
          </a:xfrm>
          <a:prstGeom prst="rect">
            <a:avLst/>
          </a:prstGeom>
        </p:spPr>
      </p:pic>
      <p:sp>
        <p:nvSpPr>
          <p:cNvPr id="4" name="Multiply 3"/>
          <p:cNvSpPr/>
          <p:nvPr/>
        </p:nvSpPr>
        <p:spPr>
          <a:xfrm>
            <a:off x="6619384" y="4928351"/>
            <a:ext cx="414462" cy="456517"/>
          </a:xfrm>
          <a:prstGeom prst="mathMultiply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8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0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WHY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all 0s.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If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= 1 then return "Found repeat"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Else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:= 1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953" y="4461538"/>
            <a:ext cx="893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is our algorithm correct with high probability in the ideal hash model?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9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9" y="85412"/>
            <a:ext cx="9807190" cy="54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6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Where is the connection?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2920" y="2899148"/>
            <a:ext cx="9070200" cy="670680"/>
          </a:xfrm>
        </p:spPr>
        <p:txBody>
          <a:bodyPr/>
          <a:lstStyle/>
          <a:p>
            <a:r>
              <a:rPr lang="en-US" sz="2400" dirty="0"/>
              <a:t>Think of elements in the array = people</a:t>
            </a:r>
          </a:p>
          <a:p>
            <a:endParaRPr lang="en-US" sz="2400" dirty="0"/>
          </a:p>
          <a:p>
            <a:r>
              <a:rPr lang="en-US" sz="2400" dirty="0"/>
              <a:t>Days of the year = memory locations</a:t>
            </a:r>
          </a:p>
          <a:p>
            <a:endParaRPr lang="en-US" sz="2400" dirty="0"/>
          </a:p>
          <a:p>
            <a:r>
              <a:rPr lang="en-US" sz="2400" dirty="0"/>
              <a:t>h(person)=birthday</a:t>
            </a:r>
          </a:p>
          <a:p>
            <a:endParaRPr lang="en-US" sz="2400" dirty="0"/>
          </a:p>
          <a:p>
            <a:r>
              <a:rPr lang="en-US" sz="2400" dirty="0"/>
              <a:t>collisions mean that two people share the same birthday.</a:t>
            </a:r>
          </a:p>
        </p:txBody>
      </p:sp>
    </p:spTree>
    <p:extLst>
      <p:ext uri="{BB962C8B-B14F-4D97-AF65-F5344CB8AC3E}">
        <p14:creationId xmlns:p14="http://schemas.microsoft.com/office/powerpoint/2010/main" val="2883142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General Birthday Paradox-type Phenomena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91905" y="1294006"/>
            <a:ext cx="9070200" cy="3152390"/>
          </a:xfrm>
        </p:spPr>
        <p:txBody>
          <a:bodyPr/>
          <a:lstStyle/>
          <a:p>
            <a:r>
              <a:rPr lang="en-US" sz="2400" dirty="0"/>
              <a:t>We have n objects and m places. We are putting each object at random into one of the places. What is the probability that 2 objects occupy the same place?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242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Calculating the general rule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230923" y="4617218"/>
            <a:ext cx="7325248" cy="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1197676" y="3873750"/>
              <a:ext cx="47160" cy="7815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816" y="3866553"/>
                <a:ext cx="61094" cy="795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2274436" y="3830550"/>
              <a:ext cx="104400" cy="8107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7261" y="3825512"/>
                <a:ext cx="114804" cy="821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3517156" y="3858270"/>
              <a:ext cx="47520" cy="7826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8938" y="3851070"/>
                <a:ext cx="58953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4746916" y="3870150"/>
              <a:ext cx="91800" cy="7635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7556" y="3861874"/>
                <a:ext cx="110160" cy="779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5849596" y="3852150"/>
              <a:ext cx="57240" cy="813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0294" y="3844593"/>
                <a:ext cx="69046" cy="824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/>
              <p14:cNvContentPartPr/>
              <p14:nvPr/>
            </p14:nvContentPartPr>
            <p14:xfrm>
              <a:off x="6875956" y="3862230"/>
              <a:ext cx="67320" cy="7614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65930" y="3852870"/>
                <a:ext cx="8415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7833556" y="3799590"/>
              <a:ext cx="113400" cy="9345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4556" y="3790590"/>
                <a:ext cx="12564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/>
              <p14:cNvContentPartPr/>
              <p14:nvPr/>
            </p14:nvContentPartPr>
            <p14:xfrm>
              <a:off x="8536996" y="3747750"/>
              <a:ext cx="39960" cy="9025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27006" y="3740190"/>
                <a:ext cx="59226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/>
              <p14:cNvContentPartPr/>
              <p14:nvPr/>
            </p14:nvContentPartPr>
            <p14:xfrm>
              <a:off x="1807876" y="4796430"/>
              <a:ext cx="42840" cy="2545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0379" y="4789240"/>
                <a:ext cx="52836" cy="26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/>
              <p14:cNvContentPartPr/>
              <p14:nvPr/>
            </p14:nvContentPartPr>
            <p14:xfrm>
              <a:off x="2878516" y="4860870"/>
              <a:ext cx="313560" cy="2055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0236" y="4852604"/>
                <a:ext cx="324720" cy="216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/>
              <p14:cNvContentPartPr/>
              <p14:nvPr/>
            </p14:nvContentPartPr>
            <p14:xfrm>
              <a:off x="4207276" y="4787430"/>
              <a:ext cx="2701800" cy="3718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9357" y="4779510"/>
                <a:ext cx="2713318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/>
              <p14:cNvContentPartPr/>
              <p14:nvPr/>
            </p14:nvContentPartPr>
            <p14:xfrm>
              <a:off x="7184116" y="4974270"/>
              <a:ext cx="122760" cy="208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79091" y="4969230"/>
                <a:ext cx="131016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/>
              <p14:cNvContentPartPr/>
              <p14:nvPr/>
            </p14:nvContentPartPr>
            <p14:xfrm>
              <a:off x="7547716" y="4980390"/>
              <a:ext cx="138600" cy="208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2330" y="4975082"/>
                <a:ext cx="147218" cy="33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/>
              <p14:cNvContentPartPr/>
              <p14:nvPr/>
            </p14:nvContentPartPr>
            <p14:xfrm>
              <a:off x="8148556" y="4890750"/>
              <a:ext cx="328320" cy="1335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9206" y="4880338"/>
                <a:ext cx="344502" cy="154025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Oval 69"/>
          <p:cNvSpPr/>
          <p:nvPr/>
        </p:nvSpPr>
        <p:spPr>
          <a:xfrm>
            <a:off x="3367800" y="1763280"/>
            <a:ext cx="150120" cy="9504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929040" y="1805760"/>
            <a:ext cx="121680" cy="1216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rot="-1281600">
            <a:off x="4422314" y="1794199"/>
            <a:ext cx="161852" cy="121403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915800" y="1787760"/>
            <a:ext cx="111240" cy="1450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 rot="-935400">
            <a:off x="5287322" y="1830157"/>
            <a:ext cx="165956" cy="121847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739120" y="1807200"/>
            <a:ext cx="140400" cy="14040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117840" y="1821960"/>
            <a:ext cx="143280" cy="1432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6480720" y="1839960"/>
            <a:ext cx="144360" cy="14436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3871080" y="4341960"/>
            <a:ext cx="25560" cy="0"/>
          </a:xfrm>
          <a:prstGeom prst="lin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91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Calculating the general rule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230923" y="4617218"/>
            <a:ext cx="7325248" cy="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1197676" y="3873750"/>
              <a:ext cx="47160" cy="7815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816" y="3866553"/>
                <a:ext cx="61094" cy="795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2274436" y="3830550"/>
              <a:ext cx="104400" cy="8107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7261" y="3825512"/>
                <a:ext cx="114804" cy="821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3517156" y="3858270"/>
              <a:ext cx="47520" cy="7826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8938" y="3851070"/>
                <a:ext cx="58953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4746916" y="3870150"/>
              <a:ext cx="91800" cy="7635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7556" y="3861874"/>
                <a:ext cx="110160" cy="779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5849596" y="3852150"/>
              <a:ext cx="57240" cy="813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0294" y="3844593"/>
                <a:ext cx="69046" cy="824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/>
              <p14:cNvContentPartPr/>
              <p14:nvPr/>
            </p14:nvContentPartPr>
            <p14:xfrm>
              <a:off x="6875956" y="3862230"/>
              <a:ext cx="67320" cy="7614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65930" y="3852870"/>
                <a:ext cx="8415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7833556" y="3799590"/>
              <a:ext cx="113400" cy="9345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4556" y="3790590"/>
                <a:ext cx="12564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/>
              <p14:cNvContentPartPr/>
              <p14:nvPr/>
            </p14:nvContentPartPr>
            <p14:xfrm>
              <a:off x="8536996" y="3747750"/>
              <a:ext cx="39960" cy="9025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27006" y="3740190"/>
                <a:ext cx="59226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/>
              <p14:cNvContentPartPr/>
              <p14:nvPr/>
            </p14:nvContentPartPr>
            <p14:xfrm>
              <a:off x="1807876" y="4796430"/>
              <a:ext cx="42840" cy="2545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0379" y="4789240"/>
                <a:ext cx="52836" cy="26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/>
              <p14:cNvContentPartPr/>
              <p14:nvPr/>
            </p14:nvContentPartPr>
            <p14:xfrm>
              <a:off x="2878516" y="4860870"/>
              <a:ext cx="313560" cy="2055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0236" y="4852604"/>
                <a:ext cx="324720" cy="216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/>
              <p14:cNvContentPartPr/>
              <p14:nvPr/>
            </p14:nvContentPartPr>
            <p14:xfrm>
              <a:off x="4207276" y="4787430"/>
              <a:ext cx="2701800" cy="3718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9357" y="4779510"/>
                <a:ext cx="2713318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/>
              <p14:cNvContentPartPr/>
              <p14:nvPr/>
            </p14:nvContentPartPr>
            <p14:xfrm>
              <a:off x="7184116" y="4974270"/>
              <a:ext cx="122760" cy="208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79091" y="4969230"/>
                <a:ext cx="131016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/>
              <p14:cNvContentPartPr/>
              <p14:nvPr/>
            </p14:nvContentPartPr>
            <p14:xfrm>
              <a:off x="7547716" y="4980390"/>
              <a:ext cx="138600" cy="208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2330" y="4975082"/>
                <a:ext cx="147218" cy="33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/>
              <p14:cNvContentPartPr/>
              <p14:nvPr/>
            </p14:nvContentPartPr>
            <p14:xfrm>
              <a:off x="8148556" y="4890750"/>
              <a:ext cx="328320" cy="1335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9206" y="4880338"/>
                <a:ext cx="344502" cy="154025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Oval 69"/>
          <p:cNvSpPr/>
          <p:nvPr/>
        </p:nvSpPr>
        <p:spPr>
          <a:xfrm>
            <a:off x="4339892" y="4416784"/>
            <a:ext cx="150120" cy="9504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929040" y="1805760"/>
            <a:ext cx="121680" cy="1216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rot="-1281600">
            <a:off x="4422314" y="1794199"/>
            <a:ext cx="161852" cy="121403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915800" y="1787760"/>
            <a:ext cx="111240" cy="1450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 rot="-935400">
            <a:off x="5287322" y="1830157"/>
            <a:ext cx="165956" cy="121847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739120" y="1807200"/>
            <a:ext cx="140400" cy="14040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117840" y="1821960"/>
            <a:ext cx="143280" cy="1432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6480720" y="1839960"/>
            <a:ext cx="144360" cy="14436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3871080" y="4341960"/>
            <a:ext cx="25560" cy="0"/>
          </a:xfrm>
          <a:prstGeom prst="lin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75386" y="5159310"/>
            <a:ext cx="7598535" cy="37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the first object causes no collisions is 1</a:t>
            </a:r>
          </a:p>
        </p:txBody>
      </p:sp>
    </p:spTree>
    <p:extLst>
      <p:ext uri="{BB962C8B-B14F-4D97-AF65-F5344CB8AC3E}">
        <p14:creationId xmlns:p14="http://schemas.microsoft.com/office/powerpoint/2010/main" val="3637334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Calculating the general rule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230923" y="4617218"/>
            <a:ext cx="7325248" cy="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1197676" y="3873750"/>
              <a:ext cx="47160" cy="7815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816" y="3866553"/>
                <a:ext cx="61094" cy="795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2274436" y="3830550"/>
              <a:ext cx="104400" cy="8107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7261" y="3825512"/>
                <a:ext cx="114804" cy="821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3517156" y="3858270"/>
              <a:ext cx="47520" cy="7826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8938" y="3851070"/>
                <a:ext cx="58953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4746916" y="3870150"/>
              <a:ext cx="91800" cy="7635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7556" y="3861874"/>
                <a:ext cx="110160" cy="779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5849596" y="3852150"/>
              <a:ext cx="57240" cy="813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0294" y="3844593"/>
                <a:ext cx="69046" cy="824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/>
              <p14:cNvContentPartPr/>
              <p14:nvPr/>
            </p14:nvContentPartPr>
            <p14:xfrm>
              <a:off x="6875956" y="3862230"/>
              <a:ext cx="67320" cy="7614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65930" y="3852870"/>
                <a:ext cx="8415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7833556" y="3799590"/>
              <a:ext cx="113400" cy="9345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4556" y="3790590"/>
                <a:ext cx="12564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/>
              <p14:cNvContentPartPr/>
              <p14:nvPr/>
            </p14:nvContentPartPr>
            <p14:xfrm>
              <a:off x="8536996" y="3747750"/>
              <a:ext cx="39960" cy="9025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27006" y="3740190"/>
                <a:ext cx="59226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/>
              <p14:cNvContentPartPr/>
              <p14:nvPr/>
            </p14:nvContentPartPr>
            <p14:xfrm>
              <a:off x="1807876" y="4796430"/>
              <a:ext cx="42840" cy="2545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0379" y="4789240"/>
                <a:ext cx="52836" cy="26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/>
              <p14:cNvContentPartPr/>
              <p14:nvPr/>
            </p14:nvContentPartPr>
            <p14:xfrm>
              <a:off x="2878516" y="4860870"/>
              <a:ext cx="313560" cy="2055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0236" y="4852604"/>
                <a:ext cx="324720" cy="216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/>
              <p14:cNvContentPartPr/>
              <p14:nvPr/>
            </p14:nvContentPartPr>
            <p14:xfrm>
              <a:off x="4207276" y="4787430"/>
              <a:ext cx="2701800" cy="3718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9357" y="4779510"/>
                <a:ext cx="2713318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/>
              <p14:cNvContentPartPr/>
              <p14:nvPr/>
            </p14:nvContentPartPr>
            <p14:xfrm>
              <a:off x="7184116" y="4974270"/>
              <a:ext cx="122760" cy="208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79091" y="4969230"/>
                <a:ext cx="131016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/>
              <p14:cNvContentPartPr/>
              <p14:nvPr/>
            </p14:nvContentPartPr>
            <p14:xfrm>
              <a:off x="7547716" y="4980390"/>
              <a:ext cx="138600" cy="208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2330" y="4975082"/>
                <a:ext cx="147218" cy="33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/>
              <p14:cNvContentPartPr/>
              <p14:nvPr/>
            </p14:nvContentPartPr>
            <p14:xfrm>
              <a:off x="8148556" y="4890750"/>
              <a:ext cx="328320" cy="1335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9206" y="4880338"/>
                <a:ext cx="344502" cy="154025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Oval 69"/>
          <p:cNvSpPr/>
          <p:nvPr/>
        </p:nvSpPr>
        <p:spPr>
          <a:xfrm>
            <a:off x="4339892" y="4416784"/>
            <a:ext cx="150120" cy="9504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150603" y="4412277"/>
            <a:ext cx="121680" cy="1216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rot="-1281600">
            <a:off x="4422314" y="1794199"/>
            <a:ext cx="161852" cy="121403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915800" y="1787760"/>
            <a:ext cx="111240" cy="1450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 rot="-935400">
            <a:off x="5287322" y="1830157"/>
            <a:ext cx="165956" cy="121847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739120" y="1807200"/>
            <a:ext cx="140400" cy="14040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117840" y="1821960"/>
            <a:ext cx="143280" cy="1432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6480720" y="1839960"/>
            <a:ext cx="144360" cy="14436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3871080" y="4341960"/>
            <a:ext cx="25560" cy="0"/>
          </a:xfrm>
          <a:prstGeom prst="lin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75386" y="5159310"/>
            <a:ext cx="7598535" cy="37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the second object causes no collisions is 1-1/m</a:t>
            </a:r>
          </a:p>
        </p:txBody>
      </p:sp>
    </p:spTree>
    <p:extLst>
      <p:ext uri="{BB962C8B-B14F-4D97-AF65-F5344CB8AC3E}">
        <p14:creationId xmlns:p14="http://schemas.microsoft.com/office/powerpoint/2010/main" val="26500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Calculating the general rule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230923" y="4617218"/>
            <a:ext cx="7325248" cy="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1197676" y="3873750"/>
              <a:ext cx="47160" cy="7815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816" y="3866553"/>
                <a:ext cx="61094" cy="795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2274436" y="3830550"/>
              <a:ext cx="104400" cy="8107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7261" y="3825512"/>
                <a:ext cx="114804" cy="821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3517156" y="3858270"/>
              <a:ext cx="47520" cy="7826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8938" y="3851070"/>
                <a:ext cx="58953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4746916" y="3870150"/>
              <a:ext cx="91800" cy="7635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7556" y="3861874"/>
                <a:ext cx="110160" cy="779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5849596" y="3852150"/>
              <a:ext cx="57240" cy="813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0294" y="3844593"/>
                <a:ext cx="69046" cy="824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/>
              <p14:cNvContentPartPr/>
              <p14:nvPr/>
            </p14:nvContentPartPr>
            <p14:xfrm>
              <a:off x="6875956" y="3862230"/>
              <a:ext cx="67320" cy="7614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65930" y="3852870"/>
                <a:ext cx="8415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7833556" y="3799590"/>
              <a:ext cx="113400" cy="9345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4556" y="3790590"/>
                <a:ext cx="12564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/>
              <p14:cNvContentPartPr/>
              <p14:nvPr/>
            </p14:nvContentPartPr>
            <p14:xfrm>
              <a:off x="8536996" y="3747750"/>
              <a:ext cx="39960" cy="9025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27006" y="3740190"/>
                <a:ext cx="59226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/>
              <p14:cNvContentPartPr/>
              <p14:nvPr/>
            </p14:nvContentPartPr>
            <p14:xfrm>
              <a:off x="1807876" y="4796430"/>
              <a:ext cx="42840" cy="2545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0379" y="4789240"/>
                <a:ext cx="52836" cy="26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/>
              <p14:cNvContentPartPr/>
              <p14:nvPr/>
            </p14:nvContentPartPr>
            <p14:xfrm>
              <a:off x="2878516" y="4860870"/>
              <a:ext cx="313560" cy="2055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0236" y="4852604"/>
                <a:ext cx="324720" cy="216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/>
              <p14:cNvContentPartPr/>
              <p14:nvPr/>
            </p14:nvContentPartPr>
            <p14:xfrm>
              <a:off x="4207276" y="4787430"/>
              <a:ext cx="2701800" cy="3718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9357" y="4779510"/>
                <a:ext cx="2713318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/>
              <p14:cNvContentPartPr/>
              <p14:nvPr/>
            </p14:nvContentPartPr>
            <p14:xfrm>
              <a:off x="7184116" y="4974270"/>
              <a:ext cx="122760" cy="208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79091" y="4969230"/>
                <a:ext cx="131016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/>
              <p14:cNvContentPartPr/>
              <p14:nvPr/>
            </p14:nvContentPartPr>
            <p14:xfrm>
              <a:off x="7547716" y="4980390"/>
              <a:ext cx="138600" cy="208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2330" y="4975082"/>
                <a:ext cx="147218" cy="33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/>
              <p14:cNvContentPartPr/>
              <p14:nvPr/>
            </p14:nvContentPartPr>
            <p14:xfrm>
              <a:off x="8148556" y="4890750"/>
              <a:ext cx="328320" cy="1335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9206" y="4880338"/>
                <a:ext cx="344502" cy="154025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Oval 69"/>
          <p:cNvSpPr/>
          <p:nvPr/>
        </p:nvSpPr>
        <p:spPr>
          <a:xfrm>
            <a:off x="4339892" y="4416784"/>
            <a:ext cx="150120" cy="9504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150603" y="4412277"/>
            <a:ext cx="121680" cy="1216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rot="-1281600">
            <a:off x="4422314" y="1794199"/>
            <a:ext cx="161852" cy="121403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044389" y="4332098"/>
            <a:ext cx="111240" cy="1450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 rot="-935400">
            <a:off x="5287322" y="1830157"/>
            <a:ext cx="165956" cy="121847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739120" y="1807200"/>
            <a:ext cx="140400" cy="14040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117840" y="1821960"/>
            <a:ext cx="143280" cy="1432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6480720" y="1839960"/>
            <a:ext cx="144360" cy="14436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3871080" y="4341960"/>
            <a:ext cx="25560" cy="0"/>
          </a:xfrm>
          <a:prstGeom prst="lin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75386" y="5159310"/>
            <a:ext cx="7598535" cy="37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the third object causes no collisions is (m-2)/m=1-2/m</a:t>
            </a:r>
          </a:p>
        </p:txBody>
      </p:sp>
    </p:spTree>
    <p:extLst>
      <p:ext uri="{BB962C8B-B14F-4D97-AF65-F5344CB8AC3E}">
        <p14:creationId xmlns:p14="http://schemas.microsoft.com/office/powerpoint/2010/main" val="3695313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Calculating the general rule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230923" y="4617218"/>
            <a:ext cx="7325248" cy="5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1197676" y="3873750"/>
              <a:ext cx="47160" cy="7815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816" y="3866553"/>
                <a:ext cx="61094" cy="795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2274436" y="3830550"/>
              <a:ext cx="104400" cy="8107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7261" y="3825512"/>
                <a:ext cx="114804" cy="821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3517156" y="3858270"/>
              <a:ext cx="47520" cy="7826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8938" y="3851070"/>
                <a:ext cx="58953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4746916" y="3870150"/>
              <a:ext cx="91800" cy="7635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7556" y="3861874"/>
                <a:ext cx="110160" cy="779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5849596" y="3852150"/>
              <a:ext cx="57240" cy="813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0294" y="3844593"/>
                <a:ext cx="69046" cy="824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/>
              <p14:cNvContentPartPr/>
              <p14:nvPr/>
            </p14:nvContentPartPr>
            <p14:xfrm>
              <a:off x="6875956" y="3862230"/>
              <a:ext cx="67320" cy="7614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65930" y="3852870"/>
                <a:ext cx="8415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7833556" y="3799590"/>
              <a:ext cx="113400" cy="9345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4556" y="3790590"/>
                <a:ext cx="12564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/>
              <p14:cNvContentPartPr/>
              <p14:nvPr/>
            </p14:nvContentPartPr>
            <p14:xfrm>
              <a:off x="8536996" y="3747750"/>
              <a:ext cx="39960" cy="9025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27006" y="3740190"/>
                <a:ext cx="59226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/>
              <p14:cNvContentPartPr/>
              <p14:nvPr/>
            </p14:nvContentPartPr>
            <p14:xfrm>
              <a:off x="1807876" y="4796430"/>
              <a:ext cx="42840" cy="2545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0379" y="4789240"/>
                <a:ext cx="52836" cy="26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/>
              <p14:cNvContentPartPr/>
              <p14:nvPr/>
            </p14:nvContentPartPr>
            <p14:xfrm>
              <a:off x="2878516" y="4860870"/>
              <a:ext cx="313560" cy="2055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0236" y="4852604"/>
                <a:ext cx="324720" cy="216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/>
              <p14:cNvContentPartPr/>
              <p14:nvPr/>
            </p14:nvContentPartPr>
            <p14:xfrm>
              <a:off x="4207276" y="4787430"/>
              <a:ext cx="2701800" cy="3718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9357" y="4779510"/>
                <a:ext cx="2713318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/>
              <p14:cNvContentPartPr/>
              <p14:nvPr/>
            </p14:nvContentPartPr>
            <p14:xfrm>
              <a:off x="7184116" y="4974270"/>
              <a:ext cx="122760" cy="208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79091" y="4969230"/>
                <a:ext cx="131016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/>
              <p14:cNvContentPartPr/>
              <p14:nvPr/>
            </p14:nvContentPartPr>
            <p14:xfrm>
              <a:off x="7547716" y="4980390"/>
              <a:ext cx="138600" cy="208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2330" y="4975082"/>
                <a:ext cx="147218" cy="33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/>
              <p14:cNvContentPartPr/>
              <p14:nvPr/>
            </p14:nvContentPartPr>
            <p14:xfrm>
              <a:off x="8148556" y="4890750"/>
              <a:ext cx="328320" cy="1335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9206" y="4880338"/>
                <a:ext cx="344502" cy="154025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Oval 69"/>
          <p:cNvSpPr/>
          <p:nvPr/>
        </p:nvSpPr>
        <p:spPr>
          <a:xfrm>
            <a:off x="4339892" y="4416784"/>
            <a:ext cx="150120" cy="9504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150603" y="4412277"/>
            <a:ext cx="121680" cy="1216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rot="-1281600">
            <a:off x="7557721" y="4460214"/>
            <a:ext cx="161852" cy="121403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044389" y="4332098"/>
            <a:ext cx="111240" cy="1450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 rot="-935400">
            <a:off x="5261177" y="4355860"/>
            <a:ext cx="165956" cy="121847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580729" y="4353548"/>
            <a:ext cx="140400" cy="14040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030669" y="4333898"/>
            <a:ext cx="143280" cy="14328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090856" y="2375126"/>
            <a:ext cx="144360" cy="144360"/>
          </a:xfrm>
          <a:prstGeom prst="ellips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3871080" y="4341960"/>
            <a:ext cx="25560" cy="0"/>
          </a:xfrm>
          <a:prstGeom prst="line">
            <a:avLst/>
          </a:prstGeom>
          <a:solidFill>
            <a:srgbClr val="3165BB">
              <a:alpha val="25000"/>
            </a:srgbClr>
          </a:solidFill>
          <a:ln w="16800">
            <a:solidFill>
              <a:srgbClr val="316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75386" y="5159310"/>
            <a:ext cx="7598535" cy="37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the </a:t>
            </a:r>
            <a:r>
              <a:rPr lang="en-US" dirty="0" err="1"/>
              <a:t>ith</a:t>
            </a:r>
            <a:r>
              <a:rPr lang="en-US" dirty="0"/>
              <a:t> object causes no collisions is 1-(i-1)/m</a:t>
            </a:r>
          </a:p>
        </p:txBody>
      </p:sp>
    </p:spTree>
    <p:extLst>
      <p:ext uri="{BB962C8B-B14F-4D97-AF65-F5344CB8AC3E}">
        <p14:creationId xmlns:p14="http://schemas.microsoft.com/office/powerpoint/2010/main" val="603081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/>
              </p:nvPr>
            </p:nvSpPr>
            <p:spPr>
              <a:xfrm>
                <a:off x="291905" y="1294006"/>
                <a:ext cx="9070200" cy="4121560"/>
              </a:xfrm>
            </p:spPr>
            <p:txBody>
              <a:bodyPr/>
              <a:lstStyle/>
              <a:p>
                <a:r>
                  <a:rPr lang="en-US" sz="2400" dirty="0"/>
                  <a:t>Using conditional probabilities, the probability there is no collisions is [1(1-1/m)(1-2/m)…(1-(n-1)/m)]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Then using the fact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nary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291905" y="1294006"/>
                <a:ext cx="9070200" cy="4121560"/>
              </a:xfrm>
              <a:blipFill>
                <a:blip r:embed="rId2"/>
                <a:stretch>
                  <a:fillRect l="-2083" t="-2959" r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46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2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/>
              </p:nvPr>
            </p:nvSpPr>
            <p:spPr>
              <a:xfrm>
                <a:off x="291905" y="1294006"/>
                <a:ext cx="9528236" cy="41215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nary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We want p to be close to 1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/>
                  <a:t> should be small, 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the birthday problem, this is when the number of people is about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2(365)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In the element distinctness algorithm, we need the number of memory locations to be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291905" y="1294006"/>
                <a:ext cx="9528236" cy="4121560"/>
              </a:xfrm>
              <a:blipFill>
                <a:blip r:embed="rId2"/>
                <a:stretch>
                  <a:fillRect l="-1983" t="-5473" r="-1727" b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342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/>
              </p:nvPr>
            </p:nvSpPr>
            <p:spPr>
              <a:xfrm>
                <a:off x="291905" y="1294006"/>
                <a:ext cx="9528236" cy="41215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nary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On the other hand, it is possible to show that if m&gt;&gt;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then there are no collisions with high probability. i.e.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So if m is large then p is close to 1.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291905" y="1294006"/>
                <a:ext cx="9528236" cy="4121560"/>
              </a:xfrm>
              <a:blipFill>
                <a:blip r:embed="rId2"/>
                <a:stretch>
                  <a:fillRect l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904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WHY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all 0s.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If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= 1 then return "Found repeat"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Else M[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] := 1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2454" y="4430008"/>
                <a:ext cx="89379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What this means about this algorithm is that we can get time to be O(n) at the expense of 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memory. Since we need to initialize the memory, this doesn’t seem worthwhile because sorting uses less memory and slightly more time.</a:t>
                </a:r>
              </a:p>
              <a:p>
                <a:r>
                  <a:rPr lang="en-US" dirty="0"/>
                  <a:t>So what can we do?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4" y="4430008"/>
                <a:ext cx="8937969" cy="1200329"/>
              </a:xfrm>
              <a:prstGeom prst="rect">
                <a:avLst/>
              </a:prstGeom>
              <a:blipFill>
                <a:blip r:embed="rId3"/>
                <a:stretch>
                  <a:fillRect l="-614" t="-3046" r="-122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617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Resolving collisions with chaining</a:t>
            </a:r>
            <a:endParaRPr sz="3300" dirty="0">
              <a:solidFill>
                <a:prstClr val="black"/>
              </a:solidFill>
            </a:endParaRPr>
          </a:p>
        </p:txBody>
      </p:sp>
      <p:pic>
        <p:nvPicPr>
          <p:cNvPr id="5" name="Picture 4" descr="Screen Shot 2015-11-27 at 11.4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35" y="1206500"/>
            <a:ext cx="5470845" cy="4345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821" y="1206500"/>
            <a:ext cx="1912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Hash Table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Each memory location holds a pointer to a linked list, initially empty.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Each linked list records the items that map to that memory location.</a:t>
            </a:r>
          </a:p>
        </p:txBody>
      </p:sp>
      <p:sp>
        <p:nvSpPr>
          <p:cNvPr id="8" name="Oval 7"/>
          <p:cNvSpPr/>
          <p:nvPr/>
        </p:nvSpPr>
        <p:spPr>
          <a:xfrm>
            <a:off x="3679744" y="2344750"/>
            <a:ext cx="3866336" cy="70016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5455" y="2112994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Collision means </a:t>
            </a:r>
          </a:p>
          <a:p>
            <a:r>
              <a:rPr lang="en-US" dirty="0">
                <a:solidFill>
                  <a:srgbClr val="FF0000"/>
                </a:solidFill>
              </a:rPr>
              <a:t>there is more </a:t>
            </a:r>
          </a:p>
          <a:p>
            <a:r>
              <a:rPr lang="en-US" dirty="0">
                <a:solidFill>
                  <a:srgbClr val="FF0000"/>
                </a:solidFill>
              </a:rPr>
              <a:t>than one item </a:t>
            </a:r>
          </a:p>
          <a:p>
            <a:r>
              <a:rPr lang="en-US" dirty="0">
                <a:solidFill>
                  <a:srgbClr val="FF0000"/>
                </a:solidFill>
              </a:rPr>
              <a:t>in this linked list</a:t>
            </a:r>
          </a:p>
        </p:txBody>
      </p:sp>
    </p:spTree>
    <p:extLst>
      <p:ext uri="{BB962C8B-B14F-4D97-AF65-F5344CB8AC3E}">
        <p14:creationId xmlns:p14="http://schemas.microsoft.com/office/powerpoint/2010/main" val="2426538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HOW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ChainHashDistinctness(A,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null lists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For each element j in M[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],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   If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then return "Found repeat"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Append i to the tail of the list M 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</p:spTree>
    <p:extLst>
      <p:ext uri="{BB962C8B-B14F-4D97-AF65-F5344CB8AC3E}">
        <p14:creationId xmlns:p14="http://schemas.microsoft.com/office/powerpoint/2010/main" val="3445049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WHY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ChainHashDistinctness(A,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null lists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For each element j in M[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],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   If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then return "Found repeat"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Append i to the tail of the list M 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953" y="4618557"/>
            <a:ext cx="893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Correctness:  </a:t>
            </a:r>
            <a:r>
              <a:rPr lang="en-US" b="1" i="1" dirty="0">
                <a:solidFill>
                  <a:srgbClr val="000000"/>
                </a:solidFill>
              </a:rPr>
              <a:t>Goal is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If there is a repetition, algorithm finds it</a:t>
            </a:r>
          </a:p>
          <a:p>
            <a:r>
              <a:rPr lang="en-US" dirty="0">
                <a:solidFill>
                  <a:srgbClr val="000000"/>
                </a:solidFill>
              </a:rPr>
              <a:t>If there is no repetition, algorithm reports "Distinct elements"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green_chec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55" y="4618557"/>
            <a:ext cx="540890" cy="618160"/>
          </a:xfrm>
          <a:prstGeom prst="rect">
            <a:avLst/>
          </a:prstGeom>
        </p:spPr>
      </p:pic>
      <p:pic>
        <p:nvPicPr>
          <p:cNvPr id="8" name="Picture 7" descr="green_chec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29" y="4923727"/>
            <a:ext cx="540890" cy="6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02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MEMORY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ChainHashDistinctness(A,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null lists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For each element j in M[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],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   If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then return "Found repeat"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Append i to the tail of the list M 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i="1" dirty="0">
                <a:solidFill>
                  <a:srgbClr val="000000"/>
                </a:solidFill>
                <a:sym typeface="Wingdings"/>
              </a:rPr>
              <a:t>What's the memory use of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1409198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MEMORY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distinct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 </a:t>
            </a:r>
            <a:r>
              <a:rPr lang="en-US" sz="2000" dirty="0">
                <a:sym typeface="Wingdings"/>
              </a:rPr>
              <a:t>and m memory locations available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ChainHashDistinctness(A,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null lists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For each element j in M[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],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   If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then return "Found repeat"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Append i to the tail of the list M 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i="1" dirty="0">
                <a:solidFill>
                  <a:srgbClr val="000000"/>
                </a:solidFill>
                <a:sym typeface="Wingdings"/>
              </a:rPr>
              <a:t>What's the memory use of this algorithm?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Size of M: O(m).  	Total size of all the linked lists: O(n).  	Total memory: O(</a:t>
            </a:r>
            <a:r>
              <a:rPr lang="en-US" sz="2000" dirty="0" err="1">
                <a:solidFill>
                  <a:srgbClr val="000000"/>
                </a:solidFill>
                <a:sym typeface="Wingdings"/>
              </a:rPr>
              <a:t>m+n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97575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WHEN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ChainHashDistinctness(A,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null lists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For each element j in M[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],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   If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then return "Found repeat"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Append i to the tail of the list M 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209529" y="1791128"/>
            <a:ext cx="162821" cy="5861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447" y="1983438"/>
            <a:ext cx="495300" cy="266700"/>
          </a:xfrm>
          <a:prstGeom prst="rect">
            <a:avLst/>
          </a:prstGeom>
        </p:spPr>
      </p:pic>
      <p:pic>
        <p:nvPicPr>
          <p:cNvPr id="8" name="Picture 7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447" y="3651802"/>
            <a:ext cx="495300" cy="2667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4005385" y="3785152"/>
            <a:ext cx="3256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60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WHEN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ChainHashDistinctness(A,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null lists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For each element j in M[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],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   If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then return "Found repeat"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Append i to the tail of the list M 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617308" y="2719258"/>
            <a:ext cx="162821" cy="9325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7822" y="2719258"/>
            <a:ext cx="416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Worst case is when we don't find </a:t>
            </a:r>
            <a:r>
              <a:rPr lang="en-US" b="1" dirty="0">
                <a:solidFill>
                  <a:schemeClr val="accent1"/>
                </a:solidFill>
                <a:sym typeface="Wingdings"/>
              </a:rPr>
              <a:t>a</a:t>
            </a:r>
            <a:r>
              <a:rPr lang="en-US" b="1" baseline="-25000" dirty="0">
                <a:solidFill>
                  <a:schemeClr val="accent1"/>
                </a:solidFill>
                <a:sym typeface="Wingdings"/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r>
              <a:rPr lang="en-US" b="1" dirty="0">
                <a:solidFill>
                  <a:schemeClr val="accent1"/>
                </a:solidFill>
              </a:rPr>
              <a:t>	O( 1 + size of list M[ h(a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) ] )</a:t>
            </a:r>
          </a:p>
        </p:txBody>
      </p:sp>
    </p:spTree>
    <p:extLst>
      <p:ext uri="{BB962C8B-B14F-4D97-AF65-F5344CB8AC3E}">
        <p14:creationId xmlns:p14="http://schemas.microsoft.com/office/powerpoint/2010/main" val="267302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WHAT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03566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decide whether all the numbers are 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distinct or whether there is a </a:t>
            </a:r>
            <a:r>
              <a:rPr lang="en-US" sz="2000" i="1" dirty="0">
                <a:solidFill>
                  <a:srgbClr val="000000"/>
                </a:solidFill>
                <a:sym typeface="Wingdings"/>
              </a:rPr>
              <a:t>repetition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i.e. two positions i, j with 1 &lt;= i &lt; j &lt;= n such that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 </a:t>
            </a: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744" y="2702976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What algorithm would you choose in general?</a:t>
            </a:r>
          </a:p>
        </p:txBody>
      </p:sp>
    </p:spTree>
    <p:extLst>
      <p:ext uri="{BB962C8B-B14F-4D97-AF65-F5344CB8AC3E}">
        <p14:creationId xmlns:p14="http://schemas.microsoft.com/office/powerpoint/2010/main" val="3980182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WHEN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ChainHashDistinctness(A,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null lists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For each element j in M[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],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   If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then return "Found repeat"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Append i to the tail of the list M 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617308" y="2719258"/>
            <a:ext cx="162821" cy="9325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7822" y="2719258"/>
            <a:ext cx="417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Worst case is when we don't find </a:t>
            </a:r>
            <a:r>
              <a:rPr lang="en-US" b="1" dirty="0">
                <a:solidFill>
                  <a:schemeClr val="accent1"/>
                </a:solidFill>
                <a:sym typeface="Wingdings"/>
              </a:rPr>
              <a:t>a</a:t>
            </a:r>
            <a:r>
              <a:rPr lang="en-US" b="1" baseline="-25000" dirty="0">
                <a:solidFill>
                  <a:schemeClr val="accent1"/>
                </a:solidFill>
                <a:sym typeface="Wingdings"/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r>
              <a:rPr lang="en-US" b="1" dirty="0">
                <a:solidFill>
                  <a:schemeClr val="accent1"/>
                </a:solidFill>
              </a:rPr>
              <a:t>	O( 1 + size of list M[ h(a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) ] )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=	O( 1 + # j&lt;i with h(a</a:t>
            </a:r>
            <a:r>
              <a:rPr lang="en-US" b="1" baseline="-25000" dirty="0">
                <a:solidFill>
                  <a:schemeClr val="accent1"/>
                </a:solidFill>
              </a:rPr>
              <a:t>j</a:t>
            </a:r>
            <a:r>
              <a:rPr lang="en-US" b="1" dirty="0">
                <a:solidFill>
                  <a:schemeClr val="accent1"/>
                </a:solidFill>
              </a:rPr>
              <a:t>)=h(a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3122262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WHEN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ChainHashDistinctness(A, m)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Initialize array M[1,..,m] to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null lists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Pick a hash function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h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from all positive integers to 1,..,m.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For each element j in M[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],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   If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 then return "Found repeat"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/>
              </a:rPr>
              <a:t>   Append i to the tail of the list M [ h(a</a:t>
            </a:r>
            <a:r>
              <a:rPr lang="en-US" sz="2000" baseline="-250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) ]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Total time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O(n +        # collisions between pairs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and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where j&lt;i )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		=   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O(n + total # collisions)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617308" y="2719258"/>
            <a:ext cx="162821" cy="9325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36" y="4356533"/>
            <a:ext cx="355600" cy="69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7822" y="2719258"/>
            <a:ext cx="417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Worst case is when we don't find </a:t>
            </a:r>
            <a:r>
              <a:rPr lang="en-US" b="1" dirty="0">
                <a:solidFill>
                  <a:schemeClr val="accent1"/>
                </a:solidFill>
                <a:sym typeface="Wingdings"/>
              </a:rPr>
              <a:t>a</a:t>
            </a:r>
            <a:r>
              <a:rPr lang="en-US" b="1" baseline="-25000" dirty="0">
                <a:solidFill>
                  <a:schemeClr val="accent1"/>
                </a:solidFill>
                <a:sym typeface="Wingdings"/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r>
              <a:rPr lang="en-US" b="1" dirty="0">
                <a:solidFill>
                  <a:schemeClr val="accent1"/>
                </a:solidFill>
              </a:rPr>
              <a:t>	O( 1 + size of list M[ h(a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) ] )</a:t>
            </a:r>
          </a:p>
          <a:p>
            <a:r>
              <a:rPr lang="en-US" b="1" dirty="0">
                <a:solidFill>
                  <a:schemeClr val="accent1"/>
                </a:solidFill>
              </a:rPr>
              <a:t>  =	O( 1 + # j&lt;i with h(a</a:t>
            </a:r>
            <a:r>
              <a:rPr lang="en-US" b="1" baseline="-25000" dirty="0">
                <a:solidFill>
                  <a:schemeClr val="accent1"/>
                </a:solidFill>
              </a:rPr>
              <a:t>j</a:t>
            </a:r>
            <a:r>
              <a:rPr lang="en-US" b="1" dirty="0">
                <a:solidFill>
                  <a:schemeClr val="accent1"/>
                </a:solidFill>
              </a:rPr>
              <a:t>)=h(a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2113383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WHEN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Total time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O(n +        # collisions between pairs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and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where j&lt;i )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		=   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O(n +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total # collisions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)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i="1" dirty="0">
                <a:solidFill>
                  <a:srgbClr val="000000"/>
                </a:solidFill>
                <a:sym typeface="Wingdings"/>
              </a:rPr>
              <a:t>What's the expected total number of collisions?</a:t>
            </a:r>
          </a:p>
        </p:txBody>
      </p:sp>
      <p:pic>
        <p:nvPicPr>
          <p:cNvPr id="3" name="Picture 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90" y="1279049"/>
            <a:ext cx="3556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10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WHEN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Total time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O(n +        # collisions between pairs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and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where j&lt;i )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		=   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O(n +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total # collisions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)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i="1" dirty="0">
                <a:solidFill>
                  <a:srgbClr val="000000"/>
                </a:solidFill>
                <a:sym typeface="Wingdings"/>
              </a:rPr>
              <a:t>What's the expected total number of collisions?</a:t>
            </a:r>
          </a:p>
          <a:p>
            <a:pPr>
              <a:buClr>
                <a:schemeClr val="tx1"/>
              </a:buClr>
            </a:pPr>
            <a:endParaRPr lang="en-US" sz="2000" b="1" i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each pair (i,j) with j&lt;i, define: 		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X</a:t>
            </a:r>
            <a:r>
              <a:rPr lang="en-US" sz="2000" b="1" baseline="-25000" dirty="0">
                <a:solidFill>
                  <a:srgbClr val="0000FF"/>
                </a:solidFill>
                <a:sym typeface="Wingdings"/>
              </a:rPr>
              <a:t>i,j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 = 1 if h(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a</a:t>
            </a:r>
            <a:r>
              <a:rPr lang="en-US" sz="2000" b="1" baseline="-25000" dirty="0" err="1">
                <a:solidFill>
                  <a:srgbClr val="0000FF"/>
                </a:solidFill>
                <a:sym typeface="Wingdings"/>
              </a:rPr>
              <a:t>i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)=h(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a</a:t>
            </a:r>
            <a:r>
              <a:rPr lang="en-US" sz="2000" b="1" baseline="-25000" dirty="0" err="1">
                <a:solidFill>
                  <a:srgbClr val="0000FF"/>
                </a:solidFill>
                <a:sym typeface="Wingdings"/>
              </a:rPr>
              <a:t>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) and X</a:t>
            </a:r>
            <a:r>
              <a:rPr lang="en-US" sz="2000" b="1" baseline="-25000" dirty="0">
                <a:solidFill>
                  <a:srgbClr val="0000FF"/>
                </a:solidFill>
                <a:sym typeface="Wingdings"/>
              </a:rPr>
              <a:t>i,j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=0 otherwise.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Total # of collisions = </a:t>
            </a:r>
          </a:p>
        </p:txBody>
      </p:sp>
      <p:pic>
        <p:nvPicPr>
          <p:cNvPr id="3" name="Picture 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90" y="1279049"/>
            <a:ext cx="355600" cy="698500"/>
          </a:xfrm>
          <a:prstGeom prst="rect">
            <a:avLst/>
          </a:prstGeom>
        </p:spPr>
      </p:pic>
      <p:pic>
        <p:nvPicPr>
          <p:cNvPr id="2" name="Picture 1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41" y="3770888"/>
            <a:ext cx="12192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3954" y="3582257"/>
            <a:ext cx="4085918" cy="8307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39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WHEN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Total time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O(n +        # collisions between pairs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and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where j&lt;i )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		=   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O(n +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total # collisions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)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i="1" dirty="0">
                <a:solidFill>
                  <a:srgbClr val="000000"/>
                </a:solidFill>
                <a:sym typeface="Wingdings"/>
              </a:rPr>
              <a:t>What's the expected total number of collisions?</a:t>
            </a:r>
          </a:p>
          <a:p>
            <a:pPr>
              <a:buClr>
                <a:schemeClr val="tx1"/>
              </a:buClr>
            </a:pPr>
            <a:endParaRPr lang="en-US" sz="2000" b="1" i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each pair (i,j) with j&lt;i, define: 		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X</a:t>
            </a:r>
            <a:r>
              <a:rPr lang="en-US" sz="2000" b="1" baseline="-25000" dirty="0">
                <a:solidFill>
                  <a:srgbClr val="0000FF"/>
                </a:solidFill>
                <a:sym typeface="Wingdings"/>
              </a:rPr>
              <a:t>i,j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 = 1 if h(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a</a:t>
            </a:r>
            <a:r>
              <a:rPr lang="en-US" sz="2000" b="1" baseline="-25000" dirty="0" err="1">
                <a:solidFill>
                  <a:srgbClr val="0000FF"/>
                </a:solidFill>
                <a:sym typeface="Wingdings"/>
              </a:rPr>
              <a:t>i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)=h(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a</a:t>
            </a:r>
            <a:r>
              <a:rPr lang="en-US" sz="2000" b="1" baseline="-25000" dirty="0" err="1">
                <a:solidFill>
                  <a:srgbClr val="0000FF"/>
                </a:solidFill>
                <a:sym typeface="Wingdings"/>
              </a:rPr>
              <a:t>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) and X</a:t>
            </a:r>
            <a:r>
              <a:rPr lang="en-US" sz="2000" b="1" baseline="-25000" dirty="0">
                <a:solidFill>
                  <a:srgbClr val="0000FF"/>
                </a:solidFill>
                <a:sym typeface="Wingdings"/>
              </a:rPr>
              <a:t>i,j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=0 otherwise.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Total # of collisions = 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So by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linearity of expectation</a:t>
            </a:r>
            <a:r>
              <a:rPr lang="en-US" sz="2000" dirty="0">
                <a:sym typeface="Wingdings"/>
              </a:rPr>
              <a:t>: E( total # of collisions ) = 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pic>
        <p:nvPicPr>
          <p:cNvPr id="3" name="Picture 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90" y="1279049"/>
            <a:ext cx="355600" cy="698500"/>
          </a:xfrm>
          <a:prstGeom prst="rect">
            <a:avLst/>
          </a:prstGeom>
        </p:spPr>
      </p:pic>
      <p:pic>
        <p:nvPicPr>
          <p:cNvPr id="2" name="Picture 1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41" y="3770888"/>
            <a:ext cx="12192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3954" y="3582257"/>
            <a:ext cx="4085918" cy="8307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08" y="4759209"/>
            <a:ext cx="162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56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WHEN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Total time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O(n +        # collisions between pairs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and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where j&lt;i )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		=   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O(n +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total # collisions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)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i="1" dirty="0">
                <a:solidFill>
                  <a:srgbClr val="000000"/>
                </a:solidFill>
                <a:sym typeface="Wingdings"/>
              </a:rPr>
              <a:t>What's the expected total number of collisions?</a:t>
            </a:r>
          </a:p>
          <a:p>
            <a:pPr>
              <a:buClr>
                <a:schemeClr val="tx1"/>
              </a:buClr>
            </a:pPr>
            <a:endParaRPr lang="en-US" sz="2000" b="1" i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each pair (i,j) with j&lt;i, define: 		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X</a:t>
            </a:r>
            <a:r>
              <a:rPr lang="en-US" sz="2000" b="1" baseline="-25000" dirty="0">
                <a:solidFill>
                  <a:srgbClr val="0000FF"/>
                </a:solidFill>
                <a:sym typeface="Wingdings"/>
              </a:rPr>
              <a:t>i,j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 = 1 if h(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a</a:t>
            </a:r>
            <a:r>
              <a:rPr lang="en-US" sz="2000" b="1" baseline="-25000" dirty="0" err="1">
                <a:solidFill>
                  <a:srgbClr val="0000FF"/>
                </a:solidFill>
                <a:sym typeface="Wingdings"/>
              </a:rPr>
              <a:t>i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)=h(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a</a:t>
            </a:r>
            <a:r>
              <a:rPr lang="en-US" sz="2000" b="1" baseline="-25000" dirty="0" err="1">
                <a:solidFill>
                  <a:srgbClr val="0000FF"/>
                </a:solidFill>
                <a:sym typeface="Wingdings"/>
              </a:rPr>
              <a:t>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) and X</a:t>
            </a:r>
            <a:r>
              <a:rPr lang="en-US" sz="2000" b="1" baseline="-25000" dirty="0">
                <a:solidFill>
                  <a:srgbClr val="0000FF"/>
                </a:solidFill>
                <a:sym typeface="Wingdings"/>
              </a:rPr>
              <a:t>i,j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=0 otherwise.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Total # of collisions = </a:t>
            </a:r>
          </a:p>
        </p:txBody>
      </p:sp>
      <p:pic>
        <p:nvPicPr>
          <p:cNvPr id="3" name="Picture 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90" y="1279049"/>
            <a:ext cx="355600" cy="698500"/>
          </a:xfrm>
          <a:prstGeom prst="rect">
            <a:avLst/>
          </a:prstGeom>
        </p:spPr>
      </p:pic>
      <p:pic>
        <p:nvPicPr>
          <p:cNvPr id="2" name="Picture 1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41" y="3770888"/>
            <a:ext cx="12192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3954" y="3582257"/>
            <a:ext cx="4085918" cy="8307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7280" y="3802722"/>
            <a:ext cx="457437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What's E(X</a:t>
            </a:r>
            <a:r>
              <a:rPr lang="en-US" baseline="-25000" dirty="0"/>
              <a:t>i,j</a:t>
            </a:r>
            <a:r>
              <a:rPr lang="en-US" dirty="0"/>
              <a:t>)?</a:t>
            </a:r>
          </a:p>
          <a:p>
            <a:pPr marL="342900" indent="-342900">
              <a:buAutoNum type="alphaUcPeriod"/>
            </a:pPr>
            <a:r>
              <a:rPr lang="en-US" dirty="0"/>
              <a:t>1/n</a:t>
            </a:r>
          </a:p>
          <a:p>
            <a:pPr marL="342900" indent="-342900">
              <a:buAutoNum type="alphaUcPeriod"/>
            </a:pPr>
            <a:r>
              <a:rPr lang="en-US" dirty="0"/>
              <a:t>1/m</a:t>
            </a:r>
          </a:p>
          <a:p>
            <a:pPr marL="342900" indent="-342900">
              <a:buAutoNum type="alphaUcPeriod"/>
            </a:pPr>
            <a:r>
              <a:rPr lang="en-US" dirty="0"/>
              <a:t>1/n</a:t>
            </a:r>
            <a:r>
              <a:rPr lang="en-US" baseline="30000" dirty="0"/>
              <a:t>2</a:t>
            </a:r>
          </a:p>
          <a:p>
            <a:pPr marL="342900" indent="-342900">
              <a:buAutoNum type="alphaUcPeriod"/>
            </a:pPr>
            <a:r>
              <a:rPr lang="en-US" dirty="0"/>
              <a:t>1/m</a:t>
            </a:r>
            <a:r>
              <a:rPr lang="en-US" baseline="30000" dirty="0"/>
              <a:t>2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3567427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WHEN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Total time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O(n +        # collisions between pairs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and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where j&lt;i )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		=   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O(n +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total # collisions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)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i="1" dirty="0">
                <a:solidFill>
                  <a:srgbClr val="000000"/>
                </a:solidFill>
                <a:sym typeface="Wingdings"/>
              </a:rPr>
              <a:t>What's the expected total number of collisions?</a:t>
            </a:r>
          </a:p>
          <a:p>
            <a:pPr>
              <a:buClr>
                <a:schemeClr val="tx1"/>
              </a:buClr>
            </a:pPr>
            <a:endParaRPr lang="en-US" sz="2000" b="1" i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each pair (i,j) with j&lt;i, define: 		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X</a:t>
            </a:r>
            <a:r>
              <a:rPr lang="en-US" sz="2000" b="1" baseline="-25000" dirty="0">
                <a:solidFill>
                  <a:srgbClr val="0000FF"/>
                </a:solidFill>
                <a:sym typeface="Wingdings"/>
              </a:rPr>
              <a:t>i,j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 = 1 if h(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a</a:t>
            </a:r>
            <a:r>
              <a:rPr lang="en-US" sz="2000" b="1" baseline="-25000" dirty="0" err="1">
                <a:solidFill>
                  <a:srgbClr val="0000FF"/>
                </a:solidFill>
                <a:sym typeface="Wingdings"/>
              </a:rPr>
              <a:t>i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)=h(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a</a:t>
            </a:r>
            <a:r>
              <a:rPr lang="en-US" sz="2000" b="1" baseline="-25000" dirty="0" err="1">
                <a:solidFill>
                  <a:srgbClr val="0000FF"/>
                </a:solidFill>
                <a:sym typeface="Wingdings"/>
              </a:rPr>
              <a:t>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) and X</a:t>
            </a:r>
            <a:r>
              <a:rPr lang="en-US" sz="2000" b="1" baseline="-25000" dirty="0">
                <a:solidFill>
                  <a:srgbClr val="0000FF"/>
                </a:solidFill>
                <a:sym typeface="Wingdings"/>
              </a:rPr>
              <a:t>i,j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=0 otherwise.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Total # of collisions = </a:t>
            </a:r>
          </a:p>
        </p:txBody>
      </p:sp>
      <p:pic>
        <p:nvPicPr>
          <p:cNvPr id="3" name="Picture 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90" y="1279049"/>
            <a:ext cx="355600" cy="698500"/>
          </a:xfrm>
          <a:prstGeom prst="rect">
            <a:avLst/>
          </a:prstGeom>
        </p:spPr>
      </p:pic>
      <p:pic>
        <p:nvPicPr>
          <p:cNvPr id="2" name="Picture 1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41" y="3770888"/>
            <a:ext cx="12192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3954" y="3582257"/>
            <a:ext cx="4085918" cy="83079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7280" y="3802722"/>
            <a:ext cx="4574379" cy="175432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many terms are in the sum? That is, how many pairs (</a:t>
            </a:r>
            <a:r>
              <a:rPr lang="en-US" dirty="0" err="1"/>
              <a:t>i,j</a:t>
            </a:r>
            <a:r>
              <a:rPr lang="en-US" dirty="0"/>
              <a:t>) with j&lt;i are there?</a:t>
            </a:r>
          </a:p>
          <a:p>
            <a:pPr marL="342900" indent="-342900">
              <a:buAutoNum type="alphaUcPeriod"/>
            </a:pPr>
            <a:r>
              <a:rPr lang="en-US" dirty="0"/>
              <a:t>n</a:t>
            </a:r>
          </a:p>
          <a:p>
            <a:pPr marL="342900" indent="-342900">
              <a:buAutoNum type="alphaUcPeriod"/>
            </a:pPr>
            <a:r>
              <a:rPr lang="en-US" dirty="0"/>
              <a:t>n</a:t>
            </a:r>
            <a:r>
              <a:rPr lang="en-US" baseline="30000" dirty="0"/>
              <a:t>2</a:t>
            </a:r>
          </a:p>
          <a:p>
            <a:pPr marL="342900" indent="-342900">
              <a:buAutoNum type="alphaUcPeriod"/>
            </a:pPr>
            <a:r>
              <a:rPr lang="en-US" dirty="0"/>
              <a:t>C(n,2)</a:t>
            </a:r>
          </a:p>
          <a:p>
            <a:pPr marL="342900" indent="-342900">
              <a:buAutoNum type="alphaUcPeriod"/>
            </a:pPr>
            <a:r>
              <a:rPr lang="en-US" dirty="0"/>
              <a:t>n(n-1)</a:t>
            </a:r>
          </a:p>
        </p:txBody>
      </p:sp>
    </p:spTree>
    <p:extLst>
      <p:ext uri="{BB962C8B-B14F-4D97-AF65-F5344CB8AC3E}">
        <p14:creationId xmlns:p14="http://schemas.microsoft.com/office/powerpoint/2010/main" val="1957926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WHEN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Total time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O(n +        # collisions between pairs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and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where j&lt;i )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		=   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O(n +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total # collisions</a:t>
            </a:r>
            <a:r>
              <a:rPr lang="en-US" sz="2000" b="1" dirty="0">
                <a:solidFill>
                  <a:srgbClr val="000000"/>
                </a:solidFill>
                <a:sym typeface="Wingdings"/>
              </a:rPr>
              <a:t>)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i="1" dirty="0">
                <a:solidFill>
                  <a:srgbClr val="000000"/>
                </a:solidFill>
                <a:sym typeface="Wingdings"/>
              </a:rPr>
              <a:t>What's the expected total number of collisions?</a:t>
            </a:r>
          </a:p>
          <a:p>
            <a:pPr>
              <a:buClr>
                <a:schemeClr val="tx1"/>
              </a:buClr>
            </a:pPr>
            <a:endParaRPr lang="en-US" sz="2000" b="1" i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each pair (i,j) with j&lt;i, define: 		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X</a:t>
            </a:r>
            <a:r>
              <a:rPr lang="en-US" sz="2000" b="1" baseline="-25000" dirty="0">
                <a:solidFill>
                  <a:srgbClr val="0000FF"/>
                </a:solidFill>
                <a:sym typeface="Wingdings"/>
              </a:rPr>
              <a:t>i,j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 = 1 if h(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a</a:t>
            </a:r>
            <a:r>
              <a:rPr lang="en-US" sz="2000" b="1" baseline="-25000" dirty="0" err="1">
                <a:solidFill>
                  <a:srgbClr val="0000FF"/>
                </a:solidFill>
                <a:sym typeface="Wingdings"/>
              </a:rPr>
              <a:t>i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)=h(</a:t>
            </a:r>
            <a:r>
              <a:rPr lang="en-US" sz="2000" b="1" dirty="0" err="1">
                <a:solidFill>
                  <a:srgbClr val="0000FF"/>
                </a:solidFill>
                <a:sym typeface="Wingdings"/>
              </a:rPr>
              <a:t>a</a:t>
            </a:r>
            <a:r>
              <a:rPr lang="en-US" sz="2000" b="1" baseline="-25000" dirty="0" err="1">
                <a:solidFill>
                  <a:srgbClr val="0000FF"/>
                </a:solidFill>
                <a:sym typeface="Wingdings"/>
              </a:rPr>
              <a:t>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) and X</a:t>
            </a:r>
            <a:r>
              <a:rPr lang="en-US" sz="2000" b="1" baseline="-25000" dirty="0">
                <a:solidFill>
                  <a:srgbClr val="0000FF"/>
                </a:solidFill>
                <a:sym typeface="Wingdings"/>
              </a:rPr>
              <a:t>i,j</a:t>
            </a:r>
            <a:r>
              <a:rPr lang="en-US" sz="2000" b="1" dirty="0">
                <a:solidFill>
                  <a:srgbClr val="0000FF"/>
                </a:solidFill>
                <a:sym typeface="Wingdings"/>
              </a:rPr>
              <a:t>=0 otherwise.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FF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So by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linearity of expectation</a:t>
            </a:r>
            <a:r>
              <a:rPr lang="en-US" sz="2000" dirty="0">
                <a:sym typeface="Wingdings"/>
              </a:rPr>
              <a:t>: </a:t>
            </a:r>
          </a:p>
          <a:p>
            <a:pPr>
              <a:buClr>
                <a:schemeClr val="tx1"/>
              </a:buClr>
            </a:pPr>
            <a:endParaRPr lang="en-US" sz="2000" dirty="0"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ym typeface="Wingdings"/>
              </a:rPr>
              <a:t>E( total # of collisions ) = 				= 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pic>
        <p:nvPicPr>
          <p:cNvPr id="3" name="Picture 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90" y="1279049"/>
            <a:ext cx="355600" cy="69850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10" y="4424761"/>
            <a:ext cx="1625600" cy="609600"/>
          </a:xfrm>
          <a:prstGeom prst="rect">
            <a:avLst/>
          </a:prstGeom>
        </p:spPr>
      </p:pic>
      <p:pic>
        <p:nvPicPr>
          <p:cNvPr id="8" name="Picture 7" descr="latex-image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04" y="4285977"/>
            <a:ext cx="2095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38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WHEN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236" y="1399609"/>
            <a:ext cx="9786671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  <a:sym typeface="Wingdings"/>
              </a:rPr>
              <a:t>Total time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: O(n +        # collisions between pairs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and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where j&lt;i )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		=   O(n +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total # collisions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)</a:t>
            </a:r>
          </a:p>
          <a:p>
            <a:pPr>
              <a:buClr>
                <a:schemeClr val="tx1"/>
              </a:buClr>
            </a:pPr>
            <a:endParaRPr lang="en-US" sz="2000" b="1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b="1" dirty="0">
                <a:sym typeface="Wingdings"/>
              </a:rPr>
              <a:t>Total expected time</a:t>
            </a:r>
            <a:r>
              <a:rPr lang="en-US" sz="2000" dirty="0">
                <a:sym typeface="Wingdings"/>
              </a:rPr>
              <a:t>:   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O(n + n</a:t>
            </a:r>
            <a:r>
              <a:rPr lang="en-US" sz="2000" baseline="30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/m)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In ideal hash model, as long as m&gt;n the total expected time is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O(n).</a:t>
            </a:r>
          </a:p>
        </p:txBody>
      </p:sp>
      <p:pic>
        <p:nvPicPr>
          <p:cNvPr id="3" name="Picture 2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90" y="1279049"/>
            <a:ext cx="3556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4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Review Topics: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42577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Big-O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Eulerian/Hamiltonian 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Encoding/Decoding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Probability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Expected Value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/>
              <a:t>Variance</a:t>
            </a:r>
            <a:endParaRPr lang="en-US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HOW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03566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decide whether all the numbers are 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distinct or whether there is a </a:t>
            </a:r>
            <a:r>
              <a:rPr lang="en-US" sz="2000" i="1" dirty="0">
                <a:solidFill>
                  <a:srgbClr val="000000"/>
                </a:solidFill>
                <a:sym typeface="Wingdings"/>
              </a:rPr>
              <a:t>repetition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i.e. two positions i, j with 1 &lt;= i &lt; j &lt;= n such that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 </a:t>
            </a: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744" y="2702976"/>
            <a:ext cx="73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What algorithm would you choose in general?  Can sorting help?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954" y="3499181"/>
            <a:ext cx="9024707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Algorithm: first sort list and then step through to find duplicates.  What's its runtime?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7" name="Picture 6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91" y="4161775"/>
            <a:ext cx="444500" cy="241300"/>
          </a:xfrm>
          <a:prstGeom prst="rect">
            <a:avLst/>
          </a:prstGeom>
        </p:spPr>
      </p:pic>
      <p:pic>
        <p:nvPicPr>
          <p:cNvPr id="8" name="Picture 7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3" y="4438586"/>
            <a:ext cx="469900" cy="241300"/>
          </a:xfrm>
          <a:prstGeom prst="rect">
            <a:avLst/>
          </a:prstGeom>
        </p:spPr>
      </p:pic>
      <p:pic>
        <p:nvPicPr>
          <p:cNvPr id="9" name="Picture 8" descr="latex-image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6" y="4722066"/>
            <a:ext cx="977900" cy="241300"/>
          </a:xfrm>
          <a:prstGeom prst="rect">
            <a:avLst/>
          </a:prstGeom>
        </p:spPr>
      </p:pic>
      <p:pic>
        <p:nvPicPr>
          <p:cNvPr id="10" name="Picture 9" descr="latex-image-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4963366"/>
            <a:ext cx="571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HOW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03566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decide whether all the numbers are 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distinct or whether there is a </a:t>
            </a:r>
            <a:r>
              <a:rPr lang="en-US" sz="2000" i="1" dirty="0">
                <a:solidFill>
                  <a:srgbClr val="000000"/>
                </a:solidFill>
                <a:sym typeface="Wingdings"/>
              </a:rPr>
              <a:t>repetition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i.e. two positions i, j with 1 &lt;= i &lt; j &lt;= n such that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 </a:t>
            </a: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744" y="2702976"/>
            <a:ext cx="73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What algorithm would you choose in general?  Can sorting help?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954" y="3499181"/>
            <a:ext cx="9024707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Algorithm: first sort list and then step through to find duplicates.  How much memory does it require?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 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7" name="Picture 6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91" y="4161775"/>
            <a:ext cx="444500" cy="241300"/>
          </a:xfrm>
          <a:prstGeom prst="rect">
            <a:avLst/>
          </a:prstGeom>
        </p:spPr>
      </p:pic>
      <p:pic>
        <p:nvPicPr>
          <p:cNvPr id="8" name="Picture 7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3" y="4438586"/>
            <a:ext cx="469900" cy="241300"/>
          </a:xfrm>
          <a:prstGeom prst="rect">
            <a:avLst/>
          </a:prstGeom>
        </p:spPr>
      </p:pic>
      <p:pic>
        <p:nvPicPr>
          <p:cNvPr id="9" name="Picture 8" descr="latex-image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6" y="4722066"/>
            <a:ext cx="977900" cy="241300"/>
          </a:xfrm>
          <a:prstGeom prst="rect">
            <a:avLst/>
          </a:prstGeom>
        </p:spPr>
      </p:pic>
      <p:pic>
        <p:nvPicPr>
          <p:cNvPr id="10" name="Picture 9" descr="latex-image-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4963366"/>
            <a:ext cx="571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5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HOW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03566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decide whether all the numbers are </a:t>
            </a:r>
          </a:p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distinct or whether there is a </a:t>
            </a:r>
            <a:r>
              <a:rPr lang="en-US" sz="2000" i="1" dirty="0">
                <a:solidFill>
                  <a:srgbClr val="000000"/>
                </a:solidFill>
                <a:sym typeface="Wingdings"/>
              </a:rPr>
              <a:t>repetition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i.e. two positions i, j with 1 &lt;= i &lt; j &lt;= n such that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j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. </a:t>
            </a: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744" y="2702976"/>
            <a:ext cx="922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What algorithm would you choose in general?  What if we had unlimited memory?</a:t>
            </a:r>
          </a:p>
        </p:txBody>
      </p:sp>
    </p:spTree>
    <p:extLst>
      <p:ext uri="{BB962C8B-B14F-4D97-AF65-F5344CB8AC3E}">
        <p14:creationId xmlns:p14="http://schemas.microsoft.com/office/powerpoint/2010/main" val="99138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HOW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 err="1">
                <a:solidFill>
                  <a:srgbClr val="0000FF"/>
                </a:solidFill>
                <a:sym typeface="Wingdings"/>
              </a:rPr>
              <a:t>UnlimitedMemoryDistinctness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(A)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If  M[a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]   = 1 then return "Found repeat"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Else   M[a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]   := 1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954" y="3776179"/>
            <a:ext cx="457437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What's the runtime of this algorithm?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20" name="Picture 19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91" y="4161775"/>
            <a:ext cx="444500" cy="241300"/>
          </a:xfrm>
          <a:prstGeom prst="rect">
            <a:avLst/>
          </a:prstGeom>
        </p:spPr>
      </p:pic>
      <p:pic>
        <p:nvPicPr>
          <p:cNvPr id="21" name="Picture 20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3" y="4438586"/>
            <a:ext cx="469900" cy="241300"/>
          </a:xfrm>
          <a:prstGeom prst="rect">
            <a:avLst/>
          </a:prstGeom>
        </p:spPr>
      </p:pic>
      <p:pic>
        <p:nvPicPr>
          <p:cNvPr id="22" name="Picture 21" descr="latex-image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6" y="4722066"/>
            <a:ext cx="977900" cy="241300"/>
          </a:xfrm>
          <a:prstGeom prst="rect">
            <a:avLst/>
          </a:prstGeom>
        </p:spPr>
      </p:pic>
      <p:pic>
        <p:nvPicPr>
          <p:cNvPr id="23" name="Picture 22" descr="latex-image-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4963366"/>
            <a:ext cx="571500" cy="2667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1211873" y="2626983"/>
            <a:ext cx="814102" cy="407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658069" y="2939379"/>
            <a:ext cx="814102" cy="407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357919" y="3293566"/>
            <a:ext cx="2510414" cy="854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8333" y="2903971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 is an array of memory locations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This is memory location indexed by a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9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solidFill>
                  <a:prstClr val="black"/>
                </a:solidFill>
              </a:rPr>
              <a:t>Element Distinctness: HOW</a:t>
            </a:r>
            <a:endParaRPr sz="33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4" y="1399609"/>
            <a:ext cx="978667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Wingdings"/>
              </a:rPr>
              <a:t>Given list of positive integers A =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1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, …, 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 ,</a:t>
            </a:r>
          </a:p>
          <a:p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UnlimitedMemoryDistinctness(A)</a:t>
            </a:r>
            <a:endParaRPr lang="en-US" sz="2000" dirty="0">
              <a:solidFill>
                <a:srgbClr val="000000"/>
              </a:solidFill>
              <a:sym typeface="Wingdings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For i = 1 to n,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If  M[a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]   = 1 then return "Found repeat"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   Else   M[a</a:t>
            </a:r>
            <a:r>
              <a:rPr lang="en-US" sz="2000" baseline="-25000" dirty="0">
                <a:solidFill>
                  <a:srgbClr val="000000"/>
                </a:solidFill>
                <a:sym typeface="Wingdings"/>
              </a:rPr>
              <a:t>i</a:t>
            </a:r>
            <a:r>
              <a:rPr lang="en-US" sz="2000" dirty="0">
                <a:solidFill>
                  <a:srgbClr val="000000"/>
                </a:solidFill>
                <a:sym typeface="Wingdings"/>
              </a:rPr>
              <a:t>]   := 1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sym typeface="Wingdings"/>
              </a:rPr>
              <a:t>Return "Distinct elements"</a:t>
            </a:r>
          </a:p>
          <a:p>
            <a:endParaRPr lang="en-US" sz="2000" dirty="0">
              <a:solidFill>
                <a:srgbClr val="000000"/>
              </a:solidFill>
              <a:sym typeface="Wingdings"/>
            </a:endParaRPr>
          </a:p>
        </p:txBody>
      </p:sp>
      <p:sp>
        <p:nvSpPr>
          <p:cNvPr id="2" name="Oval 1"/>
          <p:cNvSpPr/>
          <p:nvPr/>
        </p:nvSpPr>
        <p:spPr>
          <a:xfrm>
            <a:off x="1211873" y="2626983"/>
            <a:ext cx="814102" cy="407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58069" y="2939379"/>
            <a:ext cx="814102" cy="407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57919" y="3293566"/>
            <a:ext cx="2510414" cy="854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68333" y="2903971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 is an array of memory locations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This is memory location indexed by a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954" y="3776179"/>
            <a:ext cx="457437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What's the runtime of this algorithm?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14" name="Picture 13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91" y="4161775"/>
            <a:ext cx="444500" cy="241300"/>
          </a:xfrm>
          <a:prstGeom prst="rect">
            <a:avLst/>
          </a:prstGeom>
        </p:spPr>
      </p:pic>
      <p:pic>
        <p:nvPicPr>
          <p:cNvPr id="15" name="Picture 14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3" y="4438586"/>
            <a:ext cx="469900" cy="241300"/>
          </a:xfrm>
          <a:prstGeom prst="rect">
            <a:avLst/>
          </a:prstGeom>
        </p:spPr>
      </p:pic>
      <p:pic>
        <p:nvPicPr>
          <p:cNvPr id="16" name="Picture 15" descr="latex-image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6" y="4722066"/>
            <a:ext cx="977900" cy="241300"/>
          </a:xfrm>
          <a:prstGeom prst="rect">
            <a:avLst/>
          </a:prstGeom>
        </p:spPr>
      </p:pic>
      <p:pic>
        <p:nvPicPr>
          <p:cNvPr id="17" name="Picture 16" descr="latex-image-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2" y="4963366"/>
            <a:ext cx="571500" cy="266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20733" y="3776179"/>
            <a:ext cx="4574379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What's the memory use of this algorithm?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         </a:t>
            </a:r>
          </a:p>
          <a:p>
            <a:pPr marL="342900" indent="-342900">
              <a:buAutoNum type="alphaUcPeriod"/>
            </a:pPr>
            <a:r>
              <a:rPr lang="en-US" dirty="0"/>
              <a:t>         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20" name="Picture 19" descr="latex-image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70" y="4161775"/>
            <a:ext cx="444500" cy="241300"/>
          </a:xfrm>
          <a:prstGeom prst="rect">
            <a:avLst/>
          </a:prstGeom>
        </p:spPr>
      </p:pic>
      <p:pic>
        <p:nvPicPr>
          <p:cNvPr id="21" name="Picture 20" descr="latex-image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52" y="4438586"/>
            <a:ext cx="469900" cy="241300"/>
          </a:xfrm>
          <a:prstGeom prst="rect">
            <a:avLst/>
          </a:prstGeom>
        </p:spPr>
      </p:pic>
      <p:pic>
        <p:nvPicPr>
          <p:cNvPr id="22" name="Picture 21" descr="latex-image-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35" y="4722066"/>
            <a:ext cx="977900" cy="241300"/>
          </a:xfrm>
          <a:prstGeom prst="rect">
            <a:avLst/>
          </a:prstGeom>
        </p:spPr>
      </p:pic>
      <p:pic>
        <p:nvPicPr>
          <p:cNvPr id="23" name="Picture 22" descr="latex-image-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81" y="4963366"/>
            <a:ext cx="571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16629</TotalTime>
  <Words>2822</Words>
  <Application>Microsoft Office PowerPoint</Application>
  <PresentationFormat>Custom</PresentationFormat>
  <Paragraphs>481</Paragraphs>
  <Slides>49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 Math</vt:lpstr>
      <vt:lpstr>DejaVu Sans</vt:lpstr>
      <vt:lpstr>StarSymbol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Memory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is the connection?</vt:lpstr>
      <vt:lpstr>General Birthday Paradox-type Phenomena</vt:lpstr>
      <vt:lpstr>Calculating the general rule</vt:lpstr>
      <vt:lpstr>Calculating the general rule</vt:lpstr>
      <vt:lpstr>Calculating the general rule</vt:lpstr>
      <vt:lpstr>Calculating the general rule</vt:lpstr>
      <vt:lpstr>Calculating the general rule</vt:lpstr>
      <vt:lpstr>Conditional probability</vt:lpstr>
      <vt:lpstr>Conditional Probabilities</vt:lpstr>
      <vt:lpstr>Conditional Probabilities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Topics: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Janine Tiefenbruck</dc:creator>
  <cp:lastModifiedBy>Milez .</cp:lastModifiedBy>
  <cp:revision>2166</cp:revision>
  <dcterms:modified xsi:type="dcterms:W3CDTF">2016-09-01T15:23:41Z</dcterms:modified>
</cp:coreProperties>
</file>