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ink/ink3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4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5.xml" ContentType="application/inkml+xml"/>
  <Override PartName="/ppt/notesSlides/notesSlide28.xml" ContentType="application/vnd.openxmlformats-officedocument.presentationml.notesSlide+xml"/>
  <Override PartName="/ppt/ink/ink6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7.xml" ContentType="application/inkml+xml"/>
  <Override PartName="/ppt/notesSlides/notesSlide31.xml" ContentType="application/vnd.openxmlformats-officedocument.presentationml.notesSlide+xml"/>
  <Override PartName="/ppt/ink/ink8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9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10.xml" ContentType="application/inkml+xml"/>
  <Override PartName="/ppt/notesSlides/notesSlide48.xml" ContentType="application/vnd.openxmlformats-officedocument.presentationml.notesSlide+xml"/>
  <Override PartName="/ppt/ink/ink11.xml" ContentType="application/inkml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ink/ink12.xml" ContentType="application/inkml+xml"/>
  <Override PartName="/ppt/notesSlides/notesSlide51.xml" ContentType="application/vnd.openxmlformats-officedocument.presentationml.notesSlide+xml"/>
  <Override PartName="/ppt/ink/ink13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ink/ink14.xml" ContentType="application/inkml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15.xml" ContentType="application/inkml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ink/ink16.xml" ContentType="application/inkml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109"/>
  </p:notesMasterIdLst>
  <p:sldIdLst>
    <p:sldId id="805" r:id="rId3"/>
    <p:sldId id="748" r:id="rId4"/>
    <p:sldId id="749" r:id="rId5"/>
    <p:sldId id="75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8" r:id="rId14"/>
    <p:sldId id="806" r:id="rId15"/>
    <p:sldId id="759" r:id="rId16"/>
    <p:sldId id="760" r:id="rId17"/>
    <p:sldId id="761" r:id="rId18"/>
    <p:sldId id="762" r:id="rId19"/>
    <p:sldId id="763" r:id="rId20"/>
    <p:sldId id="764" r:id="rId21"/>
    <p:sldId id="765" r:id="rId22"/>
    <p:sldId id="766" r:id="rId23"/>
    <p:sldId id="767" r:id="rId24"/>
    <p:sldId id="768" r:id="rId25"/>
    <p:sldId id="769" r:id="rId26"/>
    <p:sldId id="770" r:id="rId27"/>
    <p:sldId id="771" r:id="rId28"/>
    <p:sldId id="772" r:id="rId29"/>
    <p:sldId id="773" r:id="rId30"/>
    <p:sldId id="774" r:id="rId31"/>
    <p:sldId id="775" r:id="rId32"/>
    <p:sldId id="776" r:id="rId33"/>
    <p:sldId id="777" r:id="rId34"/>
    <p:sldId id="778" r:id="rId35"/>
    <p:sldId id="779" r:id="rId36"/>
    <p:sldId id="780" r:id="rId37"/>
    <p:sldId id="781" r:id="rId38"/>
    <p:sldId id="782" r:id="rId39"/>
    <p:sldId id="783" r:id="rId40"/>
    <p:sldId id="784" r:id="rId41"/>
    <p:sldId id="785" r:id="rId42"/>
    <p:sldId id="786" r:id="rId43"/>
    <p:sldId id="787" r:id="rId44"/>
    <p:sldId id="788" r:id="rId45"/>
    <p:sldId id="789" r:id="rId46"/>
    <p:sldId id="790" r:id="rId47"/>
    <p:sldId id="791" r:id="rId48"/>
    <p:sldId id="792" r:id="rId49"/>
    <p:sldId id="793" r:id="rId50"/>
    <p:sldId id="794" r:id="rId51"/>
    <p:sldId id="795" r:id="rId52"/>
    <p:sldId id="796" r:id="rId53"/>
    <p:sldId id="797" r:id="rId54"/>
    <p:sldId id="798" r:id="rId55"/>
    <p:sldId id="799" r:id="rId56"/>
    <p:sldId id="800" r:id="rId57"/>
    <p:sldId id="801" r:id="rId58"/>
    <p:sldId id="802" r:id="rId59"/>
    <p:sldId id="803" r:id="rId60"/>
    <p:sldId id="804" r:id="rId61"/>
    <p:sldId id="830" r:id="rId62"/>
    <p:sldId id="831" r:id="rId63"/>
    <p:sldId id="832" r:id="rId64"/>
    <p:sldId id="833" r:id="rId65"/>
    <p:sldId id="834" r:id="rId66"/>
    <p:sldId id="835" r:id="rId67"/>
    <p:sldId id="836" r:id="rId68"/>
    <p:sldId id="837" r:id="rId69"/>
    <p:sldId id="895" r:id="rId70"/>
    <p:sldId id="896" r:id="rId71"/>
    <p:sldId id="838" r:id="rId72"/>
    <p:sldId id="839" r:id="rId73"/>
    <p:sldId id="840" r:id="rId74"/>
    <p:sldId id="841" r:id="rId75"/>
    <p:sldId id="842" r:id="rId76"/>
    <p:sldId id="843" r:id="rId77"/>
    <p:sldId id="844" r:id="rId78"/>
    <p:sldId id="845" r:id="rId79"/>
    <p:sldId id="846" r:id="rId80"/>
    <p:sldId id="847" r:id="rId81"/>
    <p:sldId id="848" r:id="rId82"/>
    <p:sldId id="849" r:id="rId83"/>
    <p:sldId id="850" r:id="rId84"/>
    <p:sldId id="851" r:id="rId85"/>
    <p:sldId id="852" r:id="rId86"/>
    <p:sldId id="853" r:id="rId87"/>
    <p:sldId id="854" r:id="rId88"/>
    <p:sldId id="855" r:id="rId89"/>
    <p:sldId id="897" r:id="rId90"/>
    <p:sldId id="856" r:id="rId91"/>
    <p:sldId id="857" r:id="rId92"/>
    <p:sldId id="858" r:id="rId93"/>
    <p:sldId id="879" r:id="rId94"/>
    <p:sldId id="880" r:id="rId95"/>
    <p:sldId id="881" r:id="rId96"/>
    <p:sldId id="882" r:id="rId97"/>
    <p:sldId id="883" r:id="rId98"/>
    <p:sldId id="884" r:id="rId99"/>
    <p:sldId id="885" r:id="rId100"/>
    <p:sldId id="887" r:id="rId101"/>
    <p:sldId id="888" r:id="rId102"/>
    <p:sldId id="889" r:id="rId103"/>
    <p:sldId id="890" r:id="rId104"/>
    <p:sldId id="891" r:id="rId105"/>
    <p:sldId id="892" r:id="rId106"/>
    <p:sldId id="893" r:id="rId107"/>
    <p:sldId id="894" r:id="rId108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FE6"/>
    <a:srgbClr val="E7EFD8"/>
    <a:srgbClr val="E8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90" autoAdjust="0"/>
    <p:restoredTop sz="94660"/>
  </p:normalViewPr>
  <p:slideViewPr>
    <p:cSldViewPr snapToGrid="0" snapToObjects="1">
      <p:cViewPr varScale="1">
        <p:scale>
          <a:sx n="21" d="100"/>
          <a:sy n="21" d="100"/>
        </p:scale>
        <p:origin x="549" y="15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5:50:28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3995 10841 348 0,'-7'10'132'0,"7"-7"-72"0,-8 4-52 0,4-4 27 16,0 1-14-16,-3-1 1 16,-9-3-7-16,-3 0 1 15,-7-3-9-15,-9-1-4 0,-3 1 0 16,-12 0 0-16,-3 3 1 16,-12 0-2-16,4 3-2 15,-4-3 3-15,-4 0 0 16,-8 0 1-16,1 0 2 15,-4-3 3-15,7-4 5 16,0 0-2-16,1-7 3 0,3-3-2 16,-8-3 0-16,9 0-7 15,-16-1-2-15,-1 4-7 16,5 4 0-16,4-1 1 16,-8 4 3-16,3 3-5 15,-3 0 1-15,-4 4 1 16,-3 3 1-16,6 3-2 15,5 4 2-15,0 0-1 16,3 3 0-16,1 4 0 16,3 3 0-16,-3 6-5 15,-1 1 0-15,12 0 7 16,4 0 7-16,4 0-5 16,3 3-1-16,-3 0-1 15,11-3 0-15,0-4 0 0,4 0 0 16,0-3-5-16,-4 0 1 15,-7 0 2-15,-4 0 1 16,7 0-4-16,0 4 1 16,0-1 2-16,8-3 1 15,12-3-2-15,-5-1 2 16,12-2 1-16,4-5 0 16,8 1-5-16,11 0 1 15,0 0-3-15,4-1 2 16,7 5-2-16,4 2 2 15,8 8 3-15,12 6 1 0,-1 7-2 16,4 3 2-16,8 4-1 16,-7 10-2-16,-1 0 0 15,4 3 3-15,-4-6 0 16,4-4 1-16,8 0-5 16,0-3-1-16,7 0 0 15,19-4 2-15,12-6-3 16,-4-4 2-16,8-7 1 15,0-6-1-15,19-11 4 16,3 0 2-16,-7 1-2 16,0-4-2-16,0 0 2 15,8-4 0-15,-4 1-2 16,0 0 0-16,4-1 4 16,-1-6 1-16,16-3-7 15,12-4-2-15,-12 0 4 0,0-7 1 16,3 0-1-16,-3 0 0 15,-4 4-1-15,-7 3 0 16,-16 0 3-16,-11 0 0 16,0 0 1-16,-20 3 0 15,-7 1 4-15,-7-1 5 16,-16-6 10-16,-8-7 6 16,-7-7 2-16,-12-17 3 15,-15-4-12-15,-15 4-5 16,-12-13-11-16,-3-4-1 15,-9-14-8-15,-3-3-3 0,-4 4-14 16,0 6-5-16,-7 11-40 16,3 2-18-16,-3 8-75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14:58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1296 14659 776 0,'12'0'0'0,"7"3"0"16,0 1 2-16,8-1-1 15,11 4 2-15,8 3-2 16,11 0 2-16,1 0-2 16,30 4-3-16,26 0 1 0,9-4-1 15,33-7 0-15,20-6 2 16,34-11 0-16,24-3 0 16,26 0 2-16,3 0 1 0,20 4 3 15,4 6 1-15,3 3 1 16,-10 4-2-16,-5 7-1 15,-4 10-3-15,-11 4-2 16,8 6 1-16,-16 0-1 16,12 0 0-16,-20-3 0 15,-7-4 0-15,0-3 2 16,-19-7-3-16,-19-3 0 16,-4-3 1-16,-23-4 0 15,-23 0 2-15,-19 0 1 16,-19 0-8-16,-19 0-4 15,-20 0-15-15,-18-4-5 0,-20 1-25 16,-18 3-10-16,-24 0-35 16,-19 0-14-16,-30-7-35 15</inkml:trace>
  <inkml:trace contextRef="#ctx0" brushRef="#br0" timeOffset="916.1091">6893 12726 436 0,'-15'14'165'0,"11"-1"-90"0,-4-3-57 0,8-10 41 16,0 7-26-16,8 3-9 16,-1 7-14-16,9 7-7 0,-1 0-2 15,4 10-1-15,0 17 0 0,0 13 0 16,0 8 0-16,-3-1 0 16,-1 7 0-16,0-3 0 15,1-4 0-15,-1 7 0 16,0 4 0-16,4-1-3 15,0-6 2-15,1-4-1 16,-5-3 0-16,0-3-7 16,-3-11-4-16,-1 1-15 15,-3-1-5-15,-4-6-25 16,-4-4-8-16,0-10-20 16,0-7-7-16</inkml:trace>
  <inkml:trace contextRef="#ctx0" brushRef="#br0" timeOffset="1966.8004">6744 12498 328 0,'-8'-3'123'0,"8"3"-66"0,0 0-42 15,0 0 31-15,0 0-21 16,8 3-3-16,3 1-10 16,5 3-2-16,7-1-6 15,19 1-1-15,23-3 1 0,22-1 4 16,17-3 5-16,14 0-5 16,27-3-2-16,12-1-1 15,15 1 1-15,27-1-3 16,0 4 0-16,15 0-3 0,4 0-1 15,0 4 1-15,7-1 0 16,-18 4 0-16,-5-4 2 16,-7 4-1-16,-19-3-1 15,-15-1 3-15,-20-3 2 16,-7 0-2-16,-8-3 0 16,-15-1-1-16,-16 1-2 15,-11-1 1-15,-15 1 1 16,-8 0-1-16,-7-1 2 15,-8 4-4-15,-8 0 0 16,-4 4-1-16,1-1 0 16,-8 4 0-16,3 3-2 15,-7 3 3-15,0 15 0 0,-4 2-2 16,-4 8 2-16,1 2 1 16,-5 8 0-16,-3 3-3 15,-1 13 2-15,1 18 1 16,0 10 2-16,7 23-3 15,0-3-2-15,4 4 2 16,1-1 2-16,-1-3 0 16,4-13-1-16,-4-7 1 15,0-7 1-15,0-7 1 16,0 0 1-16,0-3 0 16,-4 6 0-16,5-13 6 15,-5-10 4-15,-4-11-14 16,1-6-6-16,-5-7 4 15,-3-14 5-15,-4-3 3 0,-11-6 2 16,-8-8-2-16,-16-3-1 16,-14-7-3-16,-28-3 1 15,-7 0-4-15,-12 0 0 16,-14-7 1-16,-32 0 0 16,-11 13-3-16,8-9 2 15,-23-4 1-15,-4 0 2 16,4 0-1-16,-12-4 2 15,-11-2 2-15,11-8 2 16,0-10-1-16,-11 4 1 16,19 6-4-16,4-3 0 15,-8 4-1-15,12 3-2 16,11 3 1-16,0 3-1 0,-7 8-3 16,18 3 2-16,16 6-10 15,19-3-3-15,23 1-26 16,19-1-12-16,19-3-45 15,31-7-18-15,38-17-46 16</inkml:trace>
  <inkml:trace contextRef="#ctx0" brushRef="#br0" timeOffset="2551.8548">14317 10820 448 0,'-31'4'167'0,"19"2"-90"0,-26 18-92 16,11 3 26-16,-30 14-13 16,-19 10 0-16,-20 10 0 15,-34 11 0-15,-27 23 2 16,-11 13-3-16,-23 4 2 0,4 4 1 15,11-7 2-15,0-1 1 16,8-6 1-16,23-10-5 0,15-17 1 16,11-1 0-16,8-12 0 15,8-15-27-15,8-6-11 16,14-10-17-16,12-4-5 16,12-17-19-16,11-13-7 15,12-14-29 1</inkml:trace>
  <inkml:trace contextRef="#ctx0" brushRef="#br0" timeOffset="2808.0324">11981 11778 444 0,'-23'17'165'0,"11"-7"-90"0,-3 4-65 0,11-4 36 0,1 11-25 15,-5 6-6-15,0 17-5 16,-3 10-2-16,-1 1-4 15,1 6-1-15,-4 0 1 0,3 0-2 16,1 10 1-16,-1 11-4 16,1 3 0-16,7-4 1 15,12-3 0-15,14-3-3 16,28-14 0-16,38-10-1 16,53-7 3-16,43-16-31 15,53-25-11-15,57-30-167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16:12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6744 14115 200 0,'-4'-3'77'0,"4"3"-42"0,4 7-6 15,-4-7 30-15,0 7-8 16,0 3-2-16,0 3-13 15,0 4-3-15,-4 7-18 16,0 3-5-16,-3 14-2 0,-9 3-4 0,5 0-3 16,-1 0 0-16,1 7 1 15,-1-6-1-15,5-8 2 16,3-3-4-16,0 0-2 16,4 0 2-16,4-4 2 15,4-2 2-15,-1-5 1 16,8-6 2-16,1-3 1 15,-1-7-3-15,8-7-3 16,4-4 0-16,0-6-1 16,3 0-5-16,4 0 1 15,9-4 2-15,14 1 3 16,8 2 0-16,15-2-1 16,8 3-2-16,-4 3 1 0,8 3-1 15,11 4 0-15,8-3 0 16,4 3 0-16,-4 3 2 15,11-3 0-15,15-3 0 16,1 3 2-16,-4 3-3 16,19-3 0-16,11 0 3 15,-3 4 3-15,-1-1 0 16,8 1 2-16,-7 9-4 16,-12 1-2-16,4-1-3 15,4 4 1-15,-12 11 3 16,-11-5 1-16,0-2-4 15,-1-4 1-15,5 0-2 16,-8 0 0-16,-15-7 4 0,-1-3 1 16,-3-4-4-16,-8 0 1 15,-3 1 2-15,-16-1 3 16,-11-3-4-16,-12 0-1 16,-8 0 0-16,-11-3 2 15,-7-4 1-15,-5-3 1 16,-7-7 2-16,-4-7 3 15,-3-3 7-15,-5-7 2 16,0-7-7-16,-3-6-4 16,-8-4-2-16,0-7 1 15,0 0-1-15,-4-3 2 16,0 10-6-16,1 4-1 16,-5 6 0-16,0 3 0 0,-3 4-7 15,-4 7 0-15,3 3-15 16,1 8-5-16,-1 2-28 15,1 0-12-15,3 4-49 16,8-3-21-16,0-11 15 16</inkml:trace>
  <inkml:trace contextRef="#ctx0" brushRef="#br0" timeOffset="855.3029">7688 13704 332 0,'-8'-10'123'0,"5"-7"-66"0,-1-7-49 0,0 14 27 15,0-3-20-15,-7-4-6 16,-5 0-14-16,-3 0-5 16,-8 0 5-16,-3 0-7 0,-8 3-1 15,-1 4-2-15,-10 10 1 16,-1 7 1-16,4 16 3 16,0 18-3-16,12 14 1 15,7 6-3-15,16-4 0 0,11 1 1 16,23-7 1-16,11-10 19 15,8-7 9-15,8-10 9 16,-1-18 3-16,9-6-1 16,3-6-1-16,-4-8-6 15,-11-6 1-15,-8-11 0 16,-11-3 2-16,-12-7-12 16,-15 1-3-16,-7-5-16 15,-9 8-4-15,-3 7-23 16,4 6-9-16,7 7-27 15,12 7-12-15,15 6-37 16</inkml:trace>
  <inkml:trace contextRef="#ctx0" brushRef="#br0" timeOffset="1231.6722">8586 13514 344 0,'-38'10'129'0,"15"-6"-70"0,-19 9-38 0,27-6 35 16,-4 3-26-16,-4-3-6 16,-4 0-17-16,0 0-5 15,1-4-2-15,-1 4 0 0,0 3 0 16,4 7-5-16,4 3 1 16,7 14-14-16,5 7-3 15,11 3-7-15,11 0 0 0,12-6 4 16,3-1 4-16,16-6 16 15,4-4 7-15,0-7 19 16,3-10 9-16,-7-10 1 16,-4-6 3-16,-8-8-10 15,-3-6-6-15,-12-14-10 16,-7-4-4-16,-5-9-14 16,-14-1-4-16,-5 4-21 15,-7 7-7-15,-4 3-17 16,0 7-4-16,4 6-32 15,15 4-70 1</inkml:trace>
  <inkml:trace contextRef="#ctx0" brushRef="#br0" timeOffset="1605.9635">9485 13433 348 0,'-4'20'132'0,"0"-17"-72"0,0 11-48 0,0-7 32 16,-3-1-16-16,-5 1-4 16,-3 0-9-16,-8 0-5 15,0 3-5-15,-4 0-6 0,-3 0 0 16,-1 4 1-16,-3 6 0 16,3 11-3-16,8 10 0 15,4 6-3-15,15 4-1 16,12 4 1-16,15-4 2 0,7-7 4 15,20-10 4-15,15-11 14 16,8-6 6-16,3-10 3 16,1-10 3-16,-12-11-10 15,-12-6-4-15,-7-7-9 16,-15-11-5-16,-12-6-4 16,-12-3-1-16,-14-4-20 15,-9 7-10-15,-3 6-16 16,0 8-5-16,0 2-28 15,11 1-13-15,24-3-55 16</inkml:trace>
  <inkml:trace contextRef="#ctx0" brushRef="#br0" timeOffset="1816.2921">10689 13640 4 0,'-23'-10'0'0</inkml:trace>
  <inkml:trace contextRef="#ctx0" brushRef="#br0" timeOffset="2011.986">10620 13480 332 0,'27'-20'126'0,"-12"20"-68"0,8 3-17 16,-12 0 42-16,9 4-16 16,-1 0-3-16,-4 0-29 15,4 6-8-15,-4 21-17 16,1 17-9-16,-5 11-1 0,-3 9-7 15,-1 0 0-15,-7-3-30 16,-3 3-13-16,-5 4-49 16,16 3-22-16,3-6-55 15</inkml:trace>
  <inkml:trace contextRef="#ctx0" brushRef="#br0" timeOffset="3108.0861">12455 14061 388 0,'4'10'145'0,"0"-6"-78"0,3 6-36 0,1 0 40 15,-1 4-27-15,-3 6-10 0,0 7-18 16,-4 4-8-16,-4-1-5 16,0 14-5-16,1 4 1 0,-5 0 1 15,0 6 0-15,1-3-5 16,-1-7 1-16,4-3-3 16,4 0 0-16,4-4 4 15,8 0 1-15,7-3-3 16,11 0 1-16,16-7 0 15,11-10-1-15,16-10 4 16,23-3 0-16,14-4-4 16,5 3 1-16,11-3-3 15,12 0 2-15,11 3 7 16,-4 1 6-16,16-4-4 16,11 3-2-16,-8 1-1 0,12-4-1 15,0 0 0-15,-4 6 0 16,-8-2-7-16,8-1 0 15,-11 7 5-15,-12 1 6 16,-15-1 0-16,-4 0 1 16,-12 0-6-16,-3 7 1 15,-8 3 0-15,-15-6 0 16,-8 0 0-16,-12-11 0 16,1-3 0-16,-12-10 0 15,-7-4 2-15,-8-6 3 16,-4-7-2-16,-8-4-2 15,-3-3-3-15,-8 0 1 0,-4 4 1 16,0-11 2-16,-4 0-8 16,0-3-3-16,-3-7 9 15,-1-17 4-15,1-10-6 16,-1 3 0-16,-3 11-11 16,0 13-2-16,3 6-10 15,-11 5-2-15,-4 6-20 16,-3 10-8-16,-9 4-42 15,-7 3-17-15,0 0-13 16</inkml:trace>
  <inkml:trace contextRef="#ctx0" brushRef="#br0" timeOffset="3648.434">13353 13382 380 0,'-34'-11'143'0,"19"8"-78"0,-5 0-63 15,9 3 28-15,-4 0-23 16,-12 0-5-16,-11 3-9 16,-4 7-3-16,-4 11 5 15,-4 6-15-15,4 17-7 0,0 24 1 16,8 13 3-16,15 1 11 15,8-4 6-15,11-10 20 16,23-14 8-16,19-13 3 16,24-10 2-16,10-8-2 15,1-9 2-15,-1-14-9 16,5-17-3-16,-1-10-4 16,-11-17-2-16,-4-4-3 15,-11-10 1-15,-12 4-2 16,-11 0 2-16,-15 10-9 0,-16-4-3 15,-11 4-19-15,-8 3-10 16,-4 7-22-16,0 7-7 16,8 7-44-16,19-4-74 31</inkml:trace>
  <inkml:trace contextRef="#ctx0" brushRef="#br0" timeOffset="4008.8447">14202 13555 460 0,'-31'24'170'0,"24"-18"-92"0,-9 5-89 16,9-5 29-16,-5 5-20 15,-7 2 0-15,-4 8-7 16,0 9 1-16,-4 11 4 15,1 6-9-15,7 4-3 0,3 4-8 16,16-8 0-16,8-3 2 16,15-10 1-16,15-10 23 15,19-7 12-15,-14-7 7 16,33-10 5-16,-3-10-10 16,-8-10-2-16,-12-4-6 15,-7-7-3-15,-15-16 0 16,-9-4-1-16,-14-7-22 0,-16 0-10 15,-7 1-15-15,-8 2-4 16,-3 4-14-16,3 11-6 16,3 6-66-1</inkml:trace>
  <inkml:trace contextRef="#ctx0" brushRef="#br0" timeOffset="4383.6484">15211 13538 416 0,'-31'30'156'0,"20"-6"-84"0,-8 17-66 0,7-24 33 0,-3 3-25 16,0 4-7-16,-8 3-3 16,0 0-1-16,-4 1-1 15,4 2-4-15,4 11 1 0,8 0-1 16,7-4-2-16,4 4-6 15,11 6-4-15,12-2 1 16,12-5 0-16,3-6 10 16,12-7 4-16,7-13 11 15,12-17 4-15,-4-11 10 16,-4-3 4-16,-8-7-12 16,-11-13-3-16,-15-7-16 15,-15-17-6-15,-16-14-11 16,-19-7-3-16,-15 14-9 15,-12 7-2-15,0 7-17 0,4 10-9 16,4 10-31-16,19 7-13 16,23-1-26-1</inkml:trace>
  <inkml:trace contextRef="#ctx0" brushRef="#br0" timeOffset="4593.6217">16262 13422 496 0,'-26'55'184'0,"22"-32"-100"0,0 28-87 0,4-20 35 0,0 13-25 16,0 17-4-16,4 11-2 16,-4-4-1-16,-4 6 0 15,-4 8-20-15,-3 10-9 0,-1-11-45 16,1-13-17-16</inkml:trace>
  <inkml:trace contextRef="#ctx0" brushRef="#br0" timeOffset="5644.4197">17168 14092 420 0,'8'10'156'0,"0"-3"-84"0,11 3-66 0,-12 0 33 15,-3 4-25-15,0 6-5 16,-8 7-11-16,-4 21-1 16,-3 3 1-16,-8 0-6 0,0 6 1 15,0-2-2-15,7-11 1 16,12-10 2-16,12-4 2 15,14-6 4-15,16-3 2 16,16-5 2-16,7-5 2 16,19-5-3-16,15-6 0 15,8 4-3-15,8 3-1 16,19-4 1-16,11 4 2 0,0 3-3 16,4 0 0-16,20-3 1 15,-1 7 0-15,4-4-3 16,15-3 2-16,-7 6 3 15,-8 1 1-15,0-4-4 16,-4 4 1-16,-11 3 0 16,-16-4 0-16,-3 1 0 15,-12-1 2-15,-8 4-1 16,-14 4-1-16,-16-4 1 16,-12 3-1-16,-15-3 0 15,-11-3 2-15,-12-1-1 16,-7-3-1-16,-1-3 3 15,-3-7 0-15,-4-17-1 16,-4-3-2-16,-4-4 1 16,-3-10 1-16,3-3 3 0,0-1 4 15,1-2-2-15,-1-8-2 16,0-3 2-16,4-3 2 16,8-24-11-16,4-7-3 15,3-4-7-15,-3 18-3 16,-4-4-7-16,-8 4-1 15,-4 10-6-15,-7 6-1 16,-12 11-9-16,-12 0 0 16,-14 24-32-16,-8 6-12 15,-27 1-42 1</inkml:trace>
  <inkml:trace contextRef="#ctx0" brushRef="#br0" timeOffset="6185.0149">17696 13280 460 0,'7'-4'173'0,"1"1"-94"0,-4-21-72 0,-4 17 34 16,0-6-29-16,-4-1-5 15,-4 4-13-15,-3 3-1 16,-8 14 3-16,-8 17-11 0,0 10-3 15,-3 10 1-15,7 10 0 16,4 11 1-16,7 23 2 16,8-3 6-16,16-7 4 15,18-7 9-15,13-6 5 16,14-11 1-16,0-13 1 16,4-10-2-16,8-18 1 0,-8-9-4 15,-7-15 1-15,-8-6-10 16,-8-20-3-16,-15-4-4 15,-12-10 0-15,-11 0 3 16,-19 4 1-16,-11-1-2 16,-9 4 0-16,-3 3-10 15,-7 1-3-15,7 2-28 16,7 4-11-16,12-13-29 16,39-14-10-16,10-1-22 15</inkml:trace>
  <inkml:trace contextRef="#ctx0" brushRef="#br0" timeOffset="6650.6941">19049 13517 384 0,'-8'-3'145'0,"8"0"-78"0,-7-1-58 0,-1 4 30 15,-7-7-27-15,-8 1-8 0,-8-1-12 16,-11-7-6-16,-7 4 8 15,-9 13-9-15,1 8-1 0,3 2-3 16,1 18-1-16,-1 16 0 16,20 18 0-16,11-1 4 15,15-2 2-15,16-8 22 16,19-3 9-16,11-14 9 16,19-10 7-16,12-10-5 15,8-6-2-15,-1-11-8 16,-15-7-1-16,-7-10-8 15,-12-14-1-15,-8-13-11 16,-11-10-5-16,-15-4-16 16,-8-6-5-16,-8-1-25 15,-3 7-8-15,-12 7-42 16,-8 7-19-16</inkml:trace>
  <inkml:trace contextRef="#ctx0" brushRef="#br0" timeOffset="7535.915">20043 13371 328 0,'4'4'123'0,"-4"-4"-66"0,-8 0-55 16,4 3 25-16,-3-3-18 15,-9 0-5-15,-7 4-7 16,-11-1-1-16,-12 7 2 15,-4 7-1-15,-3 4-1 0,-1 9 0 16,1 21 3-16,3 24-2 16,8 3-1-16,12 3 5 15,10-6 1-15,20-7 4 16,23-7 3-16,12-6 13 0,14-11 8 16,9-14-6-16,11-13-5 15,11-10 1-15,-7-10-1 16,-5-7-8-16,-10-11-2 15,-12-9-14-15,-12-11-6 16,-7-20-17-16,-12-14-5 16,-15-3-16-16,-11 3-7 15,-9 7-38-15,-3 4-15 16,1 9-4 0</inkml:trace>
  <inkml:trace contextRef="#ctx0" brushRef="#br0" timeOffset="7716.9173">20677 13433 472 0,'-19'74'176'0,"12"-47"-96"0,-9 52-78 16,9-22 36-16,-5 15-26 15,1 6-4-15,-1 14-29 16,1 9-12-16,7 8-124 15,8-7-56-15</inkml:trace>
  <inkml:trace contextRef="#ctx0" brushRef="#br0" timeOffset="20402.3417">9871 6696 384 0,'-8'-13'145'0,"4"6"-78"0,-7-14-71 0,7 11 24 15,-7-7-18-15,-9-3 0 16,-10 0-9-16,-20-1 0 16,-19 8 3-16,-7 6-5 0,-4 10 2 15,-1 14-2-15,-3 14 3 16,4 23 4-16,0 11 3 15,11 9-5-15,15 1-1 16,24-7-3-16,18-7 2 0,24-10-1 16,15-10 2-16,15-17 5 15,11-14 2-15,20-14 6 16,7-13 3-16,4-10 11 16,-7-7 6-16,-12-6 1 15,-8-8 0-15,-15 0-10 16,-11 1-1-16,-16 3-9 15,-15 0-3-15,-15 3-8 16,-8 3-3-16,-8 4-29 16,4 4-13-16,4 6-59 15,31-3-104 1</inkml:trace>
  <inkml:trace contextRef="#ctx0" brushRef="#br0" timeOffset="20762.1419">10498 6571 436 0,'4'0'162'0,"-1"3"-88"0,9-3-73 0,-8 0 30 16,-4 0-13-16,0 0 0 15,-8 0-13-15,-11 3-5 16,-8 8 0-16,-11-1-10 0,-8 10-3 15,0 14 7-15,-4 10 2 16,8 4-10-16,12 10-5 0,15-4-12 16,11 0-4-16,15-3 14 15,8-7 8-15,12-6 8 16,7-14 5-16,4-8 14 16,12-12 6-16,11-11 7 15,-4-10 4-15,-8-13-15 16,-11-11-7-16,-11-14-5 15,-16-6-1-15,-19-3-24 16,-11-1-8-16,-8 14-19 16,0 10-8-16,4 14-20 15,8 10-10-15</inkml:trace>
  <inkml:trace contextRef="#ctx0" brushRef="#br0" timeOffset="21152.9731">11511 6615 416 0,'7'-7'154'0,"1"4"-84"0,0-1-68 0,-8 1 28 16,0-1-18-16,-8 4-2 16,-11-3-8-16,-12 6-4 15,-18 4 1-15,-24 3-2 0,-3 4 1 16,3 6 2-16,8 4 0 15,8 3-3-15,14 4 2 16,17 6-6-16,14 7-3 0,12 4-1 16,19-4 1-16,20 0 6 15,18-6 2-15,8-4 2 16,4-7 2-16,-4-10-1 16,0-7 2-16,-12-7 15 15,-7-6 11-15,-8-11-4 16,-7-13-2-16,-8-3-13 15,-8-15-4-15,-15-12-11 16,-4-1-4-16,-3 4-22 16,-9 6-7-16,-3 14-43 15,0 10-15-15,0 17-67 16</inkml:trace>
  <inkml:trace contextRef="#ctx0" brushRef="#br0" timeOffset="21573.0839">12413 6516 348 0,'-15'14'129'0,"11"-7"-70"0,-4-7-27 0,4 0 38 16,0-4-26-16,-3-3-10 15,-5-3-16-15,-3 0-5 16,-4-4-7-16,-4 1-6 0,-4 3-3 16,-3 10-14-16,-5 10-6 0,1 17-4 15,-1 10 1-15,5 25 4 16,7 5 1-16,11 1 7 16,12-3 6-16,16-7 7 15,10-14 5-15,17-10 12 16,22-14 5-16,11-13 2 15,-3-7 3-15,-5-10-10 16,-6-4-4-16,-13-3-5 16,-14-7-2-16,-16-3-3 15,-15-7-2-15,-23-3-26 16,-27 0-10-16,-16-4-20 16,-6 3-5-16,7 4 2 15,15 0 1-15,15-6-73 16</inkml:trace>
  <inkml:trace contextRef="#ctx0" brushRef="#br0" timeOffset="21993.515">13300 6390 384 0,'-16'28'145'0,"9"-25"-78"0,-1 11-54 0,4-11 33 16,-3 4-15-16,-5 0-1 16,1 3-17-16,-8 0-8 15,-8 4-3-15,-8-1-5 0,-10 4 2 0,-5 4-1 16,0 6-2-16,8 7-2 16,8 10 1-16,7-7-15 15,15 28-4-15,20 3 5 16,19-11 4-16,19-2 0 15,15-8 0-15,4-13 3 16,4-10 5-16,0-10 13 16,3-14 8-16,-7-7 21 15,-8-13 11-15,-14-8-7 16,-13-9-1-16,-18-14-19 16,-20-7-9-16,-19-6-28 15,-19-1-14-15,-7 11-16 16,-12 10-6-16,-4 13 11 15,4 7 6-15,12 7-60 0,18 11-25 16,16-1-6 0</inkml:trace>
  <inkml:trace contextRef="#ctx0" brushRef="#br0" timeOffset="22369.2426">14427 6520 428 0,'-7'23'162'0,"3"-12"-88"0,-15 6-80 0,11-7 30 15,-11 3-16-15,-12-2 0 0,-18-1-2 16,-9 0 1-16,-3 3-4 16,4 1-2-16,0 3 2 0,7 3-7 15,4 8 1-15,12 6-1 16,11 3-1-16,15 4-1 15,16-7 1-15,11 0 3 16,19-11 1-16,23-2 3 16,12-14 3-16,3-7 0 15,-3-7 2-15,-4-7 7 16,-8-10 5-16,-11-6-5 16,-8-7-3-16,-12-8-6 15,-18-9-4-15,-16 0-29 16,-8-1-11-16,-7-9-23 15,0 6-6-15,4 10-21 0,3 11-9 16,9 6-33 0</inkml:trace>
  <inkml:trace contextRef="#ctx0" brushRef="#br0" timeOffset="22744.5649">15234 6499 440 0,'-11'17'165'0,"-1"-10"-90"0,-3 3-65 0,7-3 36 16,-3 0-23-16,-8 0-4 15,-1-1-10-15,-6 1-1 0,-1-3-5 16,0-1-4-16,0 4-2 0,1 0-1 16,3 3 0-16,0 7-2 15,0 13 1-15,4 18-6 16,7 6-3-16,8 4 3 15,12-7 2-15,11-7 0 16,12-7 3-16,7-9 4 16,12-11 1-16,11-7 3 15,0-17 1-15,-4-7 12 16,-3-6 7-16,-12-7-2 16,-15-14 0-16,-12-3-11 15,-15-10-5-15,-15 3-28 16,-8 6-9-16,-8 8-27 15,-7 6-10-15,4 8-47 16,3 6-18-16,8 3-1 16</inkml:trace>
  <inkml:trace contextRef="#ctx0" brushRef="#br0" timeOffset="23134.4545">16125 6632 520 0,'-4'3'192'0,"0"-10"-104"0,4 0-91 0,-4 4 35 15,-7-4-23-15,-12 1-5 16,-15-5-5-16,-16 1 0 0,-3 0 1 16,-4 7-3-16,3-1 2 0,5 1-4 15,7 10-1-15,15 3-8 16,8 7-2-16,12 10-4 15,7 10-1-15,12 11 5 16,18-4 5-16,16 0 4 16,16-3 4-16,14-7 6 15,-3-10 3-15,-4-7 17 16,4-14 8-16,-8-10-10 16,-3-6-4-16,-5-11-10 15,-15-10-3-15,-11-3-2 16,-15-14-2-16,-20 3-15 15,-11 4-5-15,-8 0-14 16,-4 6-4-16,-3 11-35 0,7 0-13 16,4 3-43-16</inkml:trace>
  <inkml:trace contextRef="#ctx0" brushRef="#br0" timeOffset="23554.4443">16989 6112 476 0,'11'3'178'0,"-3"4"-96"0,-4 3-93 0,-4-3 27 16,0 0-19-16,-8 0 0 0,-4 3 5 16,-18 3 6-16,-1 4-4 15,-7-3 5-15,0 0 1 0,-8-1-1 16,4 1 2-16,0-1-6 15,0 4-3-15,7 14-4 16,5 6-1-16,11 7-1 16,11 11 3-16,16 9-5 15,11 11 2-15,15 3 0 16,8-3-1-16,16-7 6 16,14-14 1-16,8-13 11 15,-3-10 3-15,-4-18 6 16,-8-3 3-16,-12-16-7 15,-7-8 0-15,-12-13-9 16,-15-14-3-16,-11-10-17 16,-16-13-7-16,-18-1-13 0,-13 7-6 15,-3 4-20-15,0 3-9 16,4 10-30-16,0 7-15 16,11 14-46-1</inkml:trace>
  <inkml:trace contextRef="#ctx0" brushRef="#br0" timeOffset="24545.6049">18067 6336 520 0,'19'38'192'0,"-12"-5"-104"0,1 5-96 0,-4-21 34 0,0 13-22 16,-4 8-2-16,0 13-4 15,-12 17 0-15,5 6 2 16,-9 8-3-16,5-7 0 0,-1-11-25 16,5-3-11-16,7-3-35 15,3-7-14-15,9-10-46 16,11-11-17-16,4-36 29 16</inkml:trace>
  <inkml:trace contextRef="#ctx0" brushRef="#br0" timeOffset="24831.1602">19060 6302 504 0,'0'51'189'0,"8"-14"-102"0,7 11-92 0,-7-24 33 16,4 6-22-16,-1 11-4 15,-3 10-3-15,-5 10-1 16,-3 11 2-16,-3 2-36 0,-1-6-13 16,0-3-28-16,-4-7-10 15,5-1-48 1,3-29-63-16,3-15 66 0</inkml:trace>
  <inkml:trace contextRef="#ctx0" brushRef="#br0" timeOffset="25056.1838">20226 6360 568 0,'-3'78'211'0,"14"-24"-114"0,1 25-108 15,-9-39 32-15,1 21-20 16,-4 18 0-16,-4 16-41 0,-3 10-15 16,-9 17-178-16,-22 7-78 15</inkml:trace>
  <inkml:trace contextRef="#ctx0" brushRef="#br0" timeOffset="27007.3509">8777 7036 380 0,'-19'3'143'0,"16"-3"-78"0,-1-3-52 0,4 0 35 16,4-4-14-16,3-7-2 16,1 1-5-16,-1 6-2 15,1 7-14-15,0 3-4 0,3 4-3 16,1 10 0-16,-5 7 2 15,1 6-3-15,-4 4 0 16,-4 10-1-16,0 14-2 0,4 3-4 16,-1 7 0-16,5-3 2 15,4-7 3-15,3-11 0 16,8-10-1-16,4-6-2 16,-1-11 1-16,9-6 1 15,3-7 2-15,4-4-1 16,8-10-1-16,-1-10-2 15,20-6 1-15,11-5-1 16,8 8 0-16,4 3 2 16,0 0 0-16,0 4-3 15,15 2 2-15,0 1-1 16,0 3 0-16,4-3 2 16,3-3 2-16,9-8-1 15,3 4-1-15,0 4 1 16,-8-4-1-16,12 3-3 0,-7 4 2 15,-12 6 1-15,-8 8 0 16,-8 3 0-16,-7-1 0 16,0 1-3-16,4 7 0 15,-8-4 2-15,-8 4 0 16,1-1 1-16,-12 1 0 16,-8 3 2-16,-3-7 1 15,-8 4-4-15,0-4 1 16,-8 0 0-16,-4-3 0 15,-3 0 0-15,-5-1 2 16,-3 8-3-16,0-11 0 0,0 1 1 16,4-4 0-16,0 0 0 15,3 0 0-15,5 0 0 16,-1-4 0-16,1-2 0 16,-5-1 0-16,1 7 0 15,-8-4 2-15,0 4-1 16,-4 0-1-16,-4 0-2 15,0 0-1-15,-3 0-9 16,-1 0-5-16,-3 0 9 16,0 0 4-16,-5 0 3 15,9-17 16 1,-1-10 7-16,5-7-4 16,-1-3 0-16,-4-4-9 0,1 4-3 15,-1-1-3 1,-3 4-3-16,-4 7-8 0,-4 0-5 15,-4 7-26-15,-4-4-13 16,1 3-45-16,3 1-18 16,8-4-55-1</inkml:trace>
  <inkml:trace contextRef="#ctx0" brushRef="#br0" timeOffset="31932.3113">12929 7314 292 0,'-42'31'110'0,"34"-21"-60"0,4 0-32 16,4-10 31-16,8 0-9 0,3 0 1 16,9-10 1-16,-1 3 3 15,4-3-24-15,0 0 4 0,-4 0-1 16,-4 3-6-16,-4 0-3 15,-7-3-11-15,-4 3-2 16,-4 1-2-16,1 2 0 16,-5 1-3-16,4 3 0 15,0 7-1-15,1 10 0 16,-1 6 0-16,0 11 0 16,4 0 0-16,4 0 3 15,0 4 0-15,3-4 3 16,1-1-3-16,3-2-2 15,5-11 2-15,7-3 2 0,7-6-7 16,8-8-3-16,4-6-4 16,4-1-2-16,0 1 5 15,8-1 4-15,11 8 1 16,7 3 4-16,9 3 0 16,6 3 1-16,1-2 0 15,19-1 0-15,8-3 0 16,4-4 0-16,-1 0 0 15,-3 1 0-15,11-1 0 16,-4 7 0-16,-3 4 0 16,-8 3 0-16,-4-3 0 15,4 3 2-15,-1-4-1 16,5 1 2-16,-4-4-4 16,-12 0 0-16,-3-3 1 0,3-4 2 15,-7 1-1-15,-8-4-1 16,-7-4 1-16,-12 4-1 15,-8 0 0-15,-7 0 0 16,-8 4 0-16,-8-1 0 16,-3 0 0-16,-8 1 0 15,-4-4-9-15,-4 3-2 16,-4-3 8-16,1 0 4 16,-4-3 0-16,-5-1 2 15,5-2-4-15,0-1-2 16,-1-7 2-16,-3 1 2 0,-4 2 0 15,0 1-1 1,0 0 1-16,0 0-1 0,0 3 0 16,0 0 0-16,0 1-3 15,8-1 2-15,-1-7-1 16,5 4 0-16,-1 0 2 16,1 0 0-16,-1-4 0 15,1 0 0-15,-5-6 2 16,5 0 1-16,-1 3 3 15,1-4 3-15,-1-3 0 16,5-9 2-16,3-12 0 16,0-6 3-16,4-3-7 15,0 3-2-15,-4-7-14 16,-8 7-4-16,-3-10-51 16,-8-3-21-16,-8-4-99 15</inkml:trace>
  <inkml:trace contextRef="#ctx0" brushRef="#br0" timeOffset="34454.3598">16553 6992 200 0,'0'0'77'0,"0"0"-42"0,4 0-10 16,-4 0 25-16,3 0-3 15,5-7 1-15,-4 7-4 0,0 3-3 16,-4-3-22 0,0 0 6-16,0 0 3 0,11 7-13 0,-11-7-6 15,8 0-5-15,-1 4-4 16,-3-1-2 0,-4-3 1-16,4 7 3 15,0 3-3-15,0 0 0 16,-8 0 3-16,0 4 1 15,-4 0 3-15,1-1 1 16,-1 1-6-16,1 3 0 16,-1 6-3-16,4 5-2 15,4 9 0-15,4 11 3 0,0-1 0 16,7 11 1-16,1 3 0 16,3-7 0-16,-4-6 0 15,1-1 0-15,-4-2 2 16,-1-1 1-16,-3-7 1 15,0-6 2-15,0-7-1 16,3-4 0-16,-3-7-3 16,4 1-2-16,-4-4 1 15,3-3-1-15,1-4 0 16,0 1 2-16,3-4-3 16,0-7 0-16,5 0 1 15,11 0 0-15,11-6 0 16,15 3 0-16,20-1 2 15,15-2 1-15,11-1 1 16,20-3 0-16,26-3-2 0,12 3-2 16,15 0-2-16,23 3-1 15,-4 4 2-15,31 0 2 16,-5 7-2-16,13 3 0 16,11-7 1-16,-4 3 0 15,11-2 0-15,-15 2 0 16,8-3 2-16,-19 4 1 15,-16 3 1-15,-15 0 0 16,-7 0-2-16,-24 7 1 16,-30 0-2-16,-19 3 2 15,-23 0-2-15,-11 0-1 16,-16 4-13-16,-15-1-4 0,-8 1-24 16,-11-4-9-16,-12-3-36 15,-15-4-13-15,-15-9-44 16</inkml:trace>
  <inkml:trace contextRef="#ctx0" brushRef="#br0" timeOffset="34966.434">21511 7386 352 0,'7'0'132'0,"-3"-4"-72"0,15-6-28 16,-11 7 40-16,-4-7-29 16,-8-4-9-16,-4-6-17 15,1-14-6-15,-9 0-6 16,-3-7-15-16,-4-3-3 0,-3-4-7 16,-5-6-1-16,0-4-17 15,1-6-8-15,3-4-30 16,4-4-13-16,4-2-56 15</inkml:trace>
  <inkml:trace contextRef="#ctx0" brushRef="#br0" timeOffset="37097.1598">10903 4148 316 0,'-12'-37'118'0,"9"-14"-64"0,-17 7-23 15,13 27 35-15,-8-3-31 16,-5-4-9-16,-10 0-16 16,-16 4-7-16,-4 3-2 15,-15 6-17-15,-4 11-4 0,-7 7 3 16,0 17 5-16,-1 30 2 0,4 14 4 16,16 14-5-16,23 6-1 15,22-3 0-15,28 0 0 16,22-14 9-16,27-37 4 15,27-23 6-15,15-22 6 16,3-12 8-16,1-15 7 16,-11-6-2-16,-20 0-1 15,-15-21 0-15,-19 4 1 16,-19 0-8-16,-20 3-3 16,-18 4-19-16,-16 6-8 15,-15 4-32-15,-12-3-13 16,5 3-13-16,14-1-2 0,28 5-38 15</inkml:trace>
  <inkml:trace contextRef="#ctx0" brushRef="#br0" timeOffset="37652.4964">14852 3870 332 0,'-12'-37'126'0,"8"20"-68"0,-7-7-28 0,3 10 37 15,-7 1-32-15,-12-1-11 16,-3 0-15-16,-20 4-7 15,0 7-1-15,-3 6-8 0,-1 14-3 0,-3 17 1 16,7 24 3-16,12 27-8 16,11 7-3-16,27-11 2 15,19-10 4-15,20-13 6 16,22-17 5-16,-15-7 16 16,49-24 9-16,1-20 12 15,-1-14 4-15,-11-30-4 16,-11-4 0-16,-12-6-19 15,-15 2-6-15,-15 5-5 16,-16-5-2-16,-23-5-47 16,-15-12-19-16,-23-12-91 15,-26 9-37-15,-8-16 34 16</inkml:trace>
  <inkml:trace contextRef="#ctx0" brushRef="#br0" timeOffset="39543.8035">17554 3748 508 0,'-15'17'189'0,"11"-7"-102"0,-3-7-86 16,3 1 38-16,0 2-32 15,0 5-5-15,0 9-2 16,0 21-1-16,4 20 1 16,-3 17-7-16,-5 10-3 0,-11 14-16 15,0 27-9-15,0 0-56 16,3-6-26-16,5-21-65 16</inkml:trace>
  <inkml:trace contextRef="#ctx0" brushRef="#br0" timeOffset="41239.2053">18357 3768 192 0,'-15'0'74'0,"11"-3"-40"0,0 3-16 0,4 0 25 16,0 0 2-16,0 0 3 15,-4 0-9-15,1 0-1 16,-1 0-22-16,-4 0-9 0,0 0-5 16,-3 0 2-16,-1-7 2 15,-3 3-2-15,-4 4-3 16,-4 4-3-16,0-1 1 0,0 7-1 16,-11-3-2-16,3 3 3 15,1 4 2-15,3 3-2 16,0 10-2-16,4 0 2 15,4 14 0-15,4 7-2 16,0 6 0-16,3-3 2 16,4 7 2-16,5-4 0 15,3-6-1-15,3-1-2 16,5 1-1-16,4-1 4 16,7-6 1-16,7-4 0 15,5-9 1-15,3-8 2 16,8-10 4-16,4-6 5 15,4-15 1-15,7-6 3 16,-3-10 1-16,-1-20 3 16,-3-4 3-16,0-10 0 0,-12-11 0 15,-7-3-14-15,-20 8-4 16,-11 2-18-16,-11 0-6 16,-20 4-15-16,-7 10-8 15,-12 4 4-15,-7 13 2 16,3 7-17-16,1 6-4 15,11 4-44-15,19-7-63 32</inkml:trace>
  <inkml:trace contextRef="#ctx0" brushRef="#br0" timeOffset="42635.9019">19072 3636 504 0,'-4'13'189'0,"8"-6"-102"0,0 3-88 16,3 4 34-16,-3 6-23 15,4 4-6-15,-8 13-2 16,-4 14-2-16,-4 27 0 15,-7 4-27-15,-12 10-11 0,1-8-34 16,-1 1-15-16,8-10-46 16,3-21-20-16,32-23 26 15</inkml:trace>
  <inkml:trace contextRef="#ctx0" brushRef="#br0" timeOffset="43581.6845">20551 3612 464 0,'-7'10'173'0,"7"-3"-94"0,0 16-94 0,0-9 26 16,3 13-11-16,-3 4 2 16,0 13-3-16,-7 10-2 15,-5 31 2-15,1 0 0 0,-4 4 1 16,3-8-16-16,-7 1-4 16,4-8-25-16,3-13-9 15,5-10-23-15,22-30-103 31</inkml:trace>
  <inkml:trace contextRef="#ctx0" brushRef="#br0" timeOffset="43942.464">21041 3812 448 0,'-12'-7'167'0,"8"7"-90"0,-15-3-90 15,15 3 23 1,-11 3-13-16,-4 4-7 16,-4 10-4-16,-4 10 8 15,1 17-9-15,3 21 1 0,3 6-4 16,9 7 1-16,7 1-4 16,4-8-2-16,8-10 13 15,3-13 7-15,12-11 16 0,12-10 9 16,-9-10 6-16,24-27 3 15,0-10-5-15,-4-21-2 16,-4-3-13-16,-12-14-4 16,-11-10-12-16,-11-3-2 15,-12 3-14-15,-11 3-6 16,-12 1-13-16,-11 9-5 16,0 11-19-16,7 7-10 15,8 13-59 1</inkml:trace>
  <inkml:trace contextRef="#ctx0" brushRef="#br0" timeOffset="44287.442">21729 3816 492 0,'-27'3'184'0,"15"0"-100"0,1 8-107 16,7-5 24-16,-3 5-3 15,-5 9 5-15,1 10-11 16,-5 25-5-16,-3 13 7 16,4-17-13-16,11 27-2 0,12-3 6 15,7-11 4-15,8-10 9 16,8-13 3-16,7-14 23 16,4-10 8-16,4-20-2 0,-4-11-1 15,0-9-14 1,-12-15-6-16,-7-2-6 0,-11-25 0 15,-12-3-18-15,-16 0-4 16,-6 4-13-16,-9-8-5 16,-7 11-13-16,7 3-4 15,4 4-59-15,12 10-27 16,11 6 12 0</inkml:trace>
  <inkml:trace contextRef="#ctx0" brushRef="#br0" timeOffset="44827.1643">23185 3602 428 0,'0'30'162'0,"0"-13"-88"0,4 20-66 0,4-16 32 16,-1 6-25-16,5 14-8 0,-5 23-5 16,1 18-2-16,-4 10 0 15,-8-4 0-15,-4 4 0 0,1-4-9 16,-5 7-4-16,5-10-40 16,-1-17-17-16,4-17-44 15,16-58-86 1</inkml:trace>
  <inkml:trace contextRef="#ctx0" brushRef="#br0" timeOffset="45172.9891">23961 3863 464 0,'-15'14'173'0,"-4"-8"-94"0,0 8-77 0,7-7 33 16,-7 3-28-16,4 4-5 15,-4 3-8-15,-4 17 1 16,0 10 3-16,4 3-15 0,3 11-5 16,5 0-3-16,11 0 3 15,8-4 10-15,7-7 4 16,4-13 17-16,15-10 6 16,8-14 12-16,4-10 6 15,-4-6-6-15,-3-11-4 16,-13-11-9-16,-10-9-1 15,-13-27-10-15,-18-15-4 16,-19-2-16-16,-8 3-6 16,0 3-8-16,0 10-1 0,7 11-27 15,5 7-12-15,7 13-37 16,11 6-15-16,12 8-2 16</inkml:trace>
  <inkml:trace contextRef="#ctx0" brushRef="#br0" timeOffset="45488.0976">24580 3860 468 0,'-11'13'176'0,"3"-6"-96"0,1 3-87 16,3-6 30-16,0 2-23 16,-11 1-2-16,-8 7-1 15,-8 6 1-15,1 21 1 16,-1 13-2-16,4 11 2 0,12 6-10 15,7 4-5-15,8-4 1 0,16-10 4 16,18 1 8-16,12-28 4 16,11-11 20-16,4-12 9 15,4-15 4-15,-7-13 5 16,-9-7-16-16,-7-3-5 16,-15-14-9-16,-15-10-4 15,-16-20-9-15,-23-14-5 16,-30-6-33-16,-35-5-12 15,-15 8-63-15,-8-7-28 16,-18-4-25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19:55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5207 14825 148 0,'-15'17'57'0,"11"-7"-30"0,0 4-18 0,4-11 16 16,0-3-10-16,0 0-1 16,0 0-2-16,0 0 2 15,0 0-7-15,0 0 9 0,0 0 6 0,0 0 2 16,0-3 1-16,4-4-6 16,4-6 1-16,7-11 2 15,15-10 3-15,20 0-7 16,15-3 0-16,8-8-11 15,3-6-2-15,-7-13-5 16,11-14-1-16,16-11 1 16,-4 8 2-16,-8 20-1 15,-8 6 2-15,-11 5-2 16,-11 2 2-16,-8 4-4 16,-12 10-2-16,-3 7-7 15,-12 3-2-15,-4 7-55 16,-4 3-23-16</inkml:trace>
  <inkml:trace contextRef="#ctx0" brushRef="#br0" timeOffset="375.92">5735 13912 324 0,'-4'-4'121'0,"0"1"-66"0,15 3-55 0,-3 3 21 0,0 1-17 16,3-1-4-16,12-3 0 16,15 7 1-16,16-4 0 15,11 0-3-15,7-3 1 0,1 0 1 16,-8-3 0-16,-4-4 0 15,0 1 2-15,-3 2-3 16,-5 4 0-16,-11 10 3 16,-15 7 1-16,-19 7 3 15,-16 3 3-15,-11 17-4 16,0 14-1-16,0 3-2 16,-4-3-2-16,4-4-39 15,0-9-19-15,7-11-83 16</inkml:trace>
  <inkml:trace contextRef="#ctx0" brushRef="#br0" timeOffset="5991.5397">2374 14666 188 0,'-26'-4'71'0,"26"4"-38"0,-12 4-30 15,12-4 15-15,0 6-11 16,0 1-2-16,0 7-8 15,0 6 0-15,-7 11 1 16,7 6 3-16,0 14 2 0,-4 10-4 16,0 0 1-16,4-3 4 15,-8 0 2-15,5-4 9 16,3-6 2-16,-8-7-2 16,4-11-1-16,4-16-6 15,4-18-3-15,4-6 2 16,3-7-9-1,8-10 0-15,8-4-7 0,7 1-1 16,-3 3 2-16,7 6 3 16,0 4 0-16,1 10 4 15,-5 7-2-15,-4 7 1 16,1 3 2-16,-8 7 2 16,0 0 5-16,-12-3 6 15,-11-4 2-15,0-3 3 16,-7 0-4-16,-12 3 0 15,-12 0-6-15,-3-3 0 16,-5-4-3-16,1 1 2 16,-4-4-6-16,12 0-3 0,10 3-6 15,1-3 0-15,12 0-31 16,7 0-12-16,15 4-58 16,8-11-31-1,19 0 69-15</inkml:trace>
  <inkml:trace contextRef="#ctx0" brushRef="#br0" timeOffset="6200.8471">2990 14988 364 0,'-57'62'134'0,"45"-29"-72"0,12 8-72 16,0-27 20-16,0-1-10 0,12 1 0 15,-9 0-38-15,9 3-16 16,-1 0 27-16,-3 3-24 16,-4 0-5-16,-4-6-21 15,4-4-38-15,7-10 33 16</inkml:trace>
  <inkml:trace contextRef="#ctx0" brushRef="#br0" timeOffset="6350.8242">2936 14537 320 0,'-23'-7'121'0,"23"10"-66"0,8-10-66 0,-4 4 18 16,11-4-67-16,4 0-26 0,8-6-32 16,0 3-13-16</inkml:trace>
  <inkml:trace contextRef="#ctx0" brushRef="#br0" timeOffset="6501.6295">3361 14662 324 0,'-12'31'123'0,"12"-1"-66"0,0 21-62 15,0-27 23-15,0 3-14 16,4 4-2-16,0 3-37 16,-4 0-14-16,0 3-32 15,-4-3-15-15,0 4-1 16,-3-11 1-16</inkml:trace>
  <inkml:trace contextRef="#ctx0" brushRef="#br0" timeOffset="6950.7011">3032 15070 252 0,'-31'-20'93'0,"31"6"-50"0,12-6-41 0,-8 6 19 16,11-3-15-16,12-3-4 15,15 3-1-15,4 0-1 16,3 3 0-16,5 0-3 0,-4 4 2 15,-1 7-10-15,9 3-3 16,-5 3 7-16,-3 4 3 16,-4 0 6-16,-4 0 1 15,-15-1 1-15,-8 8 0 0,-8-4 0 16,-11 0 0-16,-11 1 0 16,-8 2 2-16,-8 1-3 15,0 3 0-15,4 3-1 16,8-6-2-16,-4-1 1 15,11 1 1-15,-3-4-3 16,7-3-2-16,8 0 2 16,7-4 0-16,8-3 1 15,12 0 0-15,3-3 0 16,-3-1 0-16,3 4-3 16,-3 0 2-16,3 4 1 15,-15 6 2-15,-11 3-1 16,-12 4 2-16,-7 0-2 15,-5 7-1-15,-7 7 1 16,-7 6-1-16,3 1 0 0,8-8 2 16,4-10-32-16,11-9-12 15,4-15-65 1</inkml:trace>
  <inkml:trace contextRef="#ctx0" brushRef="#br0" timeOffset="7656.3914">4985 14625 384 0,'-45'-10'145'0,"18"13"-78"0,-11-10-74 15,18 1 24-15,-10-1-13 16,-1 0-3-16,4 0-5 15,-7 7 0-15,7 7 2 16,-3 3-1-16,11 7 1 0,0 14 0 16,7 16-2-16,4 14-8 15,8 7-5-15,0 4 0 16,4-4 2-16,0 0 0 16,8-7 0-16,-12 0-6 15,7-7 1-15,-3-6-7 16,-4-8-3-16,0-9 8 15,0-14 5-15,-4-14 8 16,-3-13 5-16,-5-10 7 16,1-4 6-16,3-3-3 0,4 3 2 15,4 0-5-15,4 4-2 16,4 3-3-16,3 7 1 16,8 0 1-16,12 6 2 15,15 4-6-15,-1 4 1 16,5 2 1-16,-4-2 3 15,-8-1 2-15,-7 1 1 16,-8-4 13-16,-12 0 8 16,-11 0 1-16,-15 0-1 15,-4 3-13-15,-4 0-8 16,-4 1-5-16,0 3 0 16,4-1-1-16,8 5-2 0,4 6 0 15,11 3 0-15,7 0 0 16,12 1 0-16,4-4 0 15,12-4 3-15,-1-3 2 16,-3-3 2-16,-1-7 1 16,1-10 0-16,-4-4 4 15,-8-6 5-15,-4 0-5 16,-7-1-2-16,-4-6-3 16,-12 0 0-16,-4-4-13 15,1 4-6-15,0 7-22 16,3 3-11-16,4 10-10 15,4 7-3-15,15 14-30 16</inkml:trace>
  <inkml:trace contextRef="#ctx0" brushRef="#br0" timeOffset="7867.2623">5257 15399 304 0,'11'11'112'0,"-7"-11"-60"0,0-4-23 0,-4 1 36 15,0-7-28-15,-4-7-8 16,-4-7-18-16,1 0-5 15,-1 0-4-15,4-6-2 0,0 3 1 16,4 3-6-16,4 3 1 16,8 1 2-16,11 3 1 15,11 3-2-15,12 4 2 16,4 3-28-16,3 1-10 16,5-1-49-16,7-3-19 15,0-4-23-15</inkml:trace>
  <inkml:trace contextRef="#ctx0" brushRef="#br0" timeOffset="8978.1587">6316 15175 392 0,'-8'-7'145'0,"4"1"-78"0,0 9-74 16,4-3 24-16,0 0-16 16,0 0-2-16,4 7 0 15,0 6 0-15,-4 11 1 16,0 10-3-16,-4 10 2 0,0 0 1 15,-3 4 2-15,-1-7-1 16,-3-11 2-16,-1-6 7 16,1-10 5-16,-5-14 2 15,1-14-1-15,-8-23-6 16,0-7-4-16,4-7-6 0,4-4-2 16,15 4-2-16,11 0 3 15,8 4-2-15,8 6-1 16,8 10 0-16,-5 8 3 15,1 6-2-15,-1 13-1 16,-3 4 3-16,0 11 0 16,-8 2 1-16,-4 4 0 15,-3-3 2-15,-8 3 1 16,-4-4-1-16,-4-3-2 16,-4 1 3-16,-3-8 0 15,-5 0-1-15,-3-6-2 0,-4-4-6 16,4 0-4-16,4 1-16 15,3 2-9-15,9 1-17 16,6 6-5-16,16 1 0 16,4 2 0-16,12-2-10 15,15-4-3-15,7-4 22 16,12-2 44 0,-8-8 38-16,-8-3 24 15,-7 0 12-15,0 0-4 16,-11-3-3-16,-13-1-35 15,-6 8 6-15,-9 3 3 0,-7 6-14 16,-11 4-4-16,-4 7-12 16,-8 7-3-16,-4 9-4 15,0 1-1-15,0 3-1 16,8-3 0-16,8-4 2 0,7 1 0 16,4-4-3-16,11-7 2 15,5-3 1-15,7-4 2 16,-4 1 5-16,0-4 4 15,0-7-2-15,-4-7 2 16,1-6-4-16,-9-4-2 16,-7-3-2-16,-4 0 0 15,-7 0-26-15,0-1-10 16,-1 11-45-16,4 4-20 16,8 3-50-1</inkml:trace>
  <inkml:trace contextRef="#ctx0" brushRef="#br0" timeOffset="9338.9099">7271 14679 404 0,'-7'7'151'0,"11"0"-82"0,3 3-78 15,-11-3 23-15,-3 3-15 16,-9 4 1-16,-10 3-2 15,-13 3-2-15,1 4 3 16,0 0 0-16,4 3 3 0,7 3-3 16,4-3-2-16,8-3 2 15,3-3 2-15,4-4-2 16,8 0-2-16,8-4-1 16,11 4 3-16,12 4 0 0,3-1 1 15,4 4-3-15,1-4 2 16,-5 0 1-16,-3-6 2 15,-8 0-1-15,-12 3 2 16,-3-4 4-16,-8 4 6 16,-4 0-7-16,-8-3-1 15,-3-7-16-15,-8-4-8 16,0-3-56-16,8-7-26 16</inkml:trace>
  <inkml:trace contextRef="#ctx0" brushRef="#br0" timeOffset="9518.2207">7547 14802 452 0,'-20'34'167'0,"17"-14"-90"0,3 7-79 16,0-13 33-16,0 9-24 16,0 8-4-16,3 0-31 15,1-1-14-15,4 11 22 16,-4-7-63-16,3 0-26 0,9 3-45 15</inkml:trace>
  <inkml:trace contextRef="#ctx0" brushRef="#br0" timeOffset="9669.0728">7462 14370 372 0,'-3'-30'140'0,"6"26"-76"0,9 1-79 0,-4 3 21 15,3-4-74-15,4 1-29 16,4 3-39-16,12 20-16 16</inkml:trace>
  <inkml:trace contextRef="#ctx0" brushRef="#br0" timeOffset="9849.0051">7925 14611 444 0,'0'17'167'0,"-4"10"-90"0,0 35-83 0,4-28 28 15,0 6-20-15,4 1 0 0,4 0-18 16,-1 3-4-16,1 0 10 16,0-3-37-16,-1-4-15 0,-3-6-12 15,-4-14-6-15,-4-10-10 16,-3-7-44 0,-20-11 34-16</inkml:trace>
  <inkml:trace contextRef="#ctx0" brushRef="#br0" timeOffset="10043.6779">7566 14802 316 0,'-31'-48'118'0,"27"38"-64"0,4 3-43 16,4 4 26-16,0-1-3 16,7 1 5-16,12-1-20 15,12 4-6-15,11 4-8 16,11 3-2-16,8 6 1 0,-4 1-2 16,-4 3 1-16,-7 0-7 0,-8-4 1 15,-7 1-23-15,-1-7-11 16,0-7-29-16,1-7-11 15,-1-10-45 1,4-3-40-16,-3-11 67 16</inkml:trace>
  <inkml:trace contextRef="#ctx0" brushRef="#br0" timeOffset="10254.6412">8441 14655 140 0,'-4'28'55'0,"-3"-8"-30"0,-1 4-16 0,8-14 16 15,0 4 6-15,0-1 5 16,0 1 18-16,-4 3 11 0,4 0-35 16,-4 3 17-16,0 0 5 0,1 4-20 15,-5 0-7-15,0 3-15 16,5 0-7-16,-1 1-2 16,4-5-1-16,0 1-27 15,0-10-11-15,0-7-72 16,7-14-28-16</inkml:trace>
  <inkml:trace contextRef="#ctx0" brushRef="#br0" timeOffset="10404.6884">8357 14306 380 0,'4'13'143'0,"-8"-6"-78"0,4 0-65 15,4-4 27-15,0 7-41 0,3 7-12 16,12 4-63-16,8-1-27 15,4 11-17-15,3-4-4 16</inkml:trace>
  <inkml:trace contextRef="#ctx0" brushRef="#br0" timeOffset="10675.3514">8693 14754 428 0,'-3'20'162'0,"3"-6"-88"0,0 3-77 0,0-10 29 15,0 3-20-15,0 0-4 16,0 4-8-16,3-1-1 15,1 4 3-15,4 4-9 0,3-1-1 0,1-3 5 16,3 0 2 0,0-3 7-16,-3-4 2 0,-1-7 13 15,-3-6 7-15,-8-4-9 16,-8-10-2-16,-3-3-7 16,-4-8-1-16,-16-6-12 15,-3-3-7-15,-1-4 0 16,5 7-1-16,3 7-26 15,8 7-11-15,19 6-69 16,15 4-24 0</inkml:trace>
  <inkml:trace contextRef="#ctx0" brushRef="#br0" timeOffset="10974.6355">9003 14642 400 0,'46'0'148'0,"-12"7"-80"0,1 16-53 16,-20-6 37-16,0 11-28 0,-3 2-5 15,-1 4-12-15,1 0-3 16,-9 0-2-16,-3 0-2 0,0 0 1 16,-3-10 1-16,-1-7 1 15,0-10 5-15,0-14 5 16,0-14-1-16,8-16 3 16,8-7-10-16,3 3-3 15,4 7-4-15,0 10 0 16,0 11 0-16,0 6 0 15,1 17 2-15,2 14 0 16,5 7-3-16,4 9 0 16,3 4 2-16,1 4 2 0,3-4-38 15,4 4-16-15,4-14-67 16,0-14-28-16,-4-13-8 16</inkml:trace>
  <inkml:trace contextRef="#ctx0" brushRef="#br0" timeOffset="11455.5212">12577 14635 408 0,'4'-3'154'0,"0"3"-84"0,-4 0-64 0,0 0 31 15,-8-4-24-15,-7 1-5 16,-4-4-5-16,-12-3-3 15,-15-4 1-15,-3 1-1 0,-5-4 0 16,-11-7 8-16,-23-10 7 16,-26-14 4-16,-1-13 3 15,-7-7-10-15,-20 7-2 0,-11 10-8 16,12 10-4-16,-4 4 1 16,-1 10 0-16,1 7-2 15,23 6 2-15,7 4-1 16,16 3-2-16,11 4-4 15,7-1 0-15,13 1-12 16,10-4-2-16,12-3-34 16,12 0-14-16,19-1-46 15,18-2-16-15,5-4 4 16</inkml:trace>
  <inkml:trace contextRef="#ctx0" brushRef="#br0" timeOffset="11740.0033">10536 13830 456 0,'-19'-3'170'0,"11"-8"-92"0,-3 5-86 0,7 2 29 15,-4 1-17-15,1-4-2 16,-9 0-12-16,-3 0-6 16,-8 4 8-16,-3 10-1 0,-8 3 2 15,-4 10 1-15,-1 8 4 16,-2 2-1-16,3 4-1 15,7-3 3-15,12-1 0 16,12 11-2-16,15 7 0 16,11 6 2-16,15 10 0 0,13-2-2 15,6-11 2-15,5-7-30 16,3-7-14-16,12-6-57 16,7-8-22-16,5-6-3 15</inkml:trace>
  <inkml:trace contextRef="#ctx0" brushRef="#br0" timeOffset="12356.9296">12906 14390 460 0,'-34'24'173'16,"30"-24"-94"-16,0 4-81 0,4-4 33 0,0 0-27 16,0 0-3-16,4 6-22 15,0 11-9-15,3 0 16 16,1 7-2-16,-1 10 1 0,1 0 9 15,-4 4 5-15,0-5 7 16,0-5 5-16,3-11 20 16,1-11 12-16,0-12-11 15,3-18-4-15,-3-13-21 16,-1-18-6-16,1-3-4 16,3 1-2-16,1 6-1 15,3 13 1-15,0 18-2 16,8 17 0-16,8 20 1 15,3 17 4-15,1 10 1 16,-5 7 1-16,-3 3-9 0,-8 7-4 16,-3-3-9-16,-5-11-3 15,-3-16-29-15,-8-14-13 16,0-17-79 0,0-17-64-16,0-24 84 15</inkml:trace>
  <inkml:trace contextRef="#ctx0" brushRef="#br0" timeOffset="12821.3686">13437 14340 496 0,'-15'71'184'0,"15"-64"-100"0,8 10-71 0,-1-11 38 0,1 1-34 16,3 0-8-16,5 3-20 16,3 0-7-16,4 1 10 15,4 2-14-15,-1 4-5 0,5 4 4 16,7 2 0-16,-7 5 14 15,-5 2 7-15,-3 1 2 16,-4-4 3-16,-3-3 7 16,-5-7 3-16,-7-7-4 15,-4-14-1-15,-11-6-4 16,-12-3-1-16,-12-8-6 16,-7-6-2-16,-4 7-1 15,4 3 4-15,4 10-1 16,7 7-1-16,1 7 0 15,3 6 0-15,8 11 0 16,8 7 3-16,3-1-2 16,4-3 1-16,4-6 0 0,4-4 0 15,7-10-5-15,12-14 0 16,12-10-19-16,7-4-6 16,11-2-1-16,-3 2 0 15,-4 4 8-15,-4 0 4 16,-4 7-7-16,-3 3-4 15,-1 4-12-15,-7 6-5 16,-4 1 7-16,-8-1 3 16,-4-3 13-16,-3-10-60 31</inkml:trace>
  <inkml:trace contextRef="#ctx0" brushRef="#br0" timeOffset="14007.1873">12738 14530 208 0,'4'-21'77'0,"-1"11"-42"0,17-3-41 0,-13 9 14 16,-3-3-9-16,4 4 0 15,-5 0 7-15,1 3 4 16,-4 0-5-16,-4 0 15 0,4 0 6 16,0 0 13-16,0 0 6 0,0-4 4 15,0 1 2-15,-3-4-21 16,3-10-8-16,-8 0-13 15,4 3-6-15,0 4-5 16,-3 3-1 0,-1 1 2-16,4 2-5 15,0 4 0-15,1 0-2 16,-1 7 5 0,4-4 3-16,-4 1 5 15,4-8 2-15,-4 8-6 16,4-4-2-16,0 7 4 15,0-4 3-15,4 4-1 16,0 0 0-16,0 3-6 16,-4 3 1-16,3 1 0 0,-3-4 2 15,4 0-1-15,0 1 2 16,4-1 0-16,-4 0 1 16,3 0-2-16,5 0-2 15,-5-6-2-15,1 3 1 16,0-1 1-16,-1-2 0 15,1-1 0-15,0 1 2 16,-1-4-1-16,1 3-1 16,-4-3-2-16,-1 3 1 15,1 1 1-15,-4-4 0 16,4 3 0-16,0 7 0 16,0 1-3-16,0-1 2 0,-1 0 3 15,5 0 1-15,0-3 3 16,-1 0 1-16,1-1-1 15,-4 1-1-15,0-3 3 16,-4-4 3-16,-4 0 7 16,0 0 3-16,0-7-4 15,-4-7 0-15,1-3-8 16,3-6-1-16,0-1-4 16,4-7-3-16,0-10 0 15,8 4-1-15,-1 0-3 16,5 6 0-16,-1 4 2 15,5 3 2-15,-5 7-2 16,1 4 0-16,-1 6-1 16,1 7-2-16,-1 7 0 15,4 10 3-15,-3 6 0 0,-1 1 1 16,1 0 0-16,-1 0 0 16,1-1 0-16,3-2 0 15,-4-1 0-15,1-3 2 16,-4 0-3-16,-1-3 0 15,5-1-1 1,-5 1-2-16,1 0 3 16,0-4-2-16,-1 0-1 15,-3 0-4-15,0-3 0 16,0 0-12-16,0-1-4 16,-4-6-27-16,3 0-10 0,1-6-21 15,4-1-9 1,7-3-45-16</inkml:trace>
  <inkml:trace contextRef="#ctx0" brushRef="#br0" timeOffset="14578.3339">12979 14635 332 0,'-8'-30'126'0,"12"9"-68"0,0 8-32 0,-1 6 36 15,9-7-26-15,-1-3-10 0,5-13-14 16,-1-8-4-16,16-3-4 15,-1 4-3-15,1 0 0 0,-1 3 5 16,1 7 4-16,-4 6-1 16,-4 11 0-16,-1 7-3 15,-2 9-1-15,-5 8-3 16,0 13-2-16,-3 4 3 16,-5 6 0-16,-3 0-1 15,-4 4 1-15,-4-7 0 16,0-3 3-16,1-4-3 15,-1-3-2-15,-4-7-5 16,1-4 0-16,3-2-33 16,-4-5-13-16,4-2-50 15,0 2-21-15,8 1-33 16</inkml:trace>
  <inkml:trace contextRef="#ctx0" brushRef="#br0" timeOffset="15073.7772">13865 14513 280 0,'-7'-7'104'0,"7"4"-56"0,-4-8-32 15,4 11 29-15,0-3-9 16,0 3 2-16,4 0-16 16,3 0-5-16,-3 7-10 15,4 3-5-15,-4 4-1 0,0 3-1 16,-4 6 2-16,0-2-3 15,0-1 0-15,-4-3 12 16,4-3 5-16,0-8 16 16,-4-9 9-16,0-7-8 15,-4-14-4-15,-3-10-15 16,-4-17-4-16,-1-13-8 0,-3-8-2 16,12 11-5-16,3 10 1 15,8 14-3-15,3 10 0 16,12 13-1-16,4 14 2 15,8 14-7-15,0 6-4 16,7 4-40-16,11 3-15 16,1 4-71-16,0-21-29 15,-16-20 47 1</inkml:trace>
  <inkml:trace contextRef="#ctx0" brushRef="#br0" timeOffset="15284.3635">14179 13793 448 0,'11'40'167'0,"-3"-9"-90"0,3 13-76 16,-3-17 30-16,4 7-21 15,3 14-3-15,0 23-7 16,4 14-1-16,-3 3 1 16,-5-6-11-16,1 3-5 0,-5 3-17 15,-3-13-4-15,0-21-13 16,0-16-6-16,-1-21-30 15,5-21-12-15,0-20-25 16</inkml:trace>
  <inkml:trace contextRef="#ctx0" brushRef="#br0" timeOffset="15868.5029">14573 14302 520 0,'3'4'195'0,"-3"2"-106"0,0-2-97 0,0-4 34 16,-3 10-22-16,-1 0-2 15,-8 4-13-15,-3-1-3 16,-4 1 7-16,0-1 1 0,0 4 4 16,3 4 0-16,1 6 0 15,8-7 2-15,-1 4 0 16,4 0-3-16,4 0 2 16,4-4 1-16,4-3 0 15,3 0-7-15,8-3 0 16,4-1 5-16,0-6 3 15,11-4 1-15,12-3 1 0,4 0-7 16,7-6 1-16,-3-1-1 16,-1-7 2-16,-7 1 1 15,-8-1 3-15,-7 1-1 16,-8-4 2-16,-8 0 7 16,-7 0 3-16,-12 0-6 15,-4 3-4-15,-11 4-5 16,-4 6-1-16,-3 11-1 15,3 7 3-15,0 3-2 16,7 3-1-16,9 1 0 16,7-1 3-16,11-3-2 15,8-3-1-15,8-1-2 16,4 1 1-16,-5-1 3 16,5-3 3-16,-4-3 6 15,0-3 4-15,-5-4 7 0,-2-4 3 16,-5-9 1-16,-4-11-2 15,-3-7-10-15,-4 1-4 16,3-8-6-16,1 4-1 16,0-3-1-16,3 3 0 15,5 10-3-15,6 4-1 16,13 6-26-16,11 4-9 16,15 10-85-16,0-7-35 15,-4-16-18 1</inkml:trace>
  <inkml:trace contextRef="#ctx0" brushRef="#br0" timeOffset="18585.9372">15857 11686 208 0,'57'-17'79'0,"-30"4"-42"0,8-4-26 15,-24 10 23-15,-3-3-9 0,-4-10 0 16,-8-11-14-16,-15 4-4 16,-20 0-5-16,-18 6-2 0,-4 1 1 15,-8 10 5-15,4 10 4 16,0 30 1-16,-4 8 1 16,4 9-4-16,8 4-3 15,11 10-2-15,12 14-3 16,15 17 1-16,11-4 1 15,8-3-1-15,8-10-1 16,3-14 1-16,0-10-1 16,1-10-5-16,-4-7 1 15,-8-17 2-15,-12-7-4 16,-7-10 0-16,-4-10 3 16,0-7 1-16,4-11 4 15,4 1 1-15,3-17-1 16,8 7 1-16,12 6-4 15,7 11-2-15,12 16-3 16,4 14 1-16,3 11 1 16,1 3 2-16,3 3 1 15,0 0 1-15,0-7 0 16,-3 1 2-16,-1-8-1 16,0-6 2-16,-3-3 0 15,-12-4 3-15,-11-4-3 16,-12 1-2-16,-4-4 0 15,-3 4 1-15,-4-1-3 0,3 4-2 16,1 7-1-16,7 7 0 16,4-1 3-16,7 1 0 15,5-4 1-15,15 0 0 16,3-3 0-16,1 0 0 16,-1-4 0-16,-3-3 0 15,-4-3 2-15,0-4 3 16,-12-3-2-16,-7-4 0 15,-11-6-1-15,-5-1 1 16,-11-2-4-16,0-8-2 16,0 4-18-16,4 6-7 15,8 18-91 1</inkml:trace>
  <inkml:trace contextRef="#ctx0" brushRef="#br0" timeOffset="18825.8457">16293 12271 460 0,'-8'0'173'0,"12"0"-94"0,-15 0-90 16,7-4 27-16,0-2-17 16,-4-8 1-16,1-3-2 15,-1-3 0-15,0 3 2 16,1-7 0-16,3 3 0 0,0 1-5 15,12 3-1-15,15 3-15 16,15 4-6-16,19 10-17 16,8 10-5-16,12-3-34 0,26-14-11 15,4-20-37 1</inkml:trace>
  <inkml:trace contextRef="#ctx0" brushRef="#br0" timeOffset="19607.6102">17921 12250 368 0,'-23'7'137'0,"16"0"-74"0,11-4-69 16,-4-3 25-16,11 0-17 16,8 0-1-16,12-6-1 15,11-5 0-15,7 1 0 16,1-3-5-16,0-4 1 0,-4-7 2 15,-8-7 1-15,-7 1 3 16,-12-4 1-16,-12-7-1 16,-14 4-2-16,-20 3 3 0,-15 3 0 15,-12 14-6-15,1 14 0 16,-1 13-1-16,1 10 2 16,7 28-1-16,8 10-1 15,7 3 0-15,12-7 3 16,15-3 0-16,16-3 1 15,11-14 2-15,22-11 1 16,17-13 3-16,14-6 3 16,1-8-4-16,3-16-3 15,0-17-1-15,0-24 1 16,-3-14-1-16,-1 0-1 16,1 7 5-16,-8 17 4 0,-8 7-7 15,-12 20-3-15,5 14-5 16,-8 27 1-16,-4 20 1 15,-4 18-1-15,-7 3 1 16,-8 3 3-16,-4-10 2 16,-8-7 2-16,-3-7 1 15,-8-3 0-15,-4-10 6 16,-11-7 6-16,-4-7-4 16,-12-10-2-16,-7-10-5 15,-4 0-4-15,0-7 4 16,0 0 1-16,0 7-5 15,11 3 0-15,0 7-6 16,12 7 1-16,4 6 0 16,7 4 2-16,8 0-1 15,12 3 1-15,15 1-38 16,15-1-18-16,11-10-47 0,12-3-20 16,0-27 7-1</inkml:trace>
  <inkml:trace contextRef="#ctx0" brushRef="#br0" timeOffset="19818.1907">19722 11989 480 0,'-19'30'178'0,"7"-2"-96"0,-7 19-98 0,8-30 26 16,-5 7-11-16,1 3 0 0,4 4 1 15,3-1 0-15,0 1 0 16,12-7-3-16,4-1 0 0,7-6-7 15,8-3-4-15,11-7-19 16,12-4-8-16,8-6-54 16,3-14-21-16,4-10-30 15</inkml:trace>
  <inkml:trace contextRef="#ctx0" brushRef="#br0" timeOffset="20132.5928">20135 11316 428 0,'0'38'162'0,"3"6"-88"0,5 58-84 15,-4-58 25-15,4 7-13 0,3 10-2 16,8 17-2-16,0 17 1 16,4 0 1-16,4-6-3 0,4-15 0 15,7-16 4-15,0-17 3 16,12-17 8-16,7-18 2 15,0-19-5-15,-7-21-3 16,-4-10 1-16,-4 3 0 16,0 7-8-16,-8 17-4 15,-3 17-2-15,-4 20 1 16,-4 18-1-16,0 2 0 16,7 5-43-16,8-1-18 15,5 7-76 1,-1 0-64-16</inkml:trace>
  <inkml:trace contextRef="#ctx0" brushRef="#br0" timeOffset="20493.0621">21878 12081 564 0,'11'-4'209'0,"1"-3"-114"0,7-16-111 0,-4 9 34 15,4-13-30 1,4-11-5-16,0 1 2 0,4 0 1 16,0-1 9-16,-1 1-2 0,-3 6 2 15,-4 11-2-15,-3 17 2 16,-5 9-2-16,-3 18 0 15,-1 20 4-15,1 24 3 16,0 0-1-16,-1-3 0 16,1-1 3-16,0-13 1 15,-1-10-1-15,1-10-2 16,0-8-24-16,-1-6-11 16,-3-3-90-16,-31-14-120 15</inkml:trace>
  <inkml:trace contextRef="#ctx0" brushRef="#br0" timeOffset="21302.8562">18923 12838 408 0,'0'3'151'0,"0"-3"-82"0,0 21-80 15,4-14 24-15,0 6-12 16,-1 1-1-16,5 3 1 16,3 0-1-16,5 3 0 15,3-3 0-15,0-7 2 0,4-6 1 16,0-11 1-16,0-3 0 15,0-4 2-15,-4-3-3 16,-4-10 0-16,0 0 3 16,-3 3 1-16,3 7-8 15,-3 7-1-15,-1 6-5 16,4 11 2-16,1 14 1 16,3 2-1-16,0 11 4 0,0 14 2 15,-4 13-2-15,-3 4 0 16,-8-1 1-16,-8-6 2 15,-12 3-1-15,-6-17 2 16,-1-6 0-16,-4-4 3 16,0-11-3-16,0-6 0 15,1-10 1-15,-1-14 0 16,0-10 0-16,4-6 0 16,8-11 2-16,3 0 3 15,9 6-6-15,6 5-2 16,9-1-3-16,3 7-2 0,8 0-50 15,19 0-24-15,15 0-64 16,1-7-60 0,18-3 74-16</inkml:trace>
  <inkml:trace contextRef="#ctx0" brushRef="#br0" timeOffset="21573.225">19882 12801 376 0,'-7'6'143'0,"-1"-2"-78"0,-19 9-49 16,12-6 35-16,-4 7-29 15,-8-1-9-15,0 4-8 16,1 0-5-16,-1 7 1 16,4 0-4-16,4 0 2 0,7-4 1 15,9 1 2-15,3-8-1 16,11-10-1-16,8-9 3 0,8-8 2 16,7-3 0-1,4-3 0-15,5-7-1 0,-1-4 2 16,-8 0-5-16,-7 1-1 15,-12-8-7-15,-7-2-3 16,-8 6-38-16,-4 7-19 16,0 13-29-16,0 14-13 15,0 10-25 1</inkml:trace>
  <inkml:trace contextRef="#ctx0" brushRef="#br0" timeOffset="21843.6644">19989 12838 396 0,'0'7'148'0,"0"0"-80"0,0 6-55 0,0-13 33 16,0 7-31-16,0-4-9 0,-3 8-5 16,-1-1 0-16,4 0 0 15,7 4-3-15,5 3-1 0,7 3 2 16,0 0 2-16,4 1 6 16,0-8 4-16,0-6 7 15,-4-4 3-15,4-6-4 16,-4-7 0-16,0-7-4 15,0-3 0-15,-3-8-7 16,-5-2-4-16,-3-8-15 16,-1 4-4-16,-3 4-37 15,0 3-16-15,0 10-38 16,-4 7-15-16,0 10-27 16</inkml:trace>
  <inkml:trace contextRef="#ctx0" brushRef="#br0" timeOffset="22249.2722">21182 12886 436 0,'0'3'162'0,"4"0"-88"0,0 8-88 0,-4-11 24 0,0 6-10 16,0 5 0-16,0-1 0 15,-4 3 0-15,4 4 0 16,0 4 0-16,4-1 2 0,3-6 1 16,5-8 1-16,3-12 6 15,4-11 6-15,8-14-8 16,4-3-4-16,-1-7-17 15,5 4-4-15,-1 6 2 16,-3 8 4-16,-1 9-1 16,1 11 3-16,-1 13 3 15,-3 10 1-15,-4 7 0 16,-4 4 4-16,-4 3 0 16,1 3 3-16,3-3-39 15,0-13-14-15,0-11-109 16</inkml:trace>
  <inkml:trace contextRef="#ctx0" brushRef="#br0" timeOffset="22819.0067">21897 12913 568 0,'4'17'211'0,"7"-21"-114"0,4 4-115 0,1 0 32 15,-1 0-36-15,4-3-10 16,4-7-11-16,0-4-3 16,11-6 25-16,1-1 2 0,-5-2 6 0,-3-1 17 15,-4-7 8-15,-4-3 15 16,-7 0 5-16,-12 0-10 16,-4 0-5-16,-11 11-15 15,-5 9-4-15,-2 14-4 16,-5 20-1-16,0 14-1 15,4 14 2-15,4 0 4 16,8-1 1-16,7-3 5 16,11-3 5-16,9-7-1 15,14-3 1-15,8-11-5 16,16-3-3-16,7-10-5 16,0-4 0-16,-3-6-3 15,-1-7 2-15,0-4 1 0,1 0 2 16,-1 1 3-16,-7-8 2 15,-12 1 3-15,-11-4 3 16,-8-3 2-16,-15-4 3 16,-16 1-7-16,-3 6-4 15,-4 11-7-15,-4 13 0 16,-4 10 0-16,4 17 2 16,0 3-1-16,8 4 1 15,7 7 4-15,8 0 1 16,8-4-1-16,7-6 1 15,12-7-4-15,15-11 0 16,8-9-30-16,7-11-14 16,0-10-79-16,12-20-32 0,-8-8-12 15</inkml:trace>
  <inkml:trace contextRef="#ctx0" brushRef="#br0" timeOffset="23150.9313">23560 12081 480 0,'7'57'178'0,"1"-19"-96"0,-4 19-93 16,-4-29 29-16,0 9-13 15,0 10 0-15,-4 11-3 16,0 17-2-16,-3 0 1 16,-1-1-17-16,0-6-4 0,1-13 8 15,-1-11 3-15,-3-10 9 0,-5-10 4 16,-3-7-6-16,-11-11 0 15,-9-12-7-15,1-5 1 16,0-2 4-16,3-1 4 16,5 4 7-16,3 7 4 15,8 9 7-15,4 8 6 16,11 3-2-16,12 0-1 16,7-3-5-16,15 3-2 15,9-4-17-15,7-6-8 16,3 0-58-16,-7 0-27 15</inkml:trace>
  <inkml:trace contextRef="#ctx0" brushRef="#br0" timeOffset="23735.8724">19821 14424 504 0,'15'4'187'0,"-7"-4"-102"0,19-7-92 0,-12 0 32 15,8-6-17-15,8-1-2 16,3-6-3-16,-3-4-3 16,-1-3 1-16,-3-4-1 0,0-3 2 15,0 0 10-15,-8 4 4 0,0 6-3 16,-8 7-3-16,-3 7-8 16,-8 3-1-16,-4 10-3 15,0 14 0-15,0 10 0 16,-3 24 0-16,-1 4 0 15,0-1 0-15,1-3 2 16,3 10 2-16,0-6-1 16,0-4-1-16,4-4 1 15,0-3-1-15,0-10-14 16,4-7-3-16,0-6-33 16,0-8-13-16,0-6-82 15,7-7-33-15</inkml:trace>
  <inkml:trace contextRef="#ctx0" brushRef="#br0" timeOffset="23991.7321">20716 14214 548 0,'7'7'203'0,"1"-1"-110"0,0 5-108 0,-1-5 32 15,1 5-21-15,0 9 1 16,-1 0-10-16,-3 11-4 16,4 0 9-16,-4 2-3 0,-4 1 0 0,0 11-9 15,0-8-5-15,-4-6-22 16,4-8-9-16,0-26-180 16,0-11 71-1</inkml:trace>
  <inkml:trace contextRef="#ctx0" brushRef="#br0" timeOffset="24157.0843">20612 14418 632 0,'8'54'236'0,"4"-44"-128"0,14-3-123 16,-10-4 35-16,10-3-34 15,9-6-5-15,11-8-37 16,19-17-14-16,11-6 36 15,-7 0-101-15,0-1-42 0,0 4-2 16</inkml:trace>
  <inkml:trace contextRef="#ctx0" brushRef="#br0" timeOffset="24455.8662">21469 13884 540 0,'-16'51'200'0,"20"-27"-108"0,-11 13-100 15,10-20 32-15,-3 7-24 16,0 10-4-16,0 10-16 15,4 21-5-15,0-1 13 16,4-2-14-16,-1-1-4 0,1-7-24 16,0 4-11-16,11-11-40 15,11-6-18-15,1-24-15 16</inkml:trace>
  <inkml:trace contextRef="#ctx0" brushRef="#br0" timeOffset="24771.4195">21970 14411 544 0,'-8'7'203'0,"4"-4"-110"0,-11 0-99 0,7-3 35 16,0 4-21-16,-3 3-4 15,0-4-14-15,-5 0-4 16,-3 4 7-16,-8 3-8 0,8 4 1 16,0 3 0-16,8 10 1 15,7 0 10-15,12-3 4 16,3-3 0-16,4-1 2 15,4-7-2-15,12-6 2 16,0-10-2-16,-1-7-1 16,1-7 1-16,-5-7 1 15,-3-7-1-15,-7-3 2 16,-9-3-9-16,-7 0-1 16,-3-4-7-16,-5 7-2 0,0 7-48 15,-3 6-23-15,-1 11-52 16,5 3-21-16,7 1 33 15</inkml:trace>
  <inkml:trace contextRef="#ctx0" brushRef="#br0" timeOffset="25297.2664">22310 14248 516 0,'42'13'192'0,"-27"-13"-104"0,-3 0-74 16,-9 4 42-16,-3-4-38 15,0 0-21 1,-11 3-12-16,-4 4 6 15,-8 7-2-15,0 16 0 0,0 1 2 16,4-1 3-16,7-3 3 16,8 1 2-16,8-8 1 0,12-3 0 15,10-7 4-15,5-6 2 16,-1-8-2-16,1-6-3 16,0-10 2-16,-5-11 2 15,-7 0 2-15,-3 1 3 16,-9-1 4-16,-7 1 1 15,-3 6-11-15,-1 7-1 16,0 7-8-16,0 10-1 16,0 13-2-16,4 18 2 15,0 3-7-15,8 10-4 16,3 0-5-16,5 11-1 0,3-1 6 16,-4 0 5-1,0 7 7-15,-3 1 3 0,-8-1 4 16,-8-3 1-16,-8-1 1 15,-7-9 0-15,-4-4 2 16,-11-7 1-16,-8-3 1 16,-8-7 0-16,-15-6-4 15,0-8-1-15,8-6 1 16,7-7 2-16,8-3 3 16,8-4 5-16,7-7-6 15,12-3-2-15,7-3-12 16,8-4-6-16,12-6-30 15,7-1-10-15,19-3-48 16,12-3-19-16,3 3-56 16</inkml:trace>
  <inkml:trace contextRef="#ctx0" brushRef="#br0" timeOffset="25626.7581">22673 14594 428 0,'4'14'162'0,"-4"-14"-88"0,0 3-66 0,0-3 34 16,0 0-20-16,0 0 2 16,23 7-5-1,0-4-11-15,0 1-4 0,-1 3-1 16,1-1-4-16,0 5 0 16,-4-1-1-16,-7 0 0 0,-4 4 4 15,-8 3 1-15,-8 0 3 16,-4 3 1-16,-7 4-1 15,4 0 1-15,-8 3-4 16,0 0-2-16,8-3-3 16,3-1 1-16,5-6 3 15,18 4-1 1,8-4-3-16,8-4-23 16,8-6-8-16,3-10-50 15,4-11-19-15,7-13-84 16</inkml:trace>
  <inkml:trace contextRef="#ctx0" brushRef="#br0" timeOffset="25942.6777">23564 13565 428 0,'7'-31'162'0,"-7"31"-88"0,-7 4-80 0,-1-1 28 15,-4 4 0-15,-7 7 6 16,-7 13-3-16,-9 17-3 16,-3 20-12-16,4 11-2 0,-1 7-1 15,8 20-3-15,12 17-1 0,11-1-1 16,16-12-2-16,7-8-2 15,15 4-1-15,12-17-25 16,-4-7-11-16,0-10-66 16,0-27-27-16,-3-24-42 15</inkml:trace>
  <inkml:trace contextRef="#ctx0" brushRef="#br0" timeOffset="26317.2689">23678 13806 556 0,'-11'27'206'0,"7"-13"-112"0,12-11-105 0,-5 1 35 16,5-1-25-16,0 4-1 15,-1 0-10-15,1 0-5 16,-4 10 0-16,0 6 0 15,-4-2 10-15,0-1 3 16,4-6 6-16,3-4 1 16,1-10 1-16,7-14 2 15,4-16-14-15,0-11-5 16,8-3 0-16,4-4 0 16,-5 14 5-16,5 14 5 15,-4 13 0-15,0 17-1 0,-5 14 5 16,-2 10 1-16,-1 7-3 15,-4 0-1-15,-4-4-17 16,1-3-7-16,-4-7-71 16,-5-10-29-16,1-20-39 15</inkml:trace>
  <inkml:trace contextRef="#ctx0" brushRef="#br0" timeOffset="26543.5011">24500 13592 532 0,'12'41'200'0,"-12"-10"-108"0,0 19-107 15,-4-16 30-15,-11 14-33 16,-1 10-8-16,-3 6-30 0,-8 25-15 16,-3 19 38-1,-5-6 8-15,5 4 8 0,3-15 13 0,4-13 6 16,4-20-7-16,4-20-3 15,-4-28-139 1,11-27-73-16,19-14 103 16</inkml:trace>
  <inkml:trace contextRef="#ctx0" brushRef="#br0" timeOffset="26783.9097">24726 14326 616 0,'23'10'228'0,"-12"-10"-124"0,1 0-123 16,-5 0 34-16,-3 0-37 16,0 0-10-16,-4 7-2 15,0 10 3-15,-4 7 17 16,-4 6 6-16,-3 14 3 0,-1 1 1 16,1 2 3-16,3 4 2 15,1-3 2-15,3-11-32 16,4-13-13-16,4-17-100 15,7-35-43-15,20-9 25 16</inkml:trace>
  <inkml:trace contextRef="#ctx0" brushRef="#br0" timeOffset="27037.9987">25154 14465 592 0,'-31'41'222'0,"12"-31"-120"0,-23 7-119 0,27-13 34 15,-12-1-35-15,-7-3-8 16,-1-3-8-16,1-1-3 16,-8 4 21-16,7 4-3 0,5 2 2 15,3 5 31-15,12 6 16 16,7 0 1-16,12 0 0 16,7-1-17-16,8-2-7 15,8 0-31-15,4-8-11 16,7-2-49-16,19 3-19 15,-7-4-63-15,-4-10-62 16,-8-13 88-16</inkml:trace>
  <inkml:trace contextRef="#ctx0" brushRef="#br0" timeOffset="27294.338">25043 13290 576 0,'34'85'214'0,"-3"-61"-116"0,42 20-105 16,-31-21 37-16,0 22-24 0,7 16-6 16,1 14-3-16,-4 9-1 15,-12 8 3-15,-15 37-5 0,-11 14 2 16,-16 3 2-16,-11 7 1 15,-11 0-21-15,-24-17-10 16,-30-17-112-16,0-52-50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21:13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14225 1230 68 0,'-8'-57'27'0,"8"43"-14"0,4-13-11 0,0 13 6 15,0-6-4-15,3-4-3 16,1 0-3-16,3 1-1 16,1-8-1-16,3-3 3 15,0-3-31-15,-3-1-11 16</inkml:trace>
  <inkml:trace contextRef="#ctx0" brushRef="#br0" timeOffset="5584.8693">11373 2749 184 0,'-4'-31'68'0,"8"28"-36"0,0 0-40 16,-4 3 12-16</inkml:trace>
  <inkml:trace contextRef="#ctx0" brushRef="#br0" timeOffset="5735.1864">11388 2718 273 0,'8'14'-5'0,"0"10"2"15,-1 27 2-15,1 10 1 0,-4 7 0 16,0 0 0-16,-4 3 0 0,0 0 0 16,0 4 2-16,-4 0 3 15,4-11-2-15,0-13-2 16,0-7-11-16,0-6-6 16,0-11-56-1</inkml:trace>
  <inkml:trace contextRef="#ctx0" brushRef="#br0" timeOffset="6245.1836">10979 3326 156 0,'-11'-20'57'0,"15"10"-30"0,7-7-21 0,4 10 17 0,16-3-12 15,15-7-3-15,11-10-8 16,12 3 0-16,4 0 0 15,-5 4 0-15,5 3 0 0,-8 10-3 16,0 4 0-16,-4 6-1 16,-7 4 3-16,-5 0 0 15,-6 3 1-15,-1-3 0 16,-12-1 2-16,-3-6 14 16,-8 0 7-16,-4-3 0 15,-3 0-2-15,-8-1-11 16,-8 1-4-16,-8 6-6 15,-7 7-3-15,0 4 2 16,0-1 2-16,0 4-2 0,7 4-2 16,5 6-1-16,7-3 3 15,7 0 0-15,9-4 3 16,3-6-1-16,4-8 2 16,3-6 0-16,1-3 1 15,0-4-2-15,0-3-2 16,-4-4 1-16,-8 1-1 15,0-4 0-15,-7 0 2 16,-4-4-1-16,-4-2-1 16,-8 2 1-16,-3 1-1 15,-1 3-3-15,-3 0 2 16,0 3-1-16,-1 1-2 16,5 3-33-16,-1-1-15 0,1 1-39 15</inkml:trace>
  <inkml:trace contextRef="#ctx0" brushRef="#br0" timeOffset="6501.1643">12164 2552 328 0,'-11'7'123'0,"7"3"-66"0,8 17-69 15,0-13 18-15,7 9-7 16,1 11 0-16,-1 7 1 16,1 24 0-16,-1-1 0 15,1 4-3-15,-1 0 2 0,0-10-10 0,1-7-5 16,-1-7-23-16,1-3-8 16,-1-11-24-16,1-3-10 15,-1-3-3 1</inkml:trace>
  <inkml:trace contextRef="#ctx0" brushRef="#br0" timeOffset="6995.5028">11843 3044 316 0,'-46'-17'118'0,"43"11"-64"0,3-1-63 16,19-7 22-16,11-10-11 16,12 1-1-16,8-1 0 15,7 0-1-15,5 7-5 0,6 4-1 16,9 9-28-16,-1 4-10 16,5 14-29-16,-1 10-9 15,4-7-9-15</inkml:trace>
  <inkml:trace contextRef="#ctx0" brushRef="#br0" timeOffset="7461.2193">13040 2844 280 0,'-16'-20'107'0,"13"13"-58"0,-5 3-57 16,8 4 18-16,0 0-9 16,4 7-1-16,3 7 1 15,5 10 1-15,-1 13-1 16,5 4-7-16,-1-4-1 0,4 4 5 0,0-4 6 16,-3-3-4-16,-1-7 0 15,0-3 0-15,-3-3 0 16,-5-8 2-16,-3-3 3 15,-4-3-2-15,-8 0 0 16,1-4-1-16,-9-3-2 16,-3-3 3-16,-11-7 0 15,-5 0-4-15,-3 3 1 16,0 3-2-16,0 11-2 16,-4 3 3-16,3 4 0 15,9-1-2-15,7 1 0 0,8 0 2 16,7-1 0-16,8-6 1 15,11 0 2-15,9-7 1 16,6-4 1-16,9 1-20 16,-1-4-7-16,0-6-43 15,1-8-18-15,7 1-9 16</inkml:trace>
  <inkml:trace contextRef="#ctx0" brushRef="#br0" timeOffset="7747.4675">13288 2596 304 0,'-7'-14'112'0,"7"11"-60"0,0 3-65 0,0 7 17 16,0 3-6-16,-4 4 1 16,0 9-2-16,0 15 0 15,0 16 2-15,4 17 0 0,4 8 3 16,0-5-1-16,4-6-1 16,-1-3-6-16,1-4-4 15,3-7-38-15,1-3-19 16</inkml:trace>
  <inkml:trace contextRef="#ctx0" brushRef="#br0" timeOffset="10403.9503">14401 3061 200 0,'-16'-6'74'0,"16"-5"-40"0,0 5-33 0,0 6 14 16,0 0-15-16,0 0-4 15,4 6 2-15,0 5 0 16,0 9 2-16,0 11-3 0,-1 3 0 16,1 10 2-16,-4 13 2 0,0 15-2 15,0-8 0-15,0-6 1 16,-4-10 0-16,4-11 2 16,-3-6 1-16,-1-11 12 15,0-6 7-15,-4-14 2 16,-3-17 3-16,-4-17-13 15,-5-11-3-15,1-6-7 16,0 1-1-16,0-8-1 16,4 0-2-16,7-13 1 15,8-1-1-15,8 8-5 16,7 13 1-16,4 13-5 16,4 11-1-16,4 10 5 15,4 17 4-15,-5 14 2 16,5 6-1-16,-4 7-2 0,-1 1-1 15,-3-1 2-15,-4 3 2 16,-3 1 2-16,-9-7 3 16,-7-7-5-16,-11-4-3 15,-1 1 3-15,-3-4 1 16,-4-3 0-16,-4-7-2 16,0-7 1-16,0-3 1 15,4-4-34-15,4 1-16 16,7 3-50-1,8-1-27-15,4 5 59 16</inkml:trace>
  <inkml:trace contextRef="#ctx0" brushRef="#br0" timeOffset="10778.8562">14936 3034 316 0,'0'-34'118'0,"-4"27"-64"0,0-23-54 16,4 23 23-16,-4 0-15 15,1-6-4-15,-5-1-6 16,-4 4-1-16,-3 3 2 16,-4 7-2-16,-8 21 1 0,-3 6 0 15,-5 3 0-15,5 1 0 16,3 6-2-16,8-6 3 16,4-4 2-16,3-3 0 15,8-7-1-15,8-4 1 16,8-2 1-16,7-5-1 15,4-6-1-15,3-6 1 0,1 2-1 16,0-6 0-16,-8 3 0 16,0-3 2-16,-4-7 1 15,1 0-1-15,-9 0-2 16,-3 0 1-16,-4 3-1 16,-4-9-18-16,0 2-5 15,1 4-20-15,-5 4-5 16,4 2-15-16,0 5-3 15</inkml:trace>
  <inkml:trace contextRef="#ctx0" brushRef="#br0" timeOffset="11154.7298">15131 2793 264 0,'4'-24'101'0,"-4"21"-54"0,0 3-55 16,0 0 16-16,0 0-8 15,-8 7 0-15,0 3 0 16,-3 3 2-16,-4 4-1 16,-5 17-3-16,5-3 1 0,0 0-1 15,0-1-2-15,3-6 3 16,4 0 0-16,5-4 1 16,6-3 2-16,5 0-1 15,4 0-1-15,3-3-2 16,8-1 1-16,4 1-1 15,-5-4 0-15,1 0 2 16,0 4 2-16,-4-4-1 0,-3 0-1 16,-5 4-2-16,-3-4 1 15,-8 0 1-15,-4 0 0 16,-4-3 0-16,-7 0 2 16,-8-4-8-16,0 1-1 15,-4-1-23-15,5-6-8 16,-1-1-24-1,3-6-46-15,5 0 22 16</inkml:trace>
  <inkml:trace contextRef="#ctx0" brushRef="#br0" timeOffset="11544.7631">15437 2779 208 0,'7'-17'79'0,"-3"11"-42"0,4 2-39 16,-8 4 14-16,0 0-8 15,0 0-3-15,-4 7-3 16,-4 0-1-16,-7 6 2 16,-8 4 0-16,-8 0 3 0,1 11-3 15,-1 9 0-15,4-6 1 16,8-4 2-16,4-3-1 16,4-8-1-16,7-2 1 15,8 0 1-15,7-4-1 16,8 0-1-16,4-3 1 15,4 0-1-15,-4 3-3 16,0 0 2-16,0 4 1 0,-4-1 0 16,-4 1-3-16,-3-1 2 15,-5-2 1-15,-3 2 0 16,-4-6 2-16,-4 7 1 16,-7-1-1-16,-8-3-2 15,-8 0-4-15,-4-3 0 16,5 0-14-16,3 0-5 15,3-4-114 1,13-16 53 0</inkml:trace>
  <inkml:trace contextRef="#ctx0" brushRef="#br0" timeOffset="11755.3903">15570 2820 384 0,'-7'-3'143'0,"7"3"-78"0,4 3-78 16,-4-3 20-16,7 7-11 16,5 3 3-16,-1 11-16 15,1 9-5-15,-1 8 11 16,-3 2-10-16,-4 8-1 0,-1-4-15 16,-3 0-4-16,0-6-13 15,0-8-4-15</inkml:trace>
  <inkml:trace contextRef="#ctx0" brushRef="#br0" timeOffset="11921.5988">15586 2385 304 0,'-19'-34'115'0,"15"14"-62"0,-4 27-51 0,8-7 23 16,0-7-22-16,0 7-5 15,4 3-58-15,4 1-22 16,7 9-38-16,4 4-16 16</inkml:trace>
  <inkml:trace contextRef="#ctx0" brushRef="#br0" timeOffset="12579.906">16109 2569 316 0,'8'37'121'0,"-4"-30"-66"0,-8 3-58 16,4-3 24-16,0 7-15 15,0 9-1-15,4 8-3 16,-4 10-2-16,0 16 1 16,-4 5-1-16,0-5 0 0,0-6 0 15,-3-10 2-15,-1-7 1 16,0-10 1-16,1-4-2 16,-1-10 1-16,0-10 0 15,1-6 1-15,3-11-2 16,4-11 1-16,8 5-4 15,-1 6-2-15,5 0-1 16,3 6 0-16,0 1 3 0,4 4 2 16,-3 16-2-16,-1-4-2 15,0 5-1-15,-3 6 3 16,-5-4 0-16,-3 4 1 16,-8 0 0-16,1 0 0 15,-5-3 0-15,-3-4 0 16,-1-3 2-16,1 0 1 15,-5-7-1-15,5 0 1 16,-1 0-4-16,5 0-2 16,-1 0-1-16,8 3 0 15,0-3 0-15,8 7 3 16,7-4-2-16,4-3 1 16,8 0 2-16,11-3 2 0,0-7-3 15,4-4 0-15,0-3 3 16,0-20 1-16,-3-1-1 15,-5 4 1-15,-3 0-2 16,-8 0-1-16,-4 4 1 16,-8 3-1-16,-3 6-5 15,-4 8 1-15,-8 6 0 16,-4 7-1-16,-3 10 1 16,-5 10 3-16,5 25-2 15,3-1 1-15,5 0 0 16,3-7 0-16,7 1 4 15,8-1 3-15,5-6-2 16,3-4-2-16,7-7-27 16,1-3-10-16,-1-10-48 0,1-14-19 15,-1-10 5 1</inkml:trace>
  <inkml:trace contextRef="#ctx0" brushRef="#br0" timeOffset="12835.632">17172 2287 416 0,'0'-4'154'0,"0"4"-84"0,8 7-84 0,-1 10 24 0,-3 21-32 16,0 6-8-16,0 14 6 15,-4 9 4-15,-4 25 12 16,0 24 0-16,0-4 3 0,4-14-8 16,4-9-2-16,4-15-25 15,11-16-9-15,8-17-74 16</inkml:trace>
  <inkml:trace contextRef="#ctx0" brushRef="#br0" timeOffset="14111.5544">17161 3027 196 0,'0'17'74'0,"0"0"-40"0,0 7-38 0,0-14 15 16,3 4-8-16,1 3 0 15,0 0 1-15,0 0 0 16,4-3-2-16,3-8 27 0,0-2 13 15,5-14 7-15,-1-7 5 16,0-11-7-16,4-26-4 16,-3-7-22-16,-1-4-8 15,0 4-8-15,1 7-4 16,-5-1 0-16,1 11-1 16,-5 10-5-16,1 7 1 15,-4 7 0-15,-1 3 2 16,5 7-1-16,0 6-1 0,-4 8 0 15,3 2 0-15,5 8 3 16,3 10 0-16,4 6-2 16,4 21 2-16,0 10 1 15,8-3 0-15,-1-7 0 16,1-10 0-16,-1-7 2 16,1-7 3-16,-4-10 0 15,-1-10 0-15,1-14-1 16,0-13 2-16,-4-18 8 15,0-13 3-15,-4-3-8 16,0 0-3-16,-7-1-4 16,-1-2-2-16,-3 6-2 15,-1 0-1-15,-3 10-34 16,0 14-15-16,0 3-33 16,3 10-12-16,5 4-36 15</inkml:trace>
  <inkml:trace contextRef="#ctx0" brushRef="#br0" timeOffset="14306.7893">18334 2647 412 0,'-15'0'154'0,"7"7"-84"0,-7 3-84 0,11 0 24 15,0 7-15-15,0 7 1 16,1 6-20-16,-5 11-9 15,0 10 17-15,1 0-14 0,-1-3-4 0,0-4-24 16,1-10-9-16</inkml:trace>
  <inkml:trace contextRef="#ctx0" brushRef="#br0" timeOffset="14681.9475">18323 2117 316 0,'0'-7'121'0,"0"11"-66"0,4-1-66 16,-4-3 16-16,11 17-35 15,4 10-12-15,8 14-28 16,-4 20-11-16,0 4-11 16,1 9-6-16,-1 5 227 31,0 36-28-31,-4-20 5 15,-3-20-35-15,-1-21-18 16,-3-10-24-16,3-13-10 16,1-11-11-16,3-16-6 0,4-18 1 15,8-10-11-15,0-6-4 16,-1 3 1-16,-3 3 4 16,-4 3 2-16,-3 8 0 15,-1 6 1-15,0 7 3 16,0 7-2-16,-3 10 1 15,3 3-27-15,1 11-10 0,-1 10-32 16,0-7-12-16</inkml:trace>
  <inkml:trace contextRef="#ctx0" brushRef="#br0" timeOffset="15748.1871">19313 2073 368 0,'0'-27'140'0,"0"33"-76"0,4 5-81 16,3-8 17-16,1 7-4 16,3 14 3-16,1 20 0 15,-5 28 0-15,-3 9 1 16,-4 7-7-16,0 14 0 0,0 17-4 16,0-10 2-16,4-21 5 15,0-16 4-15,0-18 3 0,0-13 3 16,-1-11-1-16,-3-23 2 15,-3-21-2 1,-13-19-20-16,-10-12-8 16,-9-2 12-16,1 6 5 15,3 10 2-15,1 8 1 16,-1 6-1-16,4 10 3 16,0 10-5-16,5 11 2 15,6 3 4-15,5 3 2 16,7 4 0-16,12 7 1 15,11-4-2-15,19-17 2 16,15-13-4-16,12-4 0 0,4-7-8 16,0-3-2-16,-4-7 6 15,-4-3 4-15,-7-3 17 16,-1 2 9-16,-7 5 8 16,-8-1 2-16,-7 7-13 15,-8 3-5-15,-12 4-13 16,-7 0-7-1,-8 10-1-15,-3 10 0 16,-1 7 2-16,0 7-1 16,5 7 1-16,3-1 2 15,0-3 2-15,3-3-1 16,9-7 2-16,-1-3 0 16,5-8 3-16,-5-2-3 15,1-8-2-15,-5-9 2 16,-7-11 0-16,-7-7-1 0,-5-3-2 15,1-3 1-15,3 0-1 16,0 3-31-16,8 7-12 16,8 6-29-16,7 11-12 15,4 7-4 1,8 9-38-16,8 1 34 16,-5 7 284 15,16-1-70-31,-8-2-11 15,-7-5-53-15,-4 1-30 16,-5-7-16-16,-2 0-8 0,-1 0-3 16,-4 0-4-16,-4 0 0 0,1 4-1 15,-1 6 3-15,1-3 0 16,-1 3 1-16,1 0 0 16,-1 0 2-16,1 0-1 15,3-3 2-15,0-7 0 16,4-3 1-16,1-4-2 15,2 0-2-15,5-3 1 16,-4-4 1-16,-4 4-1 16,-3-10 2-16,-5 10-4 15,1-1-2-15,-1 5-1 16,0-1 3-16,1 14-2 16,3 3-1-16,8 0 0 15,8 7 3-15,3 7 0 0,1-4 1 16,-1-3 2-16,0-3 3 15,1-7-2-15,-1-7 0 16,-3-7 8-16,-1-3 2 16,-7-4-2-16,0 0-1 15,4-6-6-15,-12-14-3 16,-7 3-31-16,-4 1-13 16,-4 3-38-16,0 13-13 15,0 4-41 1</inkml:trace>
  <inkml:trace contextRef="#ctx0" brushRef="#br0" timeOffset="16077.703">21411 2481 484 0,'4'-24'181'0,"0"14"-98"0,-4-1-97 16,0 8 30-16,0 3-20 15,-8 0-1-15,-7 3-7 16,-4 4-3-16,-4 3 9 15,-7 7 0-15,-1 0 4 0,4 0-5 16,4 4-3-16,4-1 1 16,8 0 3-16,7-3 3 15,4 0 2-15,7 0-2 16,1 4 2-16,0-1-1 16,-1 11-2-16,-3-1 3 15,-8 4 0-15,-3-3 1 16,-9-1 2-16,-3 11-3 0,-7-3 0 15,-1-8-10-15,-8-6-3 16,-7-7-42-16,0-7-15 16,4-17-46-1,4-23-58-15,15-8 54 16</inkml:trace>
  <inkml:trace contextRef="#ctx0" brushRef="#br0" timeOffset="20041.042">21721 2875 432 0,'-15'10'162'0,"11"-7"-88"0,8 1-88 0,3-1 24 16,13 7-12-16,10-10 0 16,8 0 2-16,4-3 0 15,8-4 0-15,-4 4 0 0,0 3 0 16,0 0 0-16,3 10 0 16,9 3 0-16,-1-2 0 15,4 9-3-15,0-6 0 16,-7 2-20-16,-4-5-10 0,-5-1-36 15,-2-10-16-15,-9-34-59 16</inkml:trace>
  <inkml:trace contextRef="#ctx0" brushRef="#br0" timeOffset="20281.3727">23395 2338 496 0,'-23'30'187'0,"23"-26"-102"0,4 26-103 15,0-16 25-15,4 6-10 16,-4 11 3-16,-4 13 1 0,-8 17-1 16,0 24 1-16,1 10-10 0,-1-6-4 15,8-1-31-15,4-17-13 16,3-10-70-16,9-13-31 15,-1-41 21 1</inkml:trace>
  <inkml:trace contextRef="#ctx0" brushRef="#br0" timeOffset="28883.4753">8311 4036 220 0,'-15'-30'85'0,"11"23"-46"0,-4 0-39 0,8 7 18 15,0-3-14-15,0-1-2 16,0 4-2-16,0 0 0 15,0 0 0-15,0 7-5 0,0 10 1 16,0 17 2-16,4 0 1 16,0 3 1-16,-4 1 0 15,4 6-3-15,-4-7 2 0,4-6 1 16,-1-4 0-16,1-3 0 16,0-4 2-16,0-3-1 15,-4-3-1-15,4-4 5 16,-4-3 1-16,0-7 9 15,0 0 4-15,0-4-5 16,0-6-3-16,0-3-6 16,0-4-2-16,4-4 1 15,3 1 0-15,1-4-5 16,3 0 1-16,1 4-2 16,3-11 0-16,0 4 2 15,4-7 0-15,4 7 0 16,0 3 0-16,-4 4-3 15,1 3 2-15,-1 3 1 16,0 4 2-16,-4 3-3 0,0 4 0 16,1 0-1-16,-5 3-2 15,1 13 3-15,-1 8 0 16,1 2 1-16,-1 5 0 16,-3-1 0-16,-1 3 0 15,1 1-3-15,0-1 2 16,-1-6 1-16,-7 3 0 15,0-3 0 1,0-3 0-16,-4-1 0 16,1 0 0-16,3-3 2 15,-4 0-1-15,0 0 2 0,0 4-2 16,0-8 2-16,4 1-13 16,0-4-3-16,0 0-40 15,0-3-18-15,0-7-25 16</inkml:trace>
  <inkml:trace contextRef="#ctx0" brushRef="#br0" timeOffset="32652.4816">9171 4019 172 0,'-4'-27'66'0,"8"24"-36"0,0-1-13 16,-4 4 20-16,0 0-19 15,0 0-7-15,0 0-10 16,0 7-1-16,0 10 0 16,0 4-3-16,0 6 2 0,0 0 1 0,-4 3 2 15,0 1-3-15,-7 10 0 16,-1-4 1-16,-7 4 2 15,-7 3-1-15,-5 7 2 16,0 0-2-16,-3 20-1 16,0-6 1-16,3-7-1 15,0-7 0-15,5-11 0 16,3-2 0-16,4-1 0 16,3-10 2-16,1-3 1 15,4-4-21-15,3-6-8 16,4 0-20-16,8-18-57 31</inkml:trace>
  <inkml:trace contextRef="#ctx0" brushRef="#br0" timeOffset="33028.0578">9160 4434 192 0,'-12'-21'74'0,"16"15"-40"0,-4-1-27 0,0 3 20 15,4 4-16 1,-4 0-6-16,0 0-3 0,0 0-2 15,0 7 0-15,0 3-3 0,0 11 2 16,0 3-1-16,0-1 0 16,0 11 2-16,0 7 0 15,4-4 0-15,0-6 0 16,-4-4 0-16,3-3 0 16,1 0 2-16,0-7 1 15,0 0-4-15,0-4-1 16,-1-2-28-16,1-5-12 15,4-2-45 1</inkml:trace>
  <inkml:trace contextRef="#ctx0" brushRef="#br0" timeOffset="33433.1056">9534 4335 220 0,'-11'-3'85'0,"11"3"-46"0,0 13-46 16,0-13 14-16,0 0-10 16,0 0 2-16,-8 4 1 15,-3-1 0-15,-5 4 0 16,1 0 0-16,-4 0 0 0,0 3 0 16,0 3 0-16,-4 1 0 15,-4 3 0-15,4 0 2 0,4 0 3 16,0-3-2-1,4-1 0-15,-1 1-1 0,5-4 1 16,3 0-2-16,4 0 2 16,4 1-2-16,4-5 2 15,12 1-2-15,-1 0 2 16,4 0-4-16,0-1 0 16,8 1-1-16,0 7 0 15,3-1 2-15,1 11 2 16,-1 0-1-16,1-4-1 15,3 1 1-15,-3-4 1 16,0 0-32-16,-9-7-12 0,1 0-52 16</inkml:trace>
  <inkml:trace contextRef="#ctx0" brushRef="#br0" timeOffset="35760.912">9833 3714 248 0,'0'-17'93'0,"7"17"-50"0,8-7-46 0,-7 7 19 16,7 0-14-16,5 7-1 15,2 6-3-15,9 4 0 16,3 7 2-16,5 10 0 0,7 17 0 15,-1 20 4-15,-3 4 2 16,-7 3-9-16,-5-7-3 16,-7-3 3-16,-7 0 1 15,-9 10 2-15,-7 7 2 16,-4-6-1-16,1-5 2 0,-9-2-2 16,-3-8-1-16,-4-3-21 15,0 0-11-15,-8-3-72 16</inkml:trace>
  <inkml:trace contextRef="#ctx0" brushRef="#br0" timeOffset="36555.5019">8189 3663 184 0,'-12'0'68'0,"8"-4"-36"0,-3 4-26 0,3 0 15 16,-4 4-16-16,-3 2-2 15,-4 1-4-15,-1 3-1 16,-3 7 2-16,-4 4 0 0,-7-1 0 16,-5 4-3-16,-7 13 2 15,-4 25 1-15,0 12 2 16,4 11 1-16,4-7 1 16,8-3 2-16,7 0 3 15,7 0-2-15,16 16-2 0,12-9-2 16,7-8 0-16,8-6-2 15,11-6-1-15,0-8 3 16,4-3 2-16,8-4-29 16,7 1-10-16</inkml:trace>
  <inkml:trace contextRef="#ctx0" brushRef="#br0" timeOffset="56372.736">7034 2929 192 0,'12'-68'71'0,"-1"54"-38"0,5-6-14 15,-9 10 21-15,1 0-5 16,-4-4 0-16,-8 0-9 16,-4 4-4-16,-7 0-12 15,-8 3-2-15,-4 4 2 0,0 10-8 16,-3 6-1-16,-5 11-3 15,1 3 0-15,3 7 2 16,9 4 2-16,2-4-3 16,13 0-2-16,11-4 2 15,3-6 2-15,12-4 0 16,4 1-1-16,4-4-2 16,4 6-1-16,3-2 2 15,-3-1 0-15,-1 1 1 0,-7-1 0 16,-4 4 0-16,-7 3 0 15,-5 0 0-15,-3-3 0 16,-4-4 0-16,-4-3 2 16,-3-3 1-16,-1-4 3 15,-3-7-3-15,-1-3-2 16,1-3-36-16,-5-4-14 16,-3-3-32-16,4 3-15 15</inkml:trace>
  <inkml:trace contextRef="#ctx0" brushRef="#br0" timeOffset="56569.2246">7386 2983 340 0,'-8'-3'129'0,"20"10"-70"0,-1 6-69 15,-3 1 22-15,0 6-13 16,-1 4 0-16,-3 3-12 15,-4-3-7-15,0 3 11 16,0 4-27-16,0-4-10 0,-4-3-23 16,0-1-7-16</inkml:trace>
  <inkml:trace contextRef="#ctx0" brushRef="#br0" timeOffset="56704.1419">7520 2616 292 0,'-15'-23'110'0,"15"19"-60"0,7-3-61 0,1 7 16 16,3 0-53-16,5 0-17 15,7 0-45-15,3 0-16 16</inkml:trace>
  <inkml:trace contextRef="#ctx0" brushRef="#br0" timeOffset="57182.9891">7803 2708 312 0,'-12'4'115'0,"1"-4"-62"0,-16 6-44 0,16 1 25 16,-16 3-21-16,0 4-7 0,-4 6-4 16,1 4-2-16,-1 0 0 15,1 6-3-15,7 4 2 0,7 0 1 16,9-3 0-16,7-4 0 16,7-3 0-16,9-7-3 15,14-7 2-15,16-7 3 16,8 1 3-16,-5-4-4 15,9 0-1-15,-5 0 0 16,-3 0 2-16,-4 3-1 16,-4 4-1-16,-4 0-2 15,-7 3 1-15,-5 0 1 16,-3 0 0-16,-7 1 0 16,-9-1 0-16,-3 3-3 15,-11 1 2-15,-9 0 1 16,-3-1 2-16,-8 1-3 0,-3 3 0 15,-1 3 1-15,1 4 2 16,-1 10-3-16,0 0 0 16,5 0-1-16,3-4 0 15,4-6 2-15,7-3 0 16,8-8 0-16,8-3 0 16,8-6-3-16,7-1 2 15,4-3-4-15,3-3 1 16,5-1-9-16,3 1-2 15,5-4-19-15,-1-3-5 16,0 0-26-16,0-4-9 16,-7 4-23-1</inkml:trace>
  <inkml:trace contextRef="#ctx0" brushRef="#br0" timeOffset="57470.1091">7604 3231 308 0,'-31'-7'115'0,"28"7"-62"0,-1-3-49 15,4 3 24-15,7 0-21 16,5-3-3-16,11-1-3 0,11 1 1 15,12-1-1-15,4-2-3 0,-1 2 1 16,5-3 1-16,-1 1 2 16,-3-1-3-16,0-3 0 15,0-4-10-15,3-3-5 16,1 0-54-16,-9-3-21 16</inkml:trace>
  <inkml:trace contextRef="#ctx0" brushRef="#br0" timeOffset="57873.7489">8219 3102 252 0,'-7'17'93'0,"11"-13"-50"0,11-1-39 15,0-3 21-15,4 0-1 16,4 0 3-16,0 0-8 15,0-3-1-15,0-1-11 16,-4 1 0-16,0-7 3 0,-4-1-6 16,-3-6-2-16,-1-3-1 15,1-4 1-15,-1-6-3 16,-3 2 0-16,-4 1 1 16,-4 0 2-16,-4 7-3 15,-7 3 0-15,-9 7 3 16,-6 10 1-16,-9 10-1 15,1 20-2-15,-1 8-2 16,9 2-1-16,7 1 2 0,11-7 0 16,16-3 1-16,11-4 2 15,15-3 1-15,4-11 1 16,8 1 0-16,8-7 0 16,7-7-51-16,4-14-22 15,4-6-70 1</inkml:trace>
  <inkml:trace contextRef="#ctx0" brushRef="#br0" timeOffset="58504.2986">6996 3765 328 0,'-53'-14'123'0,"30"7"-66"0,-19 14-66 0,22-4 20 15,-10 4-10-15,-1 0-1 16,-15 7-2-16,-15 6-1 16,0 17 2-16,8 7 0 0,7 11 1 15,11-4-3-15,9-4 0 0,10-6 2 16,12-7 2-16,16-10 4 16,19-7 2-16,11-17-1 15,0-14 1-15,3-13 0 16,5-10 1-16,-4-7 0 15,0-4 2-15,-12 4-3 16,-7 6-2-16,-8 8-2 16,-11-1 0-16,-12-3-2 15,-7 7 2-15,-9 7-4 16,-2 6-2-16,2 7-12 16,1 11-5-16,4 6-38 15,7 0-17-15,8 0-56 16</inkml:trace>
  <inkml:trace contextRef="#ctx0" brushRef="#br0" timeOffset="58924.2519">7371 3571 408 0,'-8'-48'151'0,"4"25"-82"0,-11-1-69 0,11 14 29 15,-3-4-20-15,-1-3-2 16,-4 0-7-16,-3 4-3 15,-4 2 2-15,-8 5-2 0,0 9-1 16,1 11 0-16,3 6 0 16,7-7 3-16,5 35 2 15,7 3-2-15,8 0-2 16,7-3 2-16,9-1 0 0,-1 1-19 16,0-1-7-16,0-6-13 15,0-7-5-15,-4-10 14 16,1-11 5-16,-5-9 2 15,-7-8 3-15,-8-6 14 16,-7-3 6-16,-5-4 15 16,-10-4 6-16,-5-6 1 15,4 3-1-15,4 4-2 16,8 3-1-16,7 0-12 16,16 3-2-16,15 4-3 15,8 0 2-15,11 3 1 16,11-3 1-16,1 0-16 15,3-4-6-15,12 1-66 16,-4 2-30-16,15-19-1 16</inkml:trace>
  <inkml:trace contextRef="#ctx0" brushRef="#br0" timeOffset="59330.1087">8170 3354 356 0,'-8'3'134'0,"8"0"-72"0,0 11-74 0,0-4 18 15,4 4-5-15,-4 3 1 16,0 6 0-16,4 8-2 0,-1 0 1 16,5-1-1-16,0 1 0 0,3-7 0 15,5-7 0-15,3-11 4 16,7-6 2-16,5-6 0 15,0-18-1-15,-1-3-6 16,-3-4 1-16,-4-3 2 16,-4 0 1-16,-4 7 3 15,1 3 3-15,-1 7-6 16,-4 10-2-16,5 7-3 16,-1 11 0-16,0 2 2 15,0 4 0-15,1 3 0 16,-1-3 2-16,0-3-1 15,1-7-1-15,3-7 3 16,0-7 2-16,-4-7-2 16,0-6-2-16,1-7-69 0,-1-4-31 15,4 8-49 1</inkml:trace>
  <inkml:trace contextRef="#ctx0" brushRef="#br0" timeOffset="59496.9149">8923 3211 324 0,'7'-4'121'0,"-3"8"-66"0,0 3-44 0,0-4 28 16,0 4-21-16,-1 6-5 16,-3 1-8-16,0 6-2 15,-3 4-1-15,-1 0-4 0,0 3 1 16,4-3-32-16,0 7-13 16,4 6-43-16,0-10-16 0</inkml:trace>
  <inkml:trace contextRef="#ctx0" brushRef="#br0" timeOffset="59631.3793">9087 2915 340 0,'-34'-71'129'0,"26"47"-70"0,-3-3-64 16,7 20 20-16,0 0-14 16,0 1 0-16,0 2-83 15,0 4-36-15,1 7-7 16,18 0-1-16</inkml:trace>
  <inkml:trace contextRef="#ctx0" brushRef="#br0" timeOffset="59871.6082">9313 3190 444 0,'-12'7'165'0,"8"0"-90"0,1 3-79 0,3-3 29 16,0 0-18-16,0 6-2 15,0-2-5-15,0-5-1 16,0 1 1-16,0-7-18 0,7 0-5 15,5-3-2-15,3 3 0 16,4 3 11-16,0 7 9 16,0 7 1-16,4 11 0 15,0 2 5-15,0 1 1 16,0 9-16-16,0-2-7 16,-4-8-61-16,4-9-26 15,4-28-24-15</inkml:trace>
  <inkml:trace contextRef="#ctx0" brushRef="#br0" timeOffset="60275.769">9848 2776 420 0,'4'-47'159'0,"-4"47"-86"0,0-7-85 16,0 7 26-16,0 7-13 16,-4 6 2-16,0 11-4 15,-4 6 0-15,1 21 1 16,-1 7-3-16,0 3 0 0,1-3 2 15,-1 13 0-15,4 11 1 16,4 6 2-16,4-6-3 16,4-14 0-16,-4-17 1 0,3-7 2 15,1-14 1-15,0-6 3 16,-5-14-3-16,-3-10-2 16,-3-13 0-16,-5-4 1 15,-4-4-1-15,-3-2 2 16,-4 2-4-16,0 4-2 15,-4 4-1-15,8 6 3 16,-1 3 0-16,5 8 1 16,3 3-3-16,1 3 2 15,-1-3-1-15,4 16 0 16,0-6 2-16,4 0 0 16,8 0-25-16,3-3-10 0,5-4-31 15,7-6-13-15,11-15-27 16,8-16-48-1,0 0 46-15</inkml:trace>
  <inkml:trace contextRef="#ctx0" brushRef="#br0" timeOffset="60560.3331">10169 3279 252 0,'23'-21'96'0,"-15"11"-52"0,-1 3-7 16,-3 1 34-16,-4 2-24 16,-4 1-6-16,-3-1-25 15,-13 4-10-15,-10 0-4 16,-8 4-2-16,-1 9 0 0,1 1-3 15,8 6 2-15,3 8-1 16,8 6 0-16,3 6 0 16,9 1 0-16,7-4 2 15,11-6 0-15,8-7 11 0,8-7 5 16,4-17 0-16,-5-7 1 16,-3-7-3-16,-4-3-1 15,-7-10-7-15,-4-7-2 16,-8-3-2-16,-8 3 1 15,-7 3-26-15,-4 4-12 16,3 3-37-16,9 7-17 16,7 4-24-16,7 13-7 15</inkml:trace>
  <inkml:trace contextRef="#ctx0" brushRef="#br0" timeOffset="60921.2628">10230 3313 368 0,'8'3'137'0,"-8"-6"-74"0,4-4-38 0,-1 4 38 0,5-1-34 15,0-3-10-15,-5 4-15 16,1 0-6-16,-4 3 1 16,0 10 0-16,-4 7 1 0,1 10-3 15,-1 4 2-15,4-1 1 16,4 1 0-16,3-4 0 16,1-7 0-16,3-10 2 15,1-10 1-15,-1-6 12 16,5-8 5-16,-1-6-8 15,-4-4-4-15,-3-3-5 16,0 3-3-16,-1 0 1 16,1 4-1-16,-4 3-3 15,3 3 2-15,1 1 1 16,0 2 0-16,3 1 0 0,1 3 0 16,-1 1 0-16,1-5 0 15,-5-2 0-15,1-11-18 16,3 0-5-1,5 1-84-15,7 6-36 16,3 3-24 0</inkml:trace>
  <inkml:trace contextRef="#ctx0" brushRef="#br0" timeOffset="61373.4991">12126 4726 540 0,'-19'-17'200'0,"15"20"-108"0,4-3-109 0,0 0 28 16,0 11-30-16,0 2-7 16,4 1-56-16,0-4-21 15,-4-3-88-15,0-7-38 16</inkml:trace>
  <inkml:trace contextRef="#ctx0" brushRef="#br0" timeOffset="62768.5969">14083 3816 348 0,'-26'34'132'0,"22"10"-72"0,0 75-68 15,4-72 23-15,-4 21-14 16,-4 3-1-16,-3 14 2 16,0 21 1-16,-5-8-1 15,5-13-28-15,11-10-10 0,0-17-55 16,23-31-78-1</inkml:trace>
  <inkml:trace contextRef="#ctx0" brushRef="#br0" timeOffset="63067.6865">14783 4216 408 0,'-23'-6'154'0,"15"12"-84"0,-15 5-84 0,8-5 24 16,-12 15-10-16,-19 3 2 16,-7-1-3-16,-8 5 0 0,-12 5 1 15,-3 8 0-15,-1 7 0 0,8 13 0 16,12-10 0-16,7-4-3 16,20-13 2-16,11-3 1 15,15-7 0-15,23-7-3 16,23-4 2-16,23 1 1 15,11 0 0-15,12-8-18 16,16-2-5-16,10-4-64 16,1-7-25-16,19 4-22 15</inkml:trace>
  <inkml:trace contextRef="#ctx0" brushRef="#br0" timeOffset="64600.7028">17482 4036 356 0,'11'-30'134'0,"-7"26"-72"0,0 4-72 15,-4 0 22-15</inkml:trace>
  <inkml:trace contextRef="#ctx0" brushRef="#br0" timeOffset="67977.3522">15872 4284 312 0,'-3'-3'118'0,"3"6"-64"0,3-9-43 16,1 2 26-16,0 1-16 16,0-1-4-16,0 1-13 15,-4 3-4-15,7 7-1 16,-3 13-2-16,0 4-1 0,-4 6 3 15,0 8 0-15,0 3 1 16,0-7 2-16,0-4-3 16,4-6 0-16,7-7 3 15,5-14 1-15,10-16-1 16,9-14 1-16,3-11-2 16,0-13 2-16,0 0-4 15,4 7 0-15,-7 10-4 0,-8 7-1 16,-1 10 3-16,-10 10 3 15,-5 11 1-15,-7 9 2 16,-8 11-4-16,0 7-2 16,0-4 6-16,1-4 5 15,3-2 7-15,0-8 3 16,0-13-5-16,11-3 0 16,12-14-8-16,8-13-3 15,11-11-4-15,4-17 1 16,3 7-1-16,-3 7 0 15,-4 13 0-15,-11 14 0 0,-5 24-3 16,-6 10 1-16,-5 10 2 16,-7 14 1-16,-8 7-41 15,-4 3-17-15,4-4-32 16,7-13-11-16,5-14-13 16</inkml:trace>
  <inkml:trace contextRef="#ctx0" brushRef="#br0" timeOffset="68667.4162">17012 3846 416 0,'-35'21'156'0,"27"-1"-84"0,1 17-86 16,7-16 22-16,4 9-9 0,-1 8 2 15,5-8-2-15,4-6 0 16,3-4 1-16,8-6 0 0,4-4 2 15,7-17-1-15,8-6 2 16,0-1-4-16,0 7 0 16,-4 1-1-16,-3 6-2 15,-5 17 3-15,-3-4 0 16,0 4-2-16,-8 0 2 16,-8 0 1-16,5 0 2 15,-9-3 1-15,-3-4 1 16,-8 0 0-16,-3-7 0 15,-5 1-2-15,-3-8-2 16,-4 4 1-16,-4 0-1 0,-11 7 0 16,-1 3 0-16,1 7-3 15,3 4 0-15,8-4-1 16,12 3-6 0,7-3-2-16,8-3-2 15,11-11 1-15,4-3 7 16,0-3 3-16,4-11 3 15,0-3 0-15,-4-7 0 16,0 4 2-16,0 0 1 16,1-1 3-16,-1 8-3 15,0 2-2-15,0 8 0 16,-4 3-1-16,4 3 0 16,-3 4 0-16,-1 0 0 15,-4 0 2-15,1-4-1 16,-1 4 2-16,1-7-2 0,-1 0 2 15,5 0 9-15,-1-3 4 16,4-4-5-16,4-3-2 16,4-1-7-16,-1 5-2 15,1-5-2-15,4 5 0 16,-8 6 0-16,0 3 0 16,-4 7 2-16,-4 4 0 15,-4 3-7-15,1 3 0 16,3-3-46-16,-3-3-19 15,3-7-67 1,0-7-49-16,1-7 80 0</inkml:trace>
  <inkml:trace contextRef="#ctx0" brushRef="#br0" timeOffset="69192.7709">18166 3962 408 0,'-8'6'154'0,"5"-2"-84"0,3-1-82 16,0 4 26-16,0 3-13 15,3 11 2-15,-3 6-4 16,0 7-2-16,0 0 2 16,0 0 0-16,0 6 3 0,4-6-3 15,4-3-2-15,3-7 2 16,5-4 2-16,3-13 0 16,4-7 2-16,0-7-2 15,3-6 2-15,5-8-2 16,-1-3 2-16,1 1-4 15,-4-5 0-15,0 5 1 0,-5 6 0 16,1 10-3-16,0 7 2 16,0 3-4-16,-4 11 1 15,4 6 2-15,-4 1 1 16,1-1 1-16,-9 11 0 16,-3-1 0-16,-4 4 2 15,-12 10-1-15,0 7-1 16,-3 21 1-16,-8-1-1 15,-4 7 0-15,-4-3 0 16,-4-7 0-16,-3-7 0 16,0-10 2-16,-1-10 3 0,1-14 4 15,3-14 2-15,8-13 1 16,8-13 0-16,7-14-6 16,8-11-4-16,12-9-4 15,7-8 1-15,8 8-4 16,-1 3 1-16,9 6 0 15,3 8 2-15,12 2-45 16,7 5-19-16,8 2-81 16,4 4-59-1,7-10 85-15</inkml:trace>
  <inkml:trace contextRef="#ctx0" brushRef="#br0" timeOffset="69718.7577">19875 4016 472 0,'-4'0'176'0,"12"3"-96"0,3 28-95 0,-3-7 24 0,-5 6-15 16,-3 4 1-16,0 14-4 16,0-4 1-16,0 0 4 15,4-3 2-15,4-7 2 0,7-10 0 16,8-11 2-16,4-6 1 15,7-10 1-15,1-18-2 16,3-6 1-16,0-7-2 16,-3-7-1-16,-5 1-2 15,-3 9 1-15,-4 7-4 16,-4 34-1 0,-4 14 3-16,1 3 1 15,-1 1 2-15,4-5 4 16,-4-6 5-16,8-3 12 15,0-4 9-15,4-10-11 16,3-10-3-16,5-7-12 0,-1-10-3 16,1-24-41-16,-5-7-15 15,1-3-68-15,3 7-26 16,-7 3-6 0</inkml:trace>
  <inkml:trace contextRef="#ctx0" brushRef="#br0" timeOffset="69868.9317">20716 4081 524 0,'-8'47'198'0,"12"-40"-108"0,7 13-107 0,-3-6 30 0,3 3-31 16,-3 0-5-16,4 0-49 16,-5 0-18-16,-3 0 47 15,0-7-71-15,-4 0-23 0</inkml:trace>
  <inkml:trace contextRef="#ctx0" brushRef="#br0" timeOffset="70021.671">20872 3564 452 0,'-34'0'170'0,"19"4"-92"0,7-4-95 15,8 0 23-15,0 6-71 16,0 8-26-16,4 0-45 15,0 3-17-15</inkml:trace>
  <inkml:trace contextRef="#ctx0" brushRef="#br0" timeOffset="70259.7706">20922 4125 488 0,'-4'54'181'0,"12"-30"-98"0,3 0-92 0,1-14 31 15,-4 3-18-15,7-6-2 16,-4 0 1-16,5 0 0 15,7-11-1-15,11-6-2 0,8-7 3 16,0-3-2-16,0-1 2 16,-4 4-4-16,-3 4 0 15,-5 6-4-15,-7 14-1 16,-7 10-13-16,-5 7-5 0,-7 6-31 16,0 4-13-16,-1 0-54 15,5-3-25-15,4-8 16 16</inkml:trace>
  <inkml:trace contextRef="#ctx0" brushRef="#br0" timeOffset="70874.3019">21874 3707 340 0,'46'-95'129'0,"-27"44"-70"0,-4 17-71 16,-11 27 18-16,0 17-3 15,-4 11 3-15,-4 16-3 16,-7 14-2-16,-9 20 0 15,-2 28-1-15,-5 3 0 0,0-11 0 16,8-9 2-16,0-18 8 0,4-13 3 16,-1-10 11-16,1-10 7 15,3-11-1-15,1-10 0 16,0-16-13-16,-1-11-5 16,1-7-7-16,-1-10-4 15,-3-4-3-15,0 8 1 16,-12 13 1-16,0 17 0 15,-4 10-3-15,1 7 0 16,-1 7-1-16,5 6 3 16,6 1-2-16,9 0 1 15,11-8-7-15,8-2-2 16,7-4-12-16,15-7-5 0,13-3-3 16,10-11-1-16,8-9 7 15,4-1 4-15,-7 1 13 16,-5-4 7-16,-3 3 16 15,-12 4 8-15,-11 0 15 16,-8 3 8-16,-4 0-11 16,-7 4-3-16,-8 3-19 15,-4 3-8-15,-4 4-6 16,4 10-2-16,-3 0 2 16,3 3 0-16,0-3-2 15,4 0 0-15,4 0 2 16,4-3 2-16,3-8 2 15,1-2 1-15,-1-8 0 16,1-2 2-16,-1-11-1 0,0 0 2 16,-3-4-4-16,0-6 0 15,-4-7-10-15,-4-7-5 16,0-6-38-16,3 3-18 16,-3 6-39-16,4 4-16 15,0 4-9 1</inkml:trace>
  <inkml:trace contextRef="#ctx0" brushRef="#br0" timeOffset="71204.8952">22195 3999 420 0,'-11'31'159'0,"7"-4"-86"0,4 20-65 0,4-33 32 16,-1 3-23-16,1-4-5 0,0 4-7 16,4 0-4-1,3-3 0-15,1 0 1 0,7-4 3 0,4-3-2 16,3-4 0-16,5-6-10 15,7-1-3-15,-3-3 5 16,-5 1 4-16,-3 2 0 16,0 4 0-16,-8 0 1 15,0 7 0-15,-4 0 0 16,-3 3 2-16,-1 0-3 16,1-3 0-16,-1 0 14 15,1 0 6-15,11-14 15 16,0-3-14-1,-1-7-6-15,1-11-11 16,0-6-2-16,-7-3-10 16,-1 3-4-16,-4 4-37 15,1 6-18-15,-1 3-77 16,5 8-32-16</inkml:trace>
  <inkml:trace contextRef="#ctx0" brushRef="#br0" timeOffset="71550.9292">23357 3907 616 0,'-38'31'228'0,"38"-28"-124"0,-8 4-128 0,4 0 31 16,-7 3-27-16,-4 0-5 15,-4 7-6-15,-4 10-1 0,0-3 17 16,7-3 4-16,5-4 5 0,7 0 4 15,4 3 3-15,12 0 0 16,3 1-1-16,8-1 5 16,4 0 4-16,-1 8-3 15,1-1 2-15,-8-3-3 16,-3-1 0-16,-9-2 3 16,-7 2 3-16,-4-2-2 15,-3-1 2-15,-1 1-6 16,-3 2-3-16,-1-2-4 15,-7-4 1-15,0-4-48 16,0-2-19-16,-4-8-158 16</inkml:trace>
  <inkml:trace contextRef="#ctx0" brushRef="#br0" timeOffset="73036.224">9087 14499 252 0,'-15'7'93'0,"-4"0"-50"0,-8 0-19 15,19-1 29-15,1-2-20 16,-1-1-9-16,4 1-10 16,0-4-4-1,16 0-6-15,7 0-3 0,0 0-3 16,-4 0-1-16,4 0-1 16,1 0 3-16,-1 3-5 15,0 0 2-15,0 1-25 16,4-1-8-16,7-3-30 15,9-3-10-15,3-4-32 16</inkml:trace>
  <inkml:trace contextRef="#ctx0" brushRef="#br0" timeOffset="73427.3735">9626 14414 372 0,'-15'-7'140'0,"11"7"-76"0,-4-20-70 0,8 17 25 16,4-11-17-16,4 1-3 15,3-1 0-15,5-3 0 16,-1-3 1-16,0-4-9 0,0 3-4 0,1 1 2 15,-1 6 2-15,0 4 5 16,-3 3 4-16,7 7 1 16,-8 4-1-16,1 6 3 15,-1 7 2-15,-3 10-4 16,0 11-1-16,-1 2 0 16,1 8 2-16,-4 3-1 15,-4-4-1-15,0 4 1 16,0 0-1-16,-4-3-5 15,0-4-1-15,0-7-50 16,4-6-20-16</inkml:trace>
  <inkml:trace contextRef="#ctx0" brushRef="#br0" timeOffset="74613.1811">10425 13969 340 0,'-38'17'126'0,"30"-10"-68"0,-7 3-65 16,11-10 19-16,-4 0-10 16,-3 4-2-16,-4-4 9 15,-4-4 4-15,-8-3-6 16,-4 1 13-16,-7-5 9 0,-4 5-6 15,-4-1-1-15,-11 3-13 16,-1 1-3-16,-3 0-6 16,0 3-1-16,-4 0 1 15,0 0 2-15,-11 3-1 16,3-3-1-16,-3 3 1 16,3-3 1-16,-4 0-1 15,-7 0-1-15,-4 0-2 0,-3 4 1 16,-13 3-1-16,5-1 0 15,-4 1 4-15,-8 7 1 16,0-1-4-16,-7 4-1 16,3 4 1-16,4-4 0 15,4-4 1-15,-4-2 0 16,4-1 0-16,4-3 2 16,4-4-1-16,7-3-1 15,0-3 1-15,0-1-1 16,1-6 0-16,-5 3 0 15,12 7 0-15,0 0 2 0,4 4-3 16,3 2-2-16,4 5 2 16,5 2 0-16,7 1 1 15,3-1 2-15,8 4-1 16,8 0-1-16,8 4-2 16,7-1 1-16,4 11 3 15,4 9 1-15,8 1-1 16,3 3-2-16,0 17-2 15,5-3 1-15,-1 10 1 16,4 14 2-16,0 13-3 16,4-7 0-16,-1-10 1 15,5-10 2-15,4-7 3 16,7-13 4-16,4-11-2 16,7-10-2-16,12-6-2 15,0-8 0-15,8-2-4 0,15-5 0 16,4 1-1-16,19 3 0 15,15 4 2-15,8 6 0 16,11 4-9-16,16 3-4 16,11 4 0-16,4-7 2 15,15-4 9-15,4 0 3 16,8-3 1-16,7 7 1 16,-4 3-7-16,5-3 1 15,-9-7 3-15,1-3 2 16,-12-1-3-16,-11-6 1 15,-8-4 2-15,-8-9 1 16,1-1-1-16,-24-10-2 0,-11 0 1 16,20-10 1-16,-20 0-1 15,-16-4 2-15,-14 0-2 16,-20 1 2-16,-11 3 9 16,-12-7 7-16,-7-7 14 15,-11-17 7-15,-5-23-10 16,-11-28-6-16,-4-10-13 15,-3 4-5-15,3-15-9 16,0 5-2-16,0 13-7 16,-4 17-3-16,1 13-2 15,-5 14 0-15,1 14-13 16,-1 6-6-16,-3 7-51 16,7-3-21-16,16-34-63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23:52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5517 8062 368 0,'-119'24'140'0,"77"-4"-76"0,0-6-53 16,27-18 34-16,3-3-22 16,5-3-2-16,-1 0-11 15,4 0-4-15,4 0-3 16,0 3-3-16,8 3 3 0,3 4-2 15,8 11-1-15,8 12 1 16,8 11-1-16,7 4 2 16,15-4 1-16,12 0 7 15,7-11 4-15,39-6-1 16,19-6 2-16,3-18-6 16,32-3-1-16,14-7-2 15,16-4 1-15,15 1-2 16,-15 6 0-16,22 4-6 0,1 3 1 15,-8 7 0-15,19 4 2 16,-7-4-1-16,26-10-1 16,-3-7-2-16,26-4 1 15,-11-6 1-15,19-7 0 16,-4 3 0-16,19 1 2 16,-19 9-1-16,8 11-1 15,-12 17 1-15,0 10-1 16,-4 7-3-16,-3 6 2 15,7-2-1-15,-7-1 0 16,15-3 2-16,-8-4 2 16,77-3-1-16,-27-10 2 0,-4 0-2 15,7-14 2-15,-10 0-2 16,7-7-1-16,-12-3-2 16,12 0 1-16,-8 0 1 15,20 7 2-15,-5 7-1 16,5 10 2-16,3 10-2 15,-30 10 2-15,3 0-4 16,-15 7-2-16,-4-7-1 16,-11-3 3-16,4 0 0 15,0-7 3-15,3-4-1 16,-3-3-1-16,4 1 1 16,-12-1-1-16,-12 0 0 15,1 0 0-15,-24 4 0 16,9-1 0-16,-24 1 0 0,-26 6 0 15,7-3 0-15,-27-3 0 16,-18 6 0-16,-24 4 0 16,-18-4 0-16,-9 4 2 15,-7-7-1-15,-19-3-1 16,-11-4-2-16,-12 0 1 16,-8-3 1-16,-7 0 2 15,-4-4-1-15,-8 1-1 16,-4-1 1-16,1-3-1 15,-9-3 0-15,-3-4 2 16,-4-3-1-16,0-7-1 0,-3-14 5 16,-1-13 4-16,0 3-1 15,1-13 1-15,-1-11-5 16,0-20-3-16,1-13 0 16,-5 3 1-16,-3 3-3 15,-5-3 0-15,-3-11 1 16,0 1 0-16,0-10 0 15,0 13 2-15,0-10-1 16,4-4 2-16,0 1-4 16,0 3 0-16,-8 16 1 15,-4 8 0-15,-3 7 0 16,-8 9 2-16,-4 8-3 16,-8 3-2-16,-18 6-1 15,-20 8 0-15,-31 16 0 16,-10 11 3-16,-9 3-2 15,-11 3-1-15,-15 1 0 0,3 2 3 16,-3-12 0-16,0-1 1 16,-23 0 0-16,7-3 2 15,-3 0-1-15,-27-1-1 16,7 8 1-16,4 3 1 16,-26 7-1-16,3 0-1 15,16 0 1-15,-23-1-1 16,3 1 0-16,-3 0 2 15,-8 0-1-15,4 3 2 16,-27 0-2-16,12 4-1 16,72-1 1-16,-118 4-1 15,15 0 0-15,-7 4 0 0,14 6-3 16,-14 4 2-16,22-4-1 16,-15 7 0-16,8 3 2 15,15 1 2-15,-8 2-1 16,12-9 2-16,-16 6-4 15,12-6 0-15,4-1 1 16,-11 8 2-16,7-4-1 16,-27 7-1-16,15 3 1 15,-7 7-1-15,15-4 0 16,4-3 0-16,-7 4 0 16,7-11 0-16,-12-3 0 15,16 0 2-15,15-6-1 16,-15-8-1-16,19-3 1 15,4-3-1-15,-8 3 2 0,8-4 1 16,-8 1-4-16,11 3-1 16,-3 0 1-16,-15 0 0 15,14 3 1-15,12 1 0 16,-22-1 0-16,22 0 0 16,8-3 0-16,-19 0 0 15,15 0 2-15,11 0 1 16,-26 4-1-16,23-1-2 15,-1 1 1-15,-22 2-1 16,19 1-3-16,0 3 0 16,-19 4 2-16,18 0 0 15,17-4-2-15,-17 0 2 0,24-3 3 16,4-7 1-16,15 3-4 16,-8 1 1-16,12-4 0 15,19 0 2-15,3 0-3 16,9 0 0-16,-13 3-1 15,13 0 0-15,18 4 2 16,16-4 2-16,11 1-1 16,0-1-1-16,16 1-2 15,7-1 1-15,0 7 1 16,8 4 0-16,7 3-3 16,1 7 2-16,3 3 1 15,4 3 2-15,0 4-3 16,4-3 0-16,4-1 1 0,3 15 2 15,5 9-3 1,3 7-2-16,4 14 2 0,4 30 2 16,3 24-2-16,-3 11 0 15,-4 26 1-15,4 21 0 16,0 3-5-16,-1 17 1 16,1-10 0-16,4-27-1 15,-4-27-16-15,7-31-9 16,24-44-112-16,-5-78-49 15</inkml:trace>
  <inkml:trace contextRef="#ctx0" brushRef="#br0" timeOffset="32831.2057">5054 14550 328 0,'8'-3'123'0,"-4"6"-66"0,-4-6-47 16,0 3 28-16,3-4-17 16,1-2-2-16,0-1-5 15,0-3-1-15,4-4-7 16,3-3-4-16,8-10 1 0,0 0-2 0,4-4-1 16,4 4-2-16,11 7 1 15,8 6-1-15,4 7 0 16,-4 7 2-16,3 10 2 15,-3 11-3-15,-4 6 0 16,-7 7 1-16,-12 7 0 16,-12-4 6-16,-11 7 4 15,-15 14-5-15,-8 6-1 16,-12 4 9-16,-7-6 6 16,0-5-4-16,4-2 0 15,4-11-5-15,3-7 1 16,1-6-4-16,-1-14 1 15,0-4-3-15,5-6 2 16,7-4-6-16,3-3-1 0,5 0 2 16,7-3 1-16,8 0-6 15,7-1 0-15,1 1 1 16,3 0 3-16,4 3-2 16,8 3 0-16,11 4 1 15,8 6 2-15,0 4-3 16,4 0-2-16,-1 0 2 15,1-3 2-15,-4-1 0 16,-4-2-1-16,-4-5-10 16,-4 1-4-16,-7-3-44 15,0-11-151 1,-8-3-38 0,-23-7 111-16</inkml:trace>
  <inkml:trace contextRef="#ctx0" brushRef="#br0" timeOffset="33837.2299">5964 13422 300 0,'0'-6'112'0,"4"-1"-60"0,3 7-32 0,-3 0 30 16,-4 0-32-16,0 0-8 16,0 7-6-16,-7 10 1 15,-1 3-2-15,-3 7-6 0,-1 14-1 16,-3 17 2-16,-1 10 3 15,1 6-2-15,4 1 0 16,-1-4 1-16,1-3 2 0,-1 0-1 16,5-3-1-16,-5-1-8 15,5-3-5-15,-1-13-62 16,8-14-27-16</inkml:trace>
  <inkml:trace contextRef="#ctx0" brushRef="#br0" timeOffset="34168.2937">6155 13721 356 0,'-11'7'134'0,"-1"-7"-72"0,5 3-70 16,3 1 23-16,-4-1-14 15,-3 1-1-15,-5 2-2 16,-7 11 0-16,-3 4 2 0,-5-1 0 0,4 4 2 15,1 3 1-15,3-6 1 16,3-1-5-16,5-3 1 16,4-4 2-16,7 1 1 15,12-4-1-15,14-3-2 16,13 0 1-16,7 0 1 16,8-4-1-16,3 0 2 15,-3 1-2-15,0-1 2 16,-8-3-2-16,-4 4-1 15,-8-1-19-15,-3 0-8 16,-4 4-52-16,4-3-24 0,0-4-21 16</inkml:trace>
  <inkml:trace contextRef="#ctx0" brushRef="#br0" timeOffset="34423.3698">6767 13134 356 0,'-8'6'132'0,"12"8"-72"0,-4 10-68 16,4-4 21-16,-4 11-11 16,-4 13-2-16,0 0 1 15,-7 7 1-15,-5 17-1 16,-7 13-3-16,8 4 1 0,0 0 1 0,0-7 0 15,3-13-7-15,4-7 0 16,1-14-48-16,7-10-18 16</inkml:trace>
  <inkml:trace contextRef="#ctx0" brushRef="#br0" timeOffset="34768.2601">7103 13589 424 0,'-11'3'159'0,"7"1"-86"0,-11 2-83 0,7 1 27 16,-4 0-12-16,1 3 0 15,-4 7-6-15,-4 4 1 0,-4 6 0 16,0 10-3-16,4 4 0 0,3 6-1 16,5 1 3-16,7-7-2 15,4-7-1-15,8-7 5 16,3-3 1-16,4-11 0 15,8-9-2-15,4-8 1 16,4-9 1-16,-1-8-3 16,-3-3 0-16,-8-3 3 15,-7-3 1-15,-12-1-1 16,-8-3 1-16,-7 4-2 16,-4-1-1-16,-1 0-2 15,5 4 1-15,4 4-41 16,3 2-17-16,4 4-56 15,16 4-22-15,7 6 15 16</inkml:trace>
  <inkml:trace contextRef="#ctx0" brushRef="#br0" timeOffset="35309.2636">7501 13701 476 0,'0'17'178'0,"-4"-7"-96"0,-8-3-82 0,5-4 32 16,-9 1-25-16,-6-1-3 15,-13-3-3-15,1 3-1 16,3 4 0-16,4 3-9 0,8 7-2 16,8 7-1-16,7 0 0 15,15 7 4-15,5-11 3 0,7-3 0 16,7 0 4-16,1-7-5 16,-1-3 0-16,-3-7 5 15,-4-7 2-15,-4-3 3 16,-3-14 0-16,-5-3 0 15,-3-7 0-15,-5 3-2 16,-3-3 1-16,-3 0-2 16,-1 4 2-16,0 10-4 15,4 9-2-15,0 11-3 16,8 14 1-16,-1 20 3 16,5 10 1-16,-1 7-2 15,1 10 2-15,-1 4-8 16,-3 13-2-16,-1 10 6 15,1-3 2-15,-4-7 3 16,-4-3 0-16,-4-11 2 0,0-6 1 16,-3-17 1-16,-1-10 2 15,-7-11-1-15,-4-6 2 16,-8-8-2-16,-4-9 0 16,1-11-1-16,7-6 2 15,4 0-5-15,7-1-3 16,8 1 1-16,12-1 0 15,7-2-2-15,8-8 0 16,4 4-25-16,0-4-9 16,7-6-32-16,4 0-13 0,8 3-78 15</inkml:trace>
  <inkml:trace contextRef="#ctx0" brushRef="#br0" timeOffset="35655.8859">7952 13776 380 0,'-19'13'143'0,"19"-6"-78"0,3 7-69 15,1-4 24-15,4-3-18 16,3 3-2-16,5 7-1 16,-1-4 2-16,0 1 0 15,4 0-1-15,1-1 3 0,-1 4-2 16,-4-3 2-16,-4 3-4 15,-3 0 0-15,-4 0 3 16,-8-4 1-16,-4 1 7 0,-7-1 4 16,0 1-5-16,0-4-3 15,-1 0-3-15,9 1-3 16,-1-5-4-16,4 5 0 16,0-5 2-16,12 1 3 15,3 0 0 1,5-4-16-16,-1-3-5 15,4-3-41-15,4-7-15 16,8-14-76 0</inkml:trace>
  <inkml:trace contextRef="#ctx0" brushRef="#br0" timeOffset="35940.2071">8705 13106 360 0,'-12'14'134'0,"9"-7"-72"0,3 3-50 16,-4 0 30-16,-4 4-24 15,-3 6-7-15,-5 7-10 16,-7 1-1-16,-3 12 0 16,-5 1 0-16,0 3 0 0,5 11-3 15,3 12 2-15,4 15-1 16,7-4-2-16,12-7 3 15,12-3 0-15,-1-13 3 16,4-4 1-16,8-14-10 16,-4-10-3-16,4-10-44 0,0-10-19 15,8-10-81 1</inkml:trace>
  <inkml:trace contextRef="#ctx0" brushRef="#br0" timeOffset="36329.9015">8797 13178 408 0,'0'0'154'0,"7"3"-84"0,1 14-84 0,0-10 24 0,-1 7-10 16,-3 3 0-16,4 6 0 15,-1 1 0-15,1 3 0 16,-4 0 0-16,0 7 0 0,-4-6 2 15,0-5 1-15,0-6-1 16,3-3 1-16,1-11 0 16,4-9 1-16,0-11-2 15,3-11-2-15,4-9-2 16,4-4 1-16,-3 7-1 16,7 7 0-16,3 3 0 15,-3 11 0-15,0 6 0 16,-4 14 0-16,0 6 2 15,-3 14 0-15,-9 1-3 16,1 6 2-16,-4 0 1 16,0-4 2-16,-4 4-32 0,-4 0-14 15,4-7-53-15,4-6-23 16</inkml:trace>
  <inkml:trace contextRef="#ctx0" brushRef="#br0" timeOffset="36555.1942">9343 13154 444 0,'-19'58'167'0,"15"-24"-90"0,-3 13-92 0,3-23 26 16,-4 10-11-16,-7 3 0 0,-4 11-7 15,-4 13 0-15,-4 10 3 16,0 1-5-16,-3-4-1 0,-5-7-1 15,9-10 1-15,3-10-23 16,4-18-10-16,11-12-42 16,16-18-18-16,7-20-23 15</inkml:trace>
  <inkml:trace contextRef="#ctx0" brushRef="#br0" timeOffset="36839.8494">9508 13405 188 0,'0'11'71'0,"-4"-11"-38"0,-4 6-34 15,4 5 15-15,0-1 14 0,-3-3 9 16,-1 6 19-16,1-3 7 16,-1 4-33-16,0-1 18 0,1 1 7 15,-1 3-23-15,0 3-7 16,1 4-16-16,3 7-4 15,0 3-5-15,0 13-1 16,4 8 1-16,0-4 2 16,0 6-23-16,0-6-11 15,4-7-25-15,4-6-12 16,-1-11-14-16,5-7-4 16,-1-13-29-1</inkml:trace>
  <inkml:trace contextRef="#ctx0" brushRef="#br0" timeOffset="37080.77">9710 13650 340 0,'8'-17'129'0,"-8"17"-70"0,-8 3-23 15,4 1 41-15,-3 3-24 16,-12 3-7-16,0 3-25 16,-4 1-11-16,-4 3-6 15,-8 0-4-15,5 3 3 0,-1 7-4 16,4-3 0-16,5 0-1 15,6 0-2-15,5 0 3 16,7-1 0-16,8-2-4 16,7-4 1-16,8-4-9 15,12-3-4-15,3-6-16 0,5-8-6 16,-1-6-32-16,-4-7-13 16</inkml:trace>
  <inkml:trace contextRef="#ctx0" brushRef="#br0" timeOffset="37410.914">9714 13045 392 0,'4'-17'145'0,"7"21"-78"0,-3 2-52 0,-4 1 34 15,11 3-18-15,-3 7-6 0,7 7-17 16,0-3-5-16,4 16-2 15,0 4-1-15,3 6 2 0,5 8 1 16,3-4 1-16,1 3-2 16,-5 7-2-16,-3 4 1 15,-4-4 1-15,-4 0 1 16,-7-3 3-16,-5-4-3 16,-7-6-2-16,-4-4 0 15,-3-10 1-15,-5-4-17 16,-3-3-4-16,-4-6-44 15,0-4-19-15,4-10-61 16,3-1-66 0,-3-6 71-16</inkml:trace>
  <inkml:trace contextRef="#ctx0" brushRef="#br0" timeOffset="37635.7407">10482 13144 436 0,'0'20'162'0,"4"7"-88"0,0 14-80 0,0-24 28 15,0 7-17-15,0 0-1 16,-4 10-2-16,0 6-2 16,0 5 1-16,-4 12-10 0,4 11-2 15,-4 10-12-15,4-6-3 0,0-11-15 16,-8-14-6-16,4-9-41 15,4-11-17-15</inkml:trace>
  <inkml:trace contextRef="#ctx0" brushRef="#br0" timeOffset="37830.7565">10414 13433 496 0,'3'23'184'0,"13"-16"-100"0,3 7-91 15,-8-11 30-15,8 0-18 16,12 1-3-16,7-1-6 16,0 1-2-16,-3-1 3 15,7-3-39-15,0-3-13 0,-4-8-61 16,4-6-26-16,-7-10-11 16</inkml:trace>
  <inkml:trace contextRef="#ctx0" brushRef="#br0" timeOffset="38026.3397">11167 12889 472 0,'-31'82'178'0,"20"-42"-96"0,3 38-87 0,8-33 31 16,0 6-22-16,0 6-1 15,4 8-12-15,-4-4-2 0,0 7 6 16,0 0-33-16,0 3-12 0,0-6-38 15,0-14-15-15,7-11-49 16</inkml:trace>
  <inkml:trace contextRef="#ctx0" brushRef="#br0" timeOffset="38312.2022">11526 13239 464 0,'-23'27'176'0,"8"-20"-96"0,-20 3-91 16,12-3 27-16,-11 3-17 15,-8 0 1-15,0 4-2 0,0 3 0 16,4 0 2 0,7 7-3-16,4 3 2 0,4 0-1 0,8 0 0 15,7-3 2-15,12 0 0 16,12-4 2-16,18-3 3 15,8-7 0-15,15 0 0 16,12 1-28-16,0-5-9 16,7 1-63-16,5 3-29 15,14 1-34 1</inkml:trace>
  <inkml:trace contextRef="#ctx0" brushRef="#br0" timeOffset="39137.5589">12849 13816 452 0,'-19'41'167'0,"11"-37"-90"0,-4 2-76 16,9 1 30-16,-9 0-24 16,-11 3-3-16,-7 7-5 15,-5 3-1-15,-15 8 2 16,-3-1-3-16,-8 3 2 0,3 8 1 0,5 6 0 15,7 0-3-15,8 4 2 16,7 3 1-16,12-11 2 16,8-2-1-16,11-4-1 15,19-4 5-15,15-6 1 16,12-4-2-16,11 4-3 16,8-10-9-16,4-4-5 15,-8-3-24-15,-3-4-9 16,-5-3-42-16,1 0-19 15,-12-7-45 1</inkml:trace>
  <inkml:trace contextRef="#ctx0" brushRef="#br0" timeOffset="39332.875">12191 14825 464 0,'-27'61'173'0,"31"-47"-94"0,15 3-70 15,-11-10 36-15,7-4-25 16,12-3-3-16,27-3-13 16,11-4-5-16,7-7 0 15,8-3-24-15,-3-3-9 0,3 0-42 16,4 3-16-16,19 7-93 16</inkml:trace>
  <inkml:trace contextRef="#ctx0" brushRef="#br0" timeOffset="40127.8096">13567 14210 368 0,'-30'-6'137'0,"22"-1"-74"0,8-7-38 0,0 11 38 15,8-7-21-15,3-4-6 16,8-3-21-16,12-3-8 16,11-7-4-16,8-7-3 0,3 0 1 15,4 3-4-15,-7 7 2 16,-4 11 1-16,0 6 0 16,0 14-3-16,-8 13 0 15,-7 7 2-15,-8 11 0 16,-12 16 3-16,-11 21 3 15,-8 6-2-15,-7 4 0 16,-8-3-1-16,-11 6 1 16,-12 0 0-16,-19 1 1 0,0-11 2 15,-8-14 3-15,4-13 5 16,12-10 1-16,7-14-2 16,12-10 0-16,8-10-5 15,7-7 0-15,11-7-3 16,12-6 2-16,23-1-6 15,15 0-3-15,12 4-2 16,11 3 3-16,4 1 0 16,0 6 1-16,8 3-3 15,3 7 2-15,-3 7-1 16,0-3-2-16,-8 3-8 16,-12-4-3-16,-11-2-21 15,-8-1-9-15,-11-7-58 16,-3-6-23-16,-9-14-50 15</inkml:trace>
  <inkml:trace contextRef="#ctx0" brushRef="#br0" timeOffset="40654.2716">14454 12862 392 0,'0'3'148'0,"4"-3"-80"0,0 0-68 0,-4 0 27 16,4 7-8-16,-4 0 1 16,-4 3-7-16,0 7-3 15,-4 10-5-15,1 21-4 0,-5 23 0 16,1 14-4-16,-1 0 2 16,1 24 1-16,-1 3 2 15,5-4-8-15,3-9-3 16,0-18-31-16,0-13-11 15,4-13-27-15,-4-21-9 16,4-17-54 0</inkml:trace>
  <inkml:trace contextRef="#ctx0" brushRef="#br0" timeOffset="41044.2716">14748 13011 436 0,'0'17'162'0,"4"-10"-88"0,4 3-73 16,-8-3 30-16,0 3-21 15,0 4-6-15,-4 3-2 0,0 10-2 16,-3 7 0-16,-1 10-3 0,0 4 0 16,5 9-1-16,3-2 3 15,0-4 0-15,7 0 1 16,1-4 0-16,7-3 2 16,4-6-3-16,16-4 0 15,-1-7 1-15,4-7 2 16,1-6-10-16,-1-7-2 15,0-7-24-15,0-4-8 16,-3-2-38-16,-5-5-14 16,1-2-51-1</inkml:trace>
  <inkml:trace contextRef="#ctx0" brushRef="#br0" timeOffset="41269.6086">14676 13429 420 0,'-8'31'159'0,"8"-31"-86"0,23 13-78 16,-8-9 26-16,12-1-14 15,11-6 1-15,8-4-10 16,0-3 0-16,0 0 0 16,-4-4-17-16,4 4-4 0,-8 3-13 15,-3-3-3-15,-9 3-14 16,-3 0-7-16,-4 4-44 15,-3-4-54-15,-12-7 51 16</inkml:trace>
  <inkml:trace contextRef="#ctx0" brushRef="#br0" timeOffset="41464.7274">14745 12974 476 0,'15'17'178'0,"8"-10"-96"0,23 10-87 0,-23-11 31 16,7 1-22-16,12 0-1 16,4-7-14-16,-4-7-3 15,0-3 7-15,0-3-43 0,4-8-18 0,-4-6-56 16,0 0-24-16,0 3 15 16</inkml:trace>
  <inkml:trace contextRef="#ctx0" brushRef="#br0" timeOffset="42019.865">15758 12824 400 0,'0'-10'148'0,"4"7"-80"0,-4-1-64 0,0 4 32 0,0 0-22 15,0 0-5-15,-8 4-5 16,0 3-4-16,-11 10 1 15,-4 3-1-15,0 7 0 0,-4 11 0 16,5 13 0-16,-1 10 2 16,7 7 1-16,5 0 3 15,3 0 1-15,4-7-1 16,4-4-1-16,0-2-6 16,4-1 1-16,4-3 0 15,-1-7 2-15,1-6-28 16,4-8-9-16,-1-9-47 15,1-8-18-15,10-13-55 16</inkml:trace>
  <inkml:trace contextRef="#ctx0" brushRef="#br0" timeOffset="42394.9723">16014 13049 400 0,'-19'0'148'0,"15"6"-80"0,-8 5-59 0,9-5 30 15,-9 5-27-15,-3 2-5 16,-4 1-13-16,-8 3-4 16,0 13 6-16,-7 1-19 0,-4 0-4 15,7-4 7-15,4 7 4 16,8-7 5-16,4-3 5 16,3-4 5-16,16-3 3 0,11-3 0 15,5-4-2-15,10-3 1 16,12-4-1-16,-4-3 0 15,4 3 2-15,1 1-1 16,-9 3 2-16,-7-1-4 16,-8 5-2-16,-4-1 6 15,-7 0 5-15,-8 0-2 16,-8 4-1-16,-7-1-2 16,-8 4 0-16,-4 4-9 15,-3-1-3-15,3 0-33 16,4-3-15-16,4-6-190 31,15-28 115-31</inkml:trace>
  <inkml:trace contextRef="#ctx0" brushRef="#br0" timeOffset="42710.7429">16205 12719 384 0,'4'-3'143'0,"3"10"-78"0,1-1-56 0,-8-6 30 15,8 7-20-15,-1 3-5 16,5 7-9-16,-1 4-4 16,5 9 0-16,-5 4-1 0,1 7 0 0,-5 10 0 15,1 10 0-15,-1 10-3 16,-3-6 2-16,-4 0 3 15,0 6 1-15,-4-13-1 16,-7-1-2-16,0-2-8 16,-5-8-3-16,5-6-45 15,-5-10-20-15,1-11-71 16,4-13-52 0,-5-21 88-16</inkml:trace>
  <inkml:trace contextRef="#ctx0" brushRef="#br0" timeOffset="42994.9973">16698 12492 452 0,'8'6'167'0,"-1"5"-90"0,5 12-74 0,-8-9 34 16,-1 10-21-16,-3 10-1 15,4 6-11-15,-4 11-5 16,0 4 0-16,-4 13 2 0,1 20 2 16,-1 14-4-16,0 0-1 15,0-7 3-15,0 10 1 16,-3-6 0-16,-1-8-2 16,4-16-19-16,0-14-8 0,1-16-46 15,-1-15-20-15,8-10-86 16</inkml:trace>
  <inkml:trace contextRef="#ctx0" brushRef="#br0" timeOffset="43685.5212">17738 13551 472 0,'11'0'178'0,"-3"0"-96"0,7-3-95 16,-11 3 26-16,-4 0-13 15,0 0 4 1,-8 3 2-16,-3 4-2 16,-12 7-3-16,-11 6 2 0,-8 7-2 15,-8 18-1-15,-11 5 1 16,-12 5 1-16,-7 6 1 15,-8 0 1-15,4 4-2 16,11 3 1-16,8-4-2 16,12-3-1-16,11-13 3 15,26-1 2 1,12-9 2-16,20-8-1 0,22-2-1 16,19-8-3-16,8-3-2 15,4 0 3-15,0-4 0 16,0-2-4-16,3-5 1 15,1 5 0-15,0-11 0 16,-8 0-18-16,-12-7-8 16,-11-7-52-16,-7-6-23 15,-9-7-84 1</inkml:trace>
  <inkml:trace contextRef="#ctx0" brushRef="#br0" timeOffset="43896.7384">16931 14805 540 0,'-30'71'203'0,"30"-47"-110"0,7-24-99 15,1 7 33-15,3-7-20 16,16-4-4-16,15-2-7 16,19-1-2-16,12-3 3 15,7-7-23-15,1 0-8 0,10 3-24 16,13 4-9-16,-5 0-30 15,-7 0-14-15,15-1-44 16</inkml:trace>
  <inkml:trace contextRef="#ctx0" brushRef="#br0" timeOffset="45007.0654">18636 14166 460 0,'0'-30'170'0,"12"20"-92"0,3-21-89 15,-4 17 27-15,12-9-17 0,12-8 1 16,7 4-5-16,11 0-1 15,5 3 3-15,-9 7-3 0,-3 10-1 16,-8 10 1-16,-3 11 4 16,-8 10 1-16,-8 6 1 15,-12 11 2-15,-10 17 3 16,-13 20 0-16,-18 0 2 16,-12 4 0-16,-8-4 1 15,-3 10-4-15,7-3-3 16,1 10 0-16,7-10 1 15,7-10-1-15,9-11 2 0,6-13 0 16,9-6 3-16,11-11 1 16,11-11 1-16,12-6-2 15,19-7-1-15,20-3-3 16,10-10 1-16,-3-7-13 16,0-1-6-16,-8-2-24 15,-11-1-12-15,-8-9-46 16,-4 6-20-16</inkml:trace>
  <inkml:trace contextRef="#ctx0" brushRef="#br0" timeOffset="45367.6389">19385 12706 324 0,'0'17'121'0,"8"0"-66"0,7 6-58 0,-7-9 24 15,3 3-17-15,1 13-2 16,-4 4 0-16,-1 17 1 0,-3 28-1 16,-4 2-4-16,0 7-1 0,-4-6 2 15,0-7 2-15,4-7-2 16,-3-4 0-16,3-10-28 16,-4-9-10-16,0-15-60 15,4-13-64 1,0-10 51-16</inkml:trace>
  <inkml:trace contextRef="#ctx0" brushRef="#br0" timeOffset="45682.8291">19817 13076 400 0,'16'-24'151'0,"-16"21"-82"0,0 3-74 15,0 0 26-15,-4 3-14 0,-4 4-2 16,-7 10-5-16,-4 13 0 15,-8 15 0-15,-4 2 0 0,-7 1 0 16,0 9 2-16,0-12 1 16,3-5 3-16,9-2 1 15,3-8 1-15,7-3 0 16,9-3 2-16,7-3 1 16,11-4-3-16,12 0-3 15,8-4-5-15,7-3 0 16,4 1 0-16,0-5 2 15,-4-2-17-15,-3-1-6 0,-1 1-30 16,-3 2-12 0,-1 1-38-16,-3 0-13 0,-8-7-13 15</inkml:trace>
  <inkml:trace contextRef="#ctx0" brushRef="#br0" timeOffset="45983.1208">20288 12543 408 0,'3'13'154'0,"1"-10"-84"0,0 4-71 0,0 0 29 15,-4 7-20-15,4 13-4 16,-4 10-6-16,0 7-1 16,-4 11 2-16,-4 2-16 0,-3 15-5 15,3 16-7-15,0-3-2 16,1-7-1-16,7-10 0 16,0-17-20-16,4-7-9 15,3-17-62 1</inkml:trace>
  <inkml:trace contextRef="#ctx0" brushRef="#br0" timeOffset="46297.7542">20544 13113 420 0,'3'-3'156'0,"-3"-1"-84"0,0-6-49 16,0 7 42-16,-3-1-36 16,-5-2-12-16,-7 2-17 15,-4 4-5-15,-4 7 2 16,-4 7-8-16,0 23 0 0,0 7 1 15,8 7 1-15,4 7 3 16,11-7 2-16,12-7-1 16,7-7 4-16,4-9-2 15,16-8 1-15,11-10-7 16,7-7-2-16,4-9 8 16,-7-11 4-16,-4-4 2 15,-12-2 1-15,-11-5 4 16,-7-9 3-16,-16-7-6 15,-20-4-3-15,-10-3-8 0,-5 11-4 16,1 6-25-16,7 6-12 16,1 8-60-16,10 13-26 15</inkml:trace>
  <inkml:trace contextRef="#ctx0" brushRef="#br0" timeOffset="46868.6494">21056 13025 420 0,'8'-7'156'0,"-5"7"-84"0,5 0-53 0,-8 0 37 16,0 0-33-16,-4 0-10 0,-3 0-18 15,-9 3-5-15,-10 11 5 16,-1 10-7-16,0 20 1 0,0 4 4 16,8-1 3-16,4 1 1 15,7-4 1-15,4-3 2 16,12-11 2-16,7-6-1 15,4-14 2-15,1-3 0 16,-1-4 1-16,0-6 6 16,0-4 6-16,0-3-2 15,-4-4 2-15,-7-3-5 16,0-10-1-16,-8-3-6 16,0 2-1-16,0 5-3 15,0 6-3-15,11 34-5 16,8 10-2-16,8 7 0 15,0 7-1-15,7-1 2 16,-3 8 0-16,-8 16 3 16,-4 15-5-16,-8-5-1 15,-11-2 5-15,-7-1 3 16,-9-3 5-16,-11-4 2 16,-11 4-1-16,-4-3-2 15,-4-11 3-15,-7-3 0 16,-1-20 3-16,1-11 1 15,-1-16 8-15,5-15 2 16,7-9 3-16,11-4 0 16,8 1-14-16,12-5-3 15,18 1-7-15,8 0 0 0,8 3-18 16,8-3-6-16,7 0-38 16,8 0-17-16,4-11-74 15,-1-9-60 1,-6-4 85-16</inkml:trace>
  <inkml:trace contextRef="#ctx0" brushRef="#br0" timeOffset="47183.4515">21488 13456 504 0,'15'14'187'0,"-7"-11"-102"0,-1 11-99 15,5-7 30-15,-1-1-15 16,1 1-1-16,-1 0-19 15,1 0-10-15,-1 0 15 16,-3-1 0-16,-4 1 2 0,-4 3 8 0,-8 4 3 16,-11 3 11-16,-4 0 3 15,0 3-2-15,0 4-1 16,0 0-9-16,4-4 0 16,4 7-1-16,3-3 0 15,9-3 0-15,3-4 0 16,7 0-9-16,8-7-2 15,8-3-12-15,8-14-5 16,3-10-34-16,12-4-12 16,4-6-74-1,15-3-48-15,-4-25 88 0</inkml:trace>
  <inkml:trace contextRef="#ctx0" brushRef="#br0" timeOffset="47469.1823">22314 12536 380 0,'0'-21'143'0,"0"11"-78"0,0-3-52 16,-4 9 35-16,-4 1-27 16,-7 3-6-16,-4 7-15 15,-12 6-2-15,-3 25 0 16,-5 6-1-16,1 13-1 0,0 8 0 0,0 10 0 15,3 23 0 1,16 11 3-16,8-4 0 0,7-13 3 16,8-7-1-16,7-14-1 15,1-10-21-15,7-13-9 16,8-18-56-16,15-9-23 16,0-38-35-1</inkml:trace>
  <inkml:trace contextRef="#ctx0" brushRef="#br0" timeOffset="47844.4299">22405 12678 452 0,'-4'38'170'0,"8"-28"-92"0,0 10-89 15,-4-6 27-15,4 3-14 16,-4 0-2-16,0 7-19 15,-4-1-8-15,4 1 14 16,0-7-3-16,0-3 4 0,0-4 11 16,12-7 7-16,-9-6 13 15,9-11 6-15,-4-13-5 16,7-7-1-16,0-7-9 16,4 1-4-16,0 6-8 15,4 3-1-15,4 7-1 16,-4 11 2-16,0 20-1 15,8 13-1-15,-9 4 0 16,-2 6 3-16,-5 8-2 0,-4 2-1 16,1 1-11-16,-8 0-5 15,3-4-40-15,-3-9-16 16,11-15-58 0,8-6-53-16,0-38 68 15</inkml:trace>
  <inkml:trace contextRef="#ctx0" brushRef="#br0" timeOffset="48039.346">23178 12464 444 0,'-12'41'165'0,"1"-3"-90"0,-5 40-85 0,1-44 25 16,-8 20-16-16,-11 0 1 0,-8 11 0 15,-4 23 0-15,4 14 0 16,0 0-20-16,3-7-7 0,13-7-21 15,3-16-8-15,7-21-38 16,32-34-86 0</inkml:trace>
  <inkml:trace contextRef="#ctx0" brushRef="#br0" timeOffset="48460.3589">23166 13076 484 0,'0'10'181'0,"0"0"-98"0,-4 4-94 16,4-7 29-16,0 10-15 16,-4 0-2-16,1-4-5 0,-1 8 0 15,0-1 2-15,0-6 1 0,0 3 3 16,0-4 1-16,1 1 1 16,-1-4-5-16,0 0 1 15,4-3 0-15,-4 0 2 16,-3-4-1-16,-1 0 2 15,4 1-2-15,0-1 2 16,0 1-2-16,1-4-1 16,-1 0-2-16,4 0-1 15,-4 3 2-15,4 0 2 16,0 1 2-16,0-1 1 16,0 1-5-16,-4 6 1 15,4 3 0-15,0 4-3 16,0 0 0-16,0 4 2 15,0-1 2-15,-8 1-2 16,1 6-2-16,-1 3-14 16,1 4-6-16,-1 0-39 15,0-10-15-15,27-24-116 16,4-17 40 0</inkml:trace>
  <inkml:trace contextRef="#ctx0" brushRef="#br0" timeOffset="48745.5557">23338 13168 496 0,'-15'34'184'0,"11"-4"-100"0,-15-3-98 0,11-13 30 16,-7-1-17-16,-4 4-2 15,-4 4-7-15,-4 3-4 16,0 3 8-16,-3 0 0 0,3-3 4 15,8 0 4-15,11-4 1 16,16 0-1-16,7 1 1 16,8-1 4-16,4-3 6 15,7-3-7-15,4-4-1 16,1-7-19-16,3-3-7 16,0 0-23-16,-4 0-10 0,-7 0-37 15,-5 0-17-15,-3 7-40 16</inkml:trace>
  <inkml:trace contextRef="#ctx0" brushRef="#br0" timeOffset="49180.411">23441 12237 436 0,'-7'3'162'0,"10"4"-88"0,1 0-73 0,0-4 32 15,8 4-22-15,7 7-6 16,7 3-3-16,13-4-2 16,7 11 0-16,3 10 0 0,5 13 0 15,-1 25 0-15,-3 6 0 16,-4 10-3-16,-8 18 2 16,-7 23 1-16,-12-4 0 15,-15-2 0-15,-12-8 2 0,-7 1 3 16,-12-4 2-16,4-14-3 15,-4-16-1-15,0-14-3 16,1-21-3-16,-1-13-47 16,-7-17-21-16,3-10-48 15,4-17-20-15</inkml:trace>
  <inkml:trace contextRef="#ctx0" brushRef="#br0" timeOffset="49421.7706">24271 12702 464 0,'19'-10'176'0,"-11"13"-96"0,3 8-91 0,-3-5 29 16,-5 8-17-16,-3 6-3 16,4 14-4-16,-4 4 1 15,-4 9 3-15,1 18-10 0,-1 20-4 16,0-4-10-16,4-3-1 15,0-6-24-15,0-8-9 16,4-23-41-16,3-21-18 16,1-16 5-1</inkml:trace>
  <inkml:trace contextRef="#ctx0" brushRef="#br0" timeOffset="49601.3591">24171 12933 564 0,'4'4'209'0,"4"-1"-114"0,11 0-111 16,-4 1 34-16,4-1-26 15,12 1-2-15,3-1-30 16,16-3-14-16,7-10 28 16,16-11-80-16,23 1-31 0,-12-7-34 15</inkml:trace>
  <inkml:trace contextRef="#ctx0" brushRef="#br0" timeOffset="49946.6892">24944 12675 520 0,'-23'44'195'0,"26"-34"-106"0,1 1-90 0,0-8 36 15,8 4-26-15,3 0-5 16,8-1-10-16,4-2-4 15,-1 3 6-15,1-1-19 0,-4 4-6 16,-4 4 8-16,-7 6 6 16,-9 8 8-16,-6 2 2 15,-17 11 11-15,-10 7 9 16,-8 19-4-16,-8 5 2 16,-4-4-8-16,0-4-3 15,12-3-1-15,4-13 1 16,7-7-1-16,8-7-1 0,11-4 1 15,8-6 1-15,16-7-8 16,10-3-3-16,9-8-22 16,3-2-7-16,12-11-56 15,7-17-22-15,-3-3-51 16</inkml:trace>
  <inkml:trace contextRef="#ctx0" brushRef="#br0" timeOffset="50186.4951">25337 12383 500 0,'4'10'187'0,"4"7"-102"0,-1 20-97 0,-3-13 29 16,0 24-15-16,4 3-2 15,-8 6-6-15,0 11-1 16,-4-3 3-16,0 6-7 0,0 14 0 15,-3 7-5-15,-1-11-3 16,4-16-14-16,0-14-6 16,16-27-105-1,11-31-25 1</inkml:trace>
  <inkml:trace contextRef="#ctx0" brushRef="#br0" timeOffset="50817.2008">25800 12451 436 0,'-8'10'165'0,"8"-3"-90"0,-7 0-72 0,3-4 34 15,-8 4-16-15,-3 0 0 16,-8-1-10-16,-8 1-2 0,-3 3-5 15,-4 4-3-15,0 3 2 0,-1 3 2 16,9-3 2-16,3 7-1 16,8-4-1-16,7 1-6 15,9-1 1-15,6 1 0 16,5-4 2-16,7 3 1 16,8 4 1-16,8 0-5 15,3-8 1-15,1 8 0 16,7 3 0-16,7-3 0 15,1-3 0-15,0-1-3 16,0 0 2-16,-12 1-12 16,0-1-5-16,-11-3-54 15,-8-3-23-15</inkml:trace>
  <inkml:trace contextRef="#ctx0" brushRef="#br0" timeOffset="55891.2324">17210 12121 224 0,'-34'4'85'0,"22"-25"-46"0,-11-13-35 16,12 28 21-16,-8-1-16 15,-8 0-5-15,-11 0-2 16,-8 4-2-16,-7-1 0 16,-12-2 0-16,-16 2 0 0,-18 4 19 15,-16 14 10-15,-7-4 1 16,-35 10 0-16,-3 4-11 0,-1-4-1 16,-22 1-9-16,7 3-3 15,0-4-3-15,-15 0 0 16,3 4-2-16,5 0-1 15,-12 0 1-15,15 0-1 16,12 3 0-16,19 3 0 16,4 8-3-16,7 2 2 15,23 1 1-15,20 0 0 16,18 3 0-16,16-3 2 16,15 0 5-16,12 3 4 15,3 0-9-15,12-3 0 0,4 3-4 16,7 14 0-16,1 13 2 15,3 21 2-15,0 6-3 16,-4 14 0-16,5 28 1 16,3 9 2-16,0-10-3 15,0 7-2-15,3 7 2 16,5-13 0-16,4 16 1 16,3-3 0-16,-4 10-7 15,1-4 0-15,-5-13 3 16,-3 1 2-16,4-15 2 15,3-13 0-15,5-24-5 16,3-17 1-16,4-20-3 16,0-17 2-16,3-14 3 15,5-14 1-15,11-16 3 0,4-17 3 16,4-11-2 0,11-3-2-16,4 0-7 0,15 4-1 15,12 6-2-15,11 7 1 16,12 7 0-16,7-1 0 15,4 5-2-15,12 9 1 16,-1 0 5-16,1-3 2 16,-4 4 2-16,3 9 2 15,-10 1-3-15,-5-4 0 16,0-3 1-16,-7 0 2 16,-8 0-1-16,-12-1 2 15,-14-2-2-15,-20-4 2 0,-11 0 15 16,-12 0 9-16,-8-4-3 15,-7 4-2-15,-4-3-10 16,-3 0-3-16,-5-4-3 16,1-3 1-16,7-7-6 15,-4-7-1-15,0-14 9 16,5-2 3-16,-5-25 8 16,0-33 2-16,8-31 2 15,8-7 2-15,7-34-12 16,8-7-3-16,0 1-7 15,-1-11-3-15,-3 3 0 16,-7 14-1-16,-1-6 0 16,-3 2 2-16,-4 18-1 15,-1 17-1-15,-6 10 1 16,-1 3 1-16,-8 0-1 0,4 11-1 16,1 20-10-16,-5 7-4 15,-3 13-24-15,-1 10-8 16,1 11-40-16,-4 17-17 15,-12 13-50 1</inkml:trace>
  <inkml:trace contextRef="#ctx0" brushRef="#br0" timeOffset="56386.2071">17260 11748 280 0,'-8'-4'107'0,"1"-9"-58"0,3 6-26 0,4 3 29 16,4 1-21-16,3-4-7 16,5-3-17-16,11 0-7 15,7-7 0-15,12-4-1 0,23-12 1 16,16-1-3-16,3 3 0 16,7 0-7-16,5-3-2 15,11-3-17-15,0 3-9 16,0 7-35-16,-7 3-14 15,-16 7-22-15</inkml:trace>
  <inkml:trace contextRef="#ctx0" brushRef="#br0" timeOffset="56927.1655">17394 12026 356 0,'-12'34'132'0,"16"-27"-72"0,4-7-44 16,-1 0 32-16,5-3-28 15,7-11-11-15,15-6-11 16,20-11-2-16,3-3 2 15,4 0-15-15,8 7-3 0,-4 0-19 16,16 3-7-16,-1-7-31 16,0 4-14-16,0-3-26 15</inkml:trace>
  <inkml:trace contextRef="#ctx0" brushRef="#br0" timeOffset="58009.7526">18950 10453 424 0,'0'-23'159'0,"-4"12"-86"0,4-12-78 15,0 16 28-15,4 0-17 16,-1 0-3-16</inkml:trace>
  <inkml:trace contextRef="#ctx0" brushRef="#br0" timeOffset="58353.2558">18961 10379 677 0,'4'20'-3'0,"0"7"1"0,-4 4 2 16,0 3 0-16,0-4 0 16,-4-6 0-16,4-4 0 15,0 1 0-15,0-4 0 16,0-4 0-16,4-6 2 0,0-3 3 15,-1-4-2-15,5-4 0 16,3-9-1-16,1-11-2 16,3-7 7-16,1-6 3 15,3 0-5-15,4-1-1 16,0 1-4-16,-1 3-3 16,1 7 2-16,-3 6 2 15,-1 8-2-15,-4 13-2 16,0 6 2-16,0 15 0 15,-3 6 1-15,-4 7 0 16,-1 0-3-16,-3 0 2 16,0 0 1-16,0-7 2 15,3 0-1-15,1-3-1 0,-4 0-10 16,3-4-6-16,1 1-58 16,0-4-24-16,-1 0-67 15</inkml:trace>
  <inkml:trace contextRef="#ctx0" brushRef="#br0" timeOffset="58954.2277">19145 11116 420 0,'0'17'156'0,"0"-17"-84"0,0 3-55 16,0-3 38-16,0 0-33 15,3 7-11-15,1 0-8 16,0 0-3-16,0 3 0 16,0 7-7-16,-4 10 0 0,-4 7 7 15,0 7 7-15,0 3-5 16,4 3-1-16,0-6-3 15,0-4 0-15,4-3-5 16,-4-10 0-16,4-7-28 0,4-3-9 16,-1-7-27-16,1-14-7 15,3-17-30-15,8-3-11 16,4-7 13 0</inkml:trace>
  <inkml:trace contextRef="#ctx0" brushRef="#br0" timeOffset="59284.0471">19546 11106 352 0,'15'-4'132'0,"-15"4"-72"0,4-7-55 0,-4 7 30 15,0 0-28-15,-4 4-5 0,0 3-2 16,-7-1-1-16,-12 8 1 16,-11 0 0-16,-5-1 0 0,-3 4 0 15,4 3 2-15,8 1-1 16,3-1 2-16,4 1 0 15,4-1 3-15,7 0-3 16,5 1-2-16,3-1 0 16,8-3-1-16,11 0 4 15,8 0 2-15,11-3-2 16,4-1-3-16,1 1-3 16,-5-1 1-16,-3 4 1 15,-5 0 0-15,-3 4-3 16,0-4 2-16,-4-4-26 15,-3-2-9-15,-1-8-55 16,-7-13-23-16,-5-17-14 16</inkml:trace>
  <inkml:trace contextRef="#ctx0" brushRef="#br0" timeOffset="59719.4469">18491 10718 120 0,'-15'-3'46'0,"7"3"-24"0,0 0-26 16,4 3 10-16,-7 1 19 16,3 2 11-16,1 8 15 15,-5 3 8-15,1 10-10 16,-4 14-2-16,-5 17-27 15,-6 10-9-15,-1-7-6 0,0 14-3 16,8 6 1-16,8 4-4 16,11-3 0-16,11-8 1 0,8-6 2 15,8-3-1-15,11-14-1 16,8-14-21-16,15-10-11 16,8-20-59-1</inkml:trace>
  <inkml:trace contextRef="#ctx0" brushRef="#br0" timeOffset="60065.2775">19672 10212 324 0,'8'7'123'0,"-4"-7"-66"0,22 10-38 16,-7 0 34-16,1 7-25 15,14 10-7-15,16 18-11 16,11 9-5-16,-8 7-2 15,-3 21-5-15,-12 23 1 0,-3 10 1 16,-5-13 2-16,-3-3 5 16,-4-4 6-16,-8 0-5 0,-3-3 0 15,-8-4-39-15,-27-3-19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37:25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23931 3038 424 0,'-27'13'159'0,"12"1"-86"0,-5 3-85 16,17-7 24-16,-9 10-12 15,-11 8 0-15,-7 16 0 16,-12 34 0-16,-8 17 0 15,-11 3 0-15,0 18 2 0,11 16 3 0,12-2 2 16,15-15 1-16,15-13 0 16,27 3-4-16,19 1-3 15,20-1 0-15,7-10-1 16,-4-17-16-16,4-10-4 16,4-14-47-16,-1-13-19 15,-3-10-75 1</inkml:trace>
  <inkml:trace contextRef="#ctx0" brushRef="#br0" timeOffset="496.0238">24278 3211 392 0,'-3'-7'148'0,"6"10"-80"0,5 1-75 16,-8-4 27-16,4 3-14 16,0 1 2-16,0 2-5 15,-4 1-2-15,0 7 0 16,0-1 1-16,0 8 1 0,0 6-6 15,0 4 0-15,3 6 1 0,5 0 3 16,3-3 0-16,9-3-1 16,6-4 1-16,1-7-1 15,0-3 0-15,0-3 2 16,-1 0-1-16,1-1-1 16,-4 4-2-16,-4 4-1 15,-4 2 2-15,-7 8 2 16,-4-1 0-16,-8 4-1 15,0 4 1-15,-3-1 1 16,-5 1 1-16,1-8 1 16,-8-3-2-16,3-6-2 15,-3-11 1-15,-4-10 1 0,-3-10-23 16,-1-14-8-16,4-3-57 16,8-11-21-16,3-16-35 15</inkml:trace>
  <inkml:trace contextRef="#ctx0" brushRef="#br0" timeOffset="691.0585">24129 3214 508 0,'-26'-10'189'0,"26"7"-102"0,19 3-103 16,0-4 28-16,19-3-12 15,19-6 2-15,8-4-17 16,19-3-6-16,20-1 10 15,-1 8-17-15,-4-1-3 0,-7 7-33 16,-12 4-13-16,-3 6-29 0,-12 7-10 16,-16 1 0-1</inkml:trace>
  <inkml:trace contextRef="#ctx0" brushRef="#br0" timeOffset="1066.3906">24389 4237 396 0,'-7'13'148'0,"26"-6"-80"0,11 0-75 0,-14-7 27 0,7 3-16 15,7 1-2-15,12-4-1 16,0 0 1-16,4 3-1 15,-8 1-3-15,-7 6 1 0,-8-3 1 16,-15 6 2 0,-12 4 3-16,-12 3 11 15,-7 4 5-15,-3 3-7 16,3 7-3-16,4-3-2 16,7-4-1-16,5-3-7 15,3-4-2-15,8 1 0 16,7 2 0-16,4-2 1 15,8-4 0-15,8 0-20 16,7-10-9-16,4-7-47 0,0-17-19 16,0-14-67-1</inkml:trace>
  <inkml:trace contextRef="#ctx0" brushRef="#br0" timeOffset="1366.9096">25204 2902 508 0,'19'7'189'0,"11"37"-102"0,20 3-103 0,-20-20 26 0,1 7-16 15,0 11 1-15,-1 29-4 16,1 38-1-16,-4 1 5 15,-8 9 0-15,0 17 1 0,-8-3 7 16,-3-10 3-16,-8-21-6 16,-8-3 1-16,-3-4-1 15,-4-13 0-15,-8-3-16 16,-8-11-4-16,0-16-54 16,1-28-22-16,7-27-78 15</inkml:trace>
  <inkml:trace contextRef="#ctx0" brushRef="#br0" timeOffset="1563.1356">26178 3690 476 0,'12'10'178'0,"3"-7"-96"0,8 8-98 0,-12-1 28 16,1-3-12-16,3-1 0 15,4 5-14-15,0-5-3 16,4 1 9-16,0-14-56 0,0 11-23 16,0-8-86-1</inkml:trace>
  <inkml:trace contextRef="#ctx0" brushRef="#br0" timeOffset="1727.5139">25945 4145 464 0,'-4'7'176'0,"23"-11"-96"0,20 1-104 16,-16 3 23-16,7 0-41 15,8-3-13-15,8-8-73 16,8-16-32-16,-1-3 33 16,8-1 17-16</inkml:trace>
  <inkml:trace contextRef="#ctx0" brushRef="#br0" timeOffset="1952.3574">26966 3174 488 0,'-31'0'184'0,"24"13"-100"0,-9 11-100 0,12-4 26 16,-3 24-14-16,-1 28 0 15,1 6 3-15,-1 3 0 16,4 1 1-16,0-1 0 0,0-6 0 15,1 14 2-15,3-18 1 16,0-13-39-16,7-7-15 16,1-11-54-16,7-9-24 15,4-11-22 1</inkml:trace>
  <inkml:trace contextRef="#ctx0" brushRef="#br0" timeOffset="2268.165">27421 3394 540 0,'-16'-10'203'0,"9"7"-110"0,11-1-106 16,-4 4 31-16,0 0-19 15,-4 7 1-15,-4 3-2 16,-3 4-2-16,-5 16 3 16,-7 11-2-16,-3 7-1 0,-1 3-2 15,-4 7 1-15,8 13 1 16,16 4-1-16,7 6 4 15,11-13 2-15,8-7 0 16,4-17 2-16,4-10 0 16,0-17 1-16,-4-30 6 15,0-11 4-15,-4-13-3 0,-4-8 1 16,-7-12-5-16,-8-8-2 16,-12-27-2-16,-7-3 0 15,-11 10-24-15,-16 11-8 16,-19 16-87-16,0 10-39 15</inkml:trace>
  <inkml:trace contextRef="#ctx0" brushRef="#br0" timeOffset="13601.9639">24959 6156 244 0,'0'-24'93'0,"4"21"-50"0,3 3-48 0,-3 3 15 0,0 8-11 16,-4 5 1-16,-4 12 0 15,-3 6 2-15,-13 13-1 16,-6 11-1-16,-9 3 1 0,1 0-1 16,-1 4 0-16,-3 10-3 15,4 13 2-15,7-3-15 16,8-7-4-16,7-17-28 16,5-10-11-16</inkml:trace>
  <inkml:trace contextRef="#ctx0" brushRef="#br0" timeOffset="14067.616">25433 6149 260 0,'84'-57'96'0,"-65"36"-52"0,12 4-43 0,-12 7 19 16,0 3-13-16,0 0-2 15,-4 7-5-15,-7 4-1 16,-4 3 1-16,-16 3 0 0,-7 7 2 16,-8 13-3-16,-3 11 0 15,-8 13 1-15,-4 8 2 16,-8 2-3-16,-7 7 0 16,-1-6 1-16,9 0 0 15,-1 3-3-15,12-1 2 0,7-5 1 16,16 2 2-16,7-13-1 15,12-10-1-15,11-14 3 16,12-20 0-16,11-17 1 16,0-14 0-16,4-13 0 15,0-4 2-15,-3-17-3 16,-5-10-2-16,-3-24 0 16,-5-6 1-16,-3 6-1 15,-7 4 2-15,-5 6-2 16,-7 4 2-16,-4 17-7 15,-4 10 1-15,-3 10-10 16,-5 11-2-16,1 6-34 16,3 24-88-1</inkml:trace>
  <inkml:trace contextRef="#ctx0" brushRef="#br0" timeOffset="14398.5596">26109 6081 308 0,'4'-10'115'0,"-8"7"-62"0,8-1-38 0,4 4 29 16,-4-3-24-16,0 0-6 16,-4 3-11-16,3 0-3 15,-3 0 0-15,0 6-5 0,-3 5 1 0,-5 6 0 16,-4 6 2-16,-3 8 1 15,-4 10 1-15,0 10-3 16,-4 3 2-16,0-3 3 16,4-4 3-16,8 1-4 15,7-7-1-15,8-11 2 16,7-6 3-16,16-3-2 16,7-8-2-16,16 4-9 15,3-7-5-15,9-6-15 16,3-1-8-16,-8 1-24 15,-4-1-10-15</inkml:trace>
  <inkml:trace contextRef="#ctx0" brushRef="#br0" timeOffset="14623.909">25739 6999 296 0,'-16'6'110'0,"16"-2"-60"0,16 3-58 0,-1-1 18 16,12 1-25-16,11 0-4 16,12-4-48-16,18-6-19 15,13-4-11-15,3-17-3 16</inkml:trace>
  <inkml:trace contextRef="#ctx0" brushRef="#br0" timeOffset="15133.1479">26889 6159 312 0,'19'-30'115'0,"8"20"-62"0,15 0-62 0,-19 10 18 16,4 0-12-16,0 0 0 16,-4 6-12-16,0 1-2 15,-4 7 8-15,-4 6 2 0,-7 14 3 16,-8 3 3-16,-8 11 0 0,-19 6 3 15,-11 1 3-15,-8 2-2 16,8-2 0-16,3-4 3 16,13 0 3-16,6 0 0 15,24-4 0-15,19-9-5 16,11-4-1-16,12 3-8 16,7-10-2-16,8-3-47 15,4-17-19-15,-4 6-38 16</inkml:trace>
  <inkml:trace contextRef="#ctx0" brushRef="#br0" timeOffset="15464.325">27199 5490 332 0,'4'-13'123'0,"3"13"-66"0,9 0-66 0,-9 3 18 16,5 0-12-16,3 4 2 15,-3 7 1-15,-1 3 0 16,1 13 0-16,-1 8 0 0,-3 9 0 0,-1 1-3 15,-3 3 0-15,4 0-1 16,-1-7 0-16,5-7-13 16,-1-6-4-16,5-7-18 15,-1-11-7-15,4-3-9 16,0-10-2-16</inkml:trace>
  <inkml:trace contextRef="#ctx0" brushRef="#br0" timeOffset="15959.1348">27463 5551 208 0,'7'-13'79'0,"5"6"-42"0,3 0-30 15,-3 7 18-15,-1 0-13 16,4 0-2-16,1 0-4 16,-1 4 1-16,0 2-4 15,1 8 3-15,-1 10 0 0,-4 13-9 16,1 7-3-16,-1 11 3 15,1 6 1-15,-1 3 2 16,-3-6 2-16,-1-7-1 16,1-3-1-16,0-1-32 15,-1-6-16-15,-3-7-51 16</inkml:trace>
  <inkml:trace contextRef="#ctx0" brushRef="#br0" timeOffset="17070.5875">27325 5487 228 0,'-4'-10'88'0,"4"10"-48"0,0 0-38 0,0 0 17 16,0 3-12-16,-4 0-4 15,1 1-2-15,-1 3-1 16,-4 3 0-16,-3 3 0 0,-1 8 0 16,1 6-3-16,-1 7 2 15,-3 0 1-15,4 10 0 16,-1 0-3-16,1 0 2 15,3 1 1-15,0-5 2 16,1-6 1-16,7-3 1 16,3-7 6-16,9-4 4 0,3-3-3 15,4-3-1-15,4-8-6 16,8-2-1-16,-1-4-1 16,5-4 1-16,3 1-2 15,8 0 2-15,7-1-4 16,1 1 0-16,3-1 3 15,1-2 1-15,3-5-4 16,-4 1 1-16,1 0-20 16,-9-3-7-16,1-1-32 15,-12 4-13-15</inkml:trace>
  <inkml:trace contextRef="#ctx0" brushRef="#br0" timeOffset="18016.4489">24473 6085 280 0,'-45'-10'104'0,"33"13"-56"0,-7 7-56 16,7 0 16-16,-3 4-11 15,-8 6 2-15,-4 11-1 16,-15 6 0-16,-7 18 2 15,-5 2 0-15,1-2 2 0,11-4-1 16,3-7-1-16,16-7 1 0,8-6-1 16,11-7 6-16,20-4 6 15,14-3-4-15,12-3-2 16,4-4-3-16,4-4 0 16,0-2-31-16,3-1-11 15,1-3-40 1,-5-10-56-16,-7-3 29 15</inkml:trace>
  <inkml:trace contextRef="#ctx0" brushRef="#br0" timeOffset="18211.5828">23759 7090 360 0,'-4'-3'134'0,"8"-1"-72"0,15 1-74 16,-4 0 20-16,12-1-24 16,7 1-6-16,16 0-53 15,3-1-24-15,1 1-21 16,3-1-7-16</inkml:trace>
  <inkml:trace contextRef="#ctx0" brushRef="#br0" timeOffset="18946.1231">23055 6170 328 0,'-4'-27'123'0,"8"20"-66"0,0 0-64 16,0 7 21-16,0 0-13 16,-1-3-3-16,9 3 1 15,-4 0 2-15,3 0 0 16,1 0-1-16,-5 0 1 0,5 0-4 15,-5 0 0-15,5 0 4 16,-1-4 6 0,5 1 5-16,3-1-2 0,4-2 0 15,-1 2-9-15,-2 4 0 16,-1 0-3-16,0 4 0 16,0 2 0-16,0 5 0 15,0 6 2-15,-4 10 2 16,-7 10-3-16,-8 11-2 15,-4-1 2-15,-7 11 2 16,-4-4 0-16,-12 4-1 16,-8 3 1-16,-7 7-1 15,0 0 0-15,0 7 0 0,-4 0 0 16,4-11 2-16,8-10-1 16,7-9-1-16,8-8 1 15,11-10-1-15,12-6 4 16,8-8 2-16,3-3 0 15,8-6-1-15,7-4-41 16,5-4-15-16,3-3-39 16,4-3-16-16,8-7-1 15</inkml:trace>
  <inkml:trace contextRef="#ctx0" brushRef="#br0" timeOffset="19501.9914">23315 5497 348 0,'-23'-17'129'0,"27"24"-70"0,-8-11-69 0,12 8 20 15,3-1-10-15,8 1 0 16,20-1-9-16,10 0-2 16,5 4 6-16,-1 3-4 0,1 1-2 15,-4 2 4-15,-8 1 2 16,-4-1 0-16,-11 1 4 0,-4 3 2 16,-8-3 2-16,-4 3 1 15,-11 0 0-15,-7 0-2 16,-9 3 1-16,-3-3-2 15,4-4 2-15,-4 8-4 16,4-4 0-16,3-4 1 16,4-2 0-16,5-1 0 15,3-3 0-15,3 3 0 16,13-3 0-16,7 3 0 16,3 3 0-16,-3 1-3 15,0 3 2-15,-7 7 1 16,-5 0 0-16,-7-1 2 15,-12-2 1-15,-7-4 7 16,-12 0 4-16,0 0-5 16,-7-4-1-16,-12-3-6 15,-4 1-2-15,5-5-60 0,3-9-24 16,11-21-46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39:48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16258 201 196 0,'-3'-3'74'0,"6"3"-40"0,-3 0-16 0,0 0 23 16</inkml:trace>
  <inkml:trace contextRef="#ctx0" brushRef="#br0" timeOffset="1801.6168">16266 198 414 0,'8'0'30'16,"3"0"-16"-16,1 0-7 0,-1 0-3 16,1-10 4-16,-1 3 3 0,4 0-4 15,1 0-2-15,3 0-5 16,0 4 0-16,0 6-2 15,0 1 0-15,0 3 2 16,0-1 0-16,-3 1 0 16,-1 0 0-16,-4 0 0 15,1-7 0-15,-4 0 2 16,-1 0 3-16,-7 0 13 16,0 0 6-16,-4 0-6 15,-3-7 0-15,-9 4-11 16,-3 3-4-16,-7 0-5 15,-1 3 1-15,-8 4 1 16,-3-4 0-16,-8 4 0 0,-3 0 2 16,-9-1 3-16,-11 5 2 15,-11-8 3-15,-4 11 1 16,0 3-5-16,-8-7-2 16,-11 3-2-16,-4 8 1 15,4-8-2-15,0 4 2 16,-1-6-2-16,1 12 2 15,-12 5-4-15,5 12 0 16,-1 21 1-16,0 1 0 16,8-1-3-16,-4 3 2 15,0-3 1-15,7-6 0 16,12 3-3-16,4 9 2 16,8 22-1-16,7 3 0 0,0-11 2 15,8-3 2-15,4 14-3 16,-5 23 0-16,5 4 1 15,4-10 2-15,7-4-3 16,7 7-2-16,13 14 4 16,10 3 3-16,13-20 1 15,14 0 0-15,12 16-1 16,11 18 2-16,12-17-3 16,0 3 0-16,8 24-1 15,-1-4-2-15,-3-10 1 16,-12-10-1-16,-3 18 0 15,-9-5 0-15,-3-9 0 16,-4-14 2-16,-3 3-1 16,-5 17-1-16,-3-3 1 15,-8-14-1-15,-4 1 0 0,-4 16 2 16,-7-3-1-16,-8-11 2 16,-8-12 2-16,-11 5 4 15,-7 12 2-15,-16-8 1 16,-4-3-2-16,4-24 1 15,8-14 0-15,-1-9 3 16,1-11-5-16,3-10-1 16,-3-7-4-16,-12 0-1 15,4-3-1-15,0 0-2 16,0-7 1-16,4 13 1 16,11-3 3-16,8-6 2 15,8-8-1-15,11-6-1 0,4-7-3 16,4 0 1-16,3-7 2 15,5-3 2-15,-1-4-1 16,0-3-1-16,4 7-3 16,1-7-2-16,-9 4 1 15,4-1-1-15,-3-3 0 16,3 7 2-16,1 0 1 16,3-4 1-16,-4 0-2 15,4-3 1-15,1 0-2 16,-1 0-1-16,-4-3 1 15,4 6-1-15,0 1 0 16,-3 6 0 0,-1 0 0-16,1 0-3 15,3 1 2-15,0 2-1 0,0 1-2 16,0-1 3-16,4 1 2 16,4-1 0-16,-4 4-1 15,0 4 1-15,4 9-1 16,0 8-3-16,0 13 2 15,3 7 1-15,-3 9 0 16,-4 1-3-16,0-3 2 16,0-1 1-16,-4 11 0 15,-7 14 0-15,-5 19 0 16,-14-6-3-16,-12-10 2 16,-23 13 1-16,-15 28 2 15,-5-1-1-15,-2-13 2 0,-9-10-2 16,-7 13-1-16,-8 14-2 15,11-4 1-15,5-23-1 16,-8 7 0-16,-1 9 4 16,-10 4 1-16,3-6-4 15,8-21 1-15,3-7 0 16,1 3 2-16,3 4-1 16,5-3 2-16,3-1-2 15,7-10-1-15,16 8-2 16,8 19 1-16,7 11 1 15,8-7 0-15,4-4-3 16,11 14 2-16,12 14 1 16,4-4 0-16,14 11 0 15,5 20 0-15,7-1 0 16,1 1 0-16,3 24-3 0,11-11 2 16,16-26 3-16,12 16 1 15,10 0-1-15,13-20 1 16,10-4 0-16,-3 1 1 15,23-11 0-15,8-3 0 16,-1-20-2-16,-3 13-2 16,15-4 1-16,4 1-1 15,7-4 0-15,-7-20 0 16,11-10 2-16,8-4 1 16,8 1-1-16,-8-15-2 15,15-9-2-15,15-4-1 0,-26-3 2 16,15-4 0-16,-4 4 1 15,-3-4 2-15,-24 1-3 16,12 16 0-16,-4 10 1 16,-4-2 0-16,-7-1 0 15,15-7 0-15,3-6 0 16,-3-11 0-16,-11-13-3 16,7-11 0-16,0-13 2 15,-8-3 0-15,-14 3-6 16,-1-4-3-16,4-2-5 15,-4-1-2-15,-11 7-6 16,-8 0-2-16,-4-4-16 16,8-6-6-16,7-14-55 15,-11-23-21-15,-30-21-33 16</inkml:trace>
  <inkml:trace contextRef="#ctx0" brushRef="#br0" timeOffset="2853.1454">9508 5096 316 0,'-12'-27'121'0,"4"17"-66"0,-3 0-58 16,7 6 22-16,-3 1-10 15,-5-1 0-15,-3 1-5 16,0 3-1-16,-5 3-1 16,-3 4-2-16,-3 7 1 0,-9 10-4 15,-7 23 0-15,-7 11 2 0,-5 10 0 16,4-4-4-16,8 18 1 15,12 20 4-15,14 3 4 16,20-13-1-16,19-11 0 16,12-9 1-16,7-14 0 15,7-14 0-15,16-14 0 16,16-13 0-16,3-13 0 16,-8-11 0-16,-7-10 0 15,-12-10 0-15,-11-11 2 16,-11-2 10-16,-16-1 7 15,-16 0-6-15,-10 7-2 0,-12 7-11 16,-8 6-2 0,-7 11-4-16,-5 14 0 0,1 16-3 15,0 17 1-15,3 8 0 16,5 6 2-16,7 0-21 16,4-1-9-16,7 1-46 15,12 0-17-15,8-10-41 16</inkml:trace>
  <inkml:trace contextRef="#ctx0" brushRef="#br0" timeOffset="3288.5128">9137 6611 416 0,'0'-3'156'0,"0"3"-84"0,7 0-88 0,5-3 21 16,11 6-11-16,7-10 4 15,9 4-4-15,7 6 0 16,7 7 3-16,4 0-6 0,1 1-1 15,-9 2 3-15,-10 8 2 16,-9-1 3-16,-11 7 3 0,-11 4 0 16,-12 6-1-16,-11 11 1 15,-4-1-1-15,-8 1 0 16,-4-1 0-16,1 8-3 16,-1-8 2-16,5 1 1 15,6-1 2-15,9-2-3 16,7-5-2-16,12-2 4 15,15-4 1-15,19-4 0 16,7-6-2-16,5-14-39 16,-4-10-19-16,-4-10-89 15</inkml:trace>
  <inkml:trace contextRef="#ctx0" brushRef="#br0" timeOffset="3647.655">8265 5609 396 0,'-42'-27'148'0,"27"27"-80"0,-4 10-81 0,11 4 20 0,-3 6-8 16,-8 24 0-16,-8 11-2 15,0 9 0-15,-4 8 2 16,1 23 0-16,7 20 1 0,8 7-3 16,11-13 2-16,15-4-1 15,12-6-2-15,12 6 0 16,14-16 3-16,24-11-22 15,15-17-9-15,11-17-57 16,16-34-22-16,23-34-9 16</inkml:trace>
  <inkml:trace contextRef="#ctx0" brushRef="#br0" timeOffset="3918.5542">9940 5426 336 0,'15'0'126'0,"0"20"-68"0,16 11-70 0,-12-18 20 15,4 18-8-15,0 30 0 16,3 27-3-16,1 4 2 15,0 20 1-15,-4 34 0 0,0-3 0 16,-8 10 2-16,-7 17 1 0,-12-7-1 16,-11-10 1-1,-16 13-79-15,-22-6-33 0</inkml:trace>
  <inkml:trace contextRef="#ctx0" brushRef="#br0" timeOffset="16514.0123">22681 633 100 0,'3'-4'38'0,"1"-16"-20"0,15 6 1 0,-7 11 18 0,3-4-5 16,-3 0 1-16,-1 4-7 16,-3-7-4-16,-1 6-12 15,-3 1 5-15,0-1 2 0,0 1 4 16,-4 3 4-16,0 0 4 15,0 0 2-15,0 0-5 16,4 0-4-16,-1 0-10 16,1 0-5-16,0-3 4 15,0-1 3-15,-4 1-7 16,0-1-2-16,0 1-3 16,-4-4-2-16,0 0 1 15,0 4-1-15,1 3-3 16,-1-7 2-16,0 4 3 0,4-1 1 15,0 4-4-15,0 0-1 16,0 0-2-16,0 0 3 16,-4 4 0-16,0 6 1 15,-3-3-5-15,-9 6 1 16,1 25 2-16,0-11 1 16,-1 0 3-16,5 0 1 15,0-6-1-15,3-4 1 16,4 0 7-16,0-7 3 15,-3-3 7-15,3-7 4 16,-4-4-10-16,1-3-5 16,-5-10-6-16,1-10-3 15,-5-3 1-15,9-1 1 16,-1 1 3-16,4-1 4 0,4 4-4 16,0 6-1-16,4 1-2 15,0 3-2-15,0 3 1 16,-1 11 1-16,1-7-6 15,0 10 1-15,0 3-1 16,0 11 2-16,-8 6-1 16,0 24-1-16,0 11 3 15,4-4 2-15,0-10-2 16,4 3 0-16,4-4 3 16,-1-9 3-16,1-11 0 15,0-9 0-15,-1-11 5 16,-3-7 4-16,-4-14-1 15,0-13 0-15,-7-13 4 0,-1 3 1 16,-4-4-3-16,5 11-1 16,-1-4-8-16,0 10-4 15,-3 11-4-15,0 3 1 16,-5 10-6-16,-3 14 0 16,0 13 3-16,8 18 2 15,7 13-1-15,8 0 2 16,7 0-6-16,12-4-3 15,0-3-27-15,4-10-14 16,3 0-70-16,-14-3-32 16</inkml:trace>
  <inkml:trace contextRef="#ctx0" brushRef="#br0" timeOffset="17370.0303">22337 1516 228 0,'3'-10'88'0,"5"10"-48"0,3-17-36 0,-3 17 21 15,0-7 8-15,3 7 7 16,1 0-6-16,-5 0-1 16,1 0-18-16,0 0-9 0,3 0-4 15,1 7 0-15,-5-7-1 16,8 3-1 0,1 4 3-16,-5 3-2 15,-3 7 2-15,0 7 0 16,-5 6 3-16,-3 14-3 15,0 7-2-15,0-3 2 16,4-4 0-16,0-6 1 16,0-8 0-16,0-6 4 15,3-7 3-15,1-7 9 16,-4-10 7-16,0-17-3 16,3-14-2-16,-3-9-8 15,4-1-4-15,-8-7-5 16,0 8-2-16,-4 6-1 15,-4 3-2-15,1 7-2 16,-9 7-1-16,-3 7-1 0,0 7 0 16,-4 3 0-16,-4 10 3 15,4 4-2-15,4 3 1 16,4-1 0-16,7 1 0 16,8-3 4-16,8-7 1 15,3-11 7-15,9-6 6 16,3-14-2-16,-4 4 0 15,0-4-6-15,-4 1 0 16,-3 6-5-16,-1 0 0 16,-3 0 1-16,-5 6 0 15,-3 1-7-15,-3 10 0 16,3 0-1-16,3 14-1 0,5-1-7 16,7 8-5-16,5 3-13 15,-1 3-6-15,-4 0-43 16,0 10-19-16,-3 11-67 15</inkml:trace>
  <inkml:trace contextRef="#ctx0" brushRef="#br0" timeOffset="18135.9594">22596 2341 368 0,'-3'-3'140'0,"-1"-18"-76"0,-8 8-79 0,12 9 21 15,-3 1-10-15,-5 3 2 16,-4 3-1-16,-7 11-1 16,-4 13 3-16,0 4-2 0,0 6 1 0,1 7 2 15,2-3 0-15,5 0 0 16,4-4 0-16,-1 1 4 15,5-4 5-15,3 0 8 16,4-11 4-16,0-6 5 16,0-3 1-16,4-11-6 15,7-9-2-15,8-8-7 16,8-6-2-16,0-8-4 16,-1-9-1-16,-3 0-6 15,0 3 1-15,-7 6 0 16,-1 8 2-16,-7 7 1 15,-8 6 3-15,-4 14-5 16,-4 6-3-16,-3 7 1 16,3 4 0-16,-4 7-2 0,12 6 2 15,4 7 1-15,4-6 2 16,0-4-1-16,-1-7-1 16,1-7 3-16,3-10 0 15,-3-6 3-15,0-14 3 16,-1-7 0-16,1-7 0 15,0-7-1-15,3 1 0 16,-3 3-4-16,3-1-1 16,-3 8 1-16,-1 10 2 15,-3 3-10-15,-4 7-4 16,-4 10 4-16,4 7 1 16,-3 17 0-16,-1 7 2 0,4 6-1 15,4 8 0-15,-1-4-3 16,1-7-1-16,-4-7-28 15,4-6-10-15,-4-7-64 16,0-4-27-16</inkml:trace>
  <inkml:trace contextRef="#ctx0" brushRef="#br0" timeOffset="18856.3819">22551 3411 444 0,'-23'-27'165'0,"15"14"-90"0,0-1-87 0,1 11 26 16,3 3-15-16,0 0 0 15,0 6 1-15,8 5 0 0,0 9 0 16,-8 21 0-16,0 3 0 0,-7 0 0 15,-1 7 0-15,-3-3 0 16,4-8 2-16,-1-6 1 16,4-3 1-16,8-7 6 15,4-7 4-15,8-7 1 16,7-7 1-16,0-6-2 16,0-14-1-16,0-14-10 15,0-6-1-15,-7-14-2 16,-1 3 2-16,-3 11-3 15,-4 6-2-15,-8 14 6 16,-4 28-4 0,4 9-1-16,1 7-2 0,3 7 3 15,0 0 0-15,3-3 1 16,1-4 0-16,0-7 0 16,0-3 2-16,4-3 12 15,11-21 10 1,7-7-3-1,5-6-9-15,-4-4-5 16,-4 4-7-16,-4 3 0 16,-8 17-5-1,-11 17-1-15,-15 10 0 16,-8 7-3-16,-4 14-1 16,1 6-33-16,10 21-14 15,9-11-65-15,14-6-27 0,5-17-12 16</inkml:trace>
  <inkml:trace contextRef="#ctx0" brushRef="#br0" timeOffset="19577.3436">22531 4413 344 0,'4'-6'129'0,"0"2"-70"0,-4 4-58 0,0 0 27 16,0 0-15-16,0 0 0 16,0 0-7-16,0 0-4 15,0 7-1-15,0 10-1 0,0 3 0 0,-4 8 0 16,4 9 2-16,-4 4-1 15,1-1 2-15,-1-6 0 16,0-3 1-16,-4-4 2 16,8-6 1-16,0-4 5 15,8-11 20 1,7-12-1-16,1-22-16 16,3 1-7-16,-8 0-7 15,1 7-4-15,-16 6 13 16,-4 11-8-1,-3 13-1-15,-8 14-2 16,-1 3-1-16,-2 3 2 16,2 1 0-16,5-4 0 15,4-6 2-15,-1-5-1 16,8-2-1-16,8-4 9 0,11-10 4 16,5-7-2-16,6-10 1 15,-3 1-9-15,0-1-2 16,-4 3 1-16,-3 4 3 15,-5 6 0-15,-3 8 0 16,-8 3-8-16,-4 6 0 16,-4 4-1-16,4 3-1 15,-3 1-3-15,3 3 0 16,4-4-18-16,0 0-6 16,4-3-45-16,3 0-18 15</inkml:trace>
  <inkml:trace contextRef="#ctx0" brushRef="#br0" timeOffset="20356.9259">22612 5426 452 0,'-4'10'170'0,"0"7"-92"0,8-20-93 0,-4 3 24 16,0 0-13-16,4 6 0 15,0 1-8-15,-4 3-3 0,0 7 8 16,-4 4-1-16,0 9 1 0,-4 4 4 16,-3 4 1-16,-1 2 2 15,5-2 2-15,-1-8 1 16,4-6 3-16,4-10-1 16,4-8 2-16,0-12-6 15,7-15-3-15,1-9-2 16,3-1 3-16,-3 1-9 15,-1 6-3-15,-3 7 15 16,-1 0 8-16,-7 10 7 16,-3 7 2-16,-5 10-8 15,0 7-4-15,-3 4-7 16,-1-1 0-16,-3 0 2 16,4 8 1-16,-1-5-1 0,4-6-2 15,1-3 1-15,3-4-1 16,15-20 13-1,9-7-5-15,2-4 1 16,5 1-5-16,-4 3-1 16,-4 4 3-16,-3 2 1 15,-16 11-1-15,-4 7 1 16,-8 7-11-16,-3 10-4 16,-8 6-23-16,0 4-7 15,-4 3-43-15,16-3-15 16,11 0-69-1</inkml:trace>
  <inkml:trace contextRef="#ctx0" brushRef="#br0" timeOffset="21197.9852">22600 6516 416 0,'0'4'156'0,"0"-8"-84"0,4 8-79 0,-4-4 27 16,0 0-25-16,0 0-3 0,0 3-8 16,-4 0-3-16,-3 4 11 15,-5 0 1-15,1 3 3 0,-1 4 5 16,1 3 3-16,-5 0 10 16,5-4 3-16,0-3-4 15,11-3 0-15,7-3-8 16,5-4-1-16,-5 0-4 15,16-17-3-15,4 0-3 16,-4-4 1-16,-4 4 3 16,-4 4 3-16,-3 6 11 15,-1 4 4-15,-7 9-1 16,-4 1-1-16,-4 7-6 16,0 3-3-16,-3 3-5 15,-1 0 0-15,1 1 2 0,-1-1 3 16,0-3-4-1,4-3-1-15,1-4 0 0,3 0 2 16,3-3 3-16,5-4 4 16,4-6 2-16,10 0 3 15,1-1-7-15,-4 1-2 16,-3-1-3-16,-1 1 1 16,-7 3-4-16,-8 0 0 15,-12 10-4-15,-11 11-1 16,-3 6 0-16,-1 14 4 15,-4-4 1-15,8 0 3 16,4-6-1-16,8-4-1 16,3-7-10-16,4-3-4 0,4-6-26 15,0-11-9-15,8-4-39 16,3-9-16-16,1 2-49 16</inkml:trace>
  <inkml:trace contextRef="#ctx0" brushRef="#br0" timeOffset="21963.8096">22639 7637 280 0,'3'0'104'0,"-6"-7"-56"0,6-10-49 0,1 11 20 16,4-8 0-16,-4-3 5 15,3 0-1-15,1 3 0 0,-4-3-12 16,0 14 0-16,-4 10 2 0,-12 6-5 16,-3 4 0-16,-12 4 0 15,-11 3 0-15,-8-1-2 16,0 5-1-16,4-5-3 15,4-2 1-15,7-8 13 16,8 4 7-16,8-10-7 16,7-7-2-16,12-7-10 15,8-3-5-15,11-3-3 16,3 2 3-16,-3 1 0 16,0 3 3-16,-4 4 3 15,-3 3 2-15,-5 3 1 16,-7 8 2-16,-8-1-3 0,-4 7 1 15,-7 3-5-15,0-3 0 16,0-3-8-16,7-4-2 16,4-3-3-16,12-4 1 15,11-6 7-15,4-8 6 16,0 1 2-16,-4 0 2 16,-4 3-2-16,-3 1 1 15,-9 2 0-15,-3 4 1 16,0 0-11-16,0 7-5 15,0 0-7-15,4-1-13 16,4-2 7-16,-4 3 6 16,3-1 5-16,1-2-5 15,0 3-3-15,-5-1-28 16,1 1-12-16,0 7-72 16,0 3-57-1,0 3 70-15</inkml:trace>
  <inkml:trace contextRef="#ctx0" brushRef="#br0" timeOffset="22563.8519">22574 8378 316 0,'-12'13'118'0,"-3"-13"-64"0,19 0-43 0,-4 0 26 16,7 0-7-16,1 4 0 16,0-1-15-16,-5 1-4 15,1 2-7-15,-4 5-14 0,-4 6-5 16,-3 3 2-16,-5 4 3 15,-7-1 6-15,-8 8 2 16,4 6 17-16,8-16 10 16,11-8-4-16,4-2 0 15,12-8-10-15,3-3-2 0,0-3-7 16,1-4-2-16,-1 0 0 16,0 0 2-16,-3 4-3 15,-1 3 0-15,-3 3-4 16,-4 7-1-16,-4 11-2 15,0-1 0-15,0-3 2 16,0 0 4-16,3-3 3 16,9-11 2-16,3-3-4 15,8-10 1-15,4-10-2 16,0-1 0-16,-4 4-5 16,-8 7-3-16,-4 3 8 15,-14 14 5-15,-13 13 1 16,-7 4 3-16,-7 3 9 15,3 7 7-15,0-3-6 0,-3-1 1 16,14-6-16-16,9-3-5 16,3-4-17-16,4-4-7 15,4 4-35-15,3 0-12 16,1 10-90 0</inkml:trace>
  <inkml:trace contextRef="#ctx0" brushRef="#br0" timeOffset="34124.183">16706 283 168 0,'-8'-11'66'0,"8"8"-36"0,-4-7-20 15,4 6 20-15,-4-2-12 16,4-1-2-16,-3 0-3 16,-1-3 1-16,-4 3-7 15,0 4 0-15,-3 3 3 0,-8 0 3 16,-16 0 2-16,-10 6-6 16,-5 5-1-16,4 6-4 0,0 0-1 15,-4 0-1-15,1 3 1 16,-1 0-4-16,4 1 0 15,0 9 1-15,0 4 2 16,-3 7-1-16,-1 17-1 16,4 10 3-16,4-7 2 15,8 0 0-15,7 0 0 16,8 4-3-16,7 13-2 16,9 7-2-16,10 0-1 15,9 0 2-15,6-11 0 16,5 1 1-16,-4 10 2 15,0 14-1-15,-4 3-1 0,0-1 1 16,-3-16-1-16,3 4 0 16,4 9 0-16,7 21 0 15,8-3 0-15,5-11 0 16,-1 10 0-16,3 8 0 16,1 13 0-16,-7-18 0 15,-13-9 0-15,-10 0 2 16,-16-4 1-16,-8 7 7 15,-7-3 6-15,-4-14-6 16,-8-7-3-16,-11 1-4 16,-8 6-3-16,-4 14 1 15,-19 3 1-15,-7-17-1 16,7-10 2-16,8-7 9 16,3-10 7-16,5-10-1 15,11-11 1-15,4-6 3 0,7-7 1 16,4-10-4-16,4-7 1 15,8-4-9-15,0 1-2 16,-1-1-7-16,5 1-2 16,3 0-2-16,5-1 0 15,-1 1 2-15,0-1 2 16,4 1-3-16,0-1 0 16,4 4 1-16,3-3 0 15,5-4 2-15,-1 0 1 16,1 1-1-16,-1-1-2 15,5 3-2-15,-1 1-1 16,0 6 2-16,-3 1 0 0,-1 6-2 16,4 0 2-16,1 0 1 15,-1 4 0-15,0 3-3 16,-3 0 2-16,-1 0 1 16,-3 0 2-16,-8 3-1 15,-4-3-1-15,0 14 1 16,-3 3 1-16,-5 3-1 15,-3 0-1-15,3-10-2 16,-3 4 1-16,0 3 1 16,3 7 0-16,1 3-3 15,-1 7 2-15,5-7 1 16,-1-3 0-16,0-1 0 16,1-6 0-16,-1-6 2 15,-3-11 1-15,-1-4-4 16,-3-3 1-16,0 0 0 0,-5 4 0 15,1-4 0-15,-4 4 2 16,-3-1-3-16,-9 4 0 16,-7 4 1-16,0-8 2 15,0 1-1-15,4 6-1 16,0-3 1-16,3 4 1 16,1-1-3-16,-4 0-2 15,3 1 2-15,-3-8 0 16,4 4 1-16,-1 0 0 15,1 4-3-15,-4 6 2 16,-1 3 1-16,5-3 2 0,3-3-1 16,1 3-1-16,7-3 1 15,4-4 1-15,3 1-3 16,5-4 0-16,3 0 1 16,4 0 0-16,1-4-3 15,3-3 2-15,0 1 1 16,0-1 2-16,3 0-1 15,1 0-1-15,4 4-2 16,0-1 1-16,-1 1 1 16,5-1 2-16,-1-2-3 15,1 2 0-15,-1-6-1 16,1 3 0-16,3 4 0 16,-4-1 0-16,1-3 4 15,-1 4 1-15,1-4-4 16,-5 0-1-16,1 4 1 0,0-4 0 15,-1-3 1-15,5-4 0 16,-5 4 0-16,1 3 0 16,0 14 0-16,-1 3 2 15,1 0-3-15,0 4-2 16,-1 10 2-16,5-14 2 16,7 3 0-16,-4-2 2 15,4-5-4-15,0-2 0 16,8-4 1-16,-4 0 0 15,4 3 0-15,0 7 0 16,3 4 0-16,1-1 0 16,3-6 0-16,1 7 0 15,-1-4 0-15,0 0 0 0,-3-3 0 16,0 3 0-16,-1-3-3 16,5-4 2-16,-1-3 1 15,0 7 0-15,5 6-5 16,-9 8 1-16,1-4 0 15,-1 3-1-15,-3 7 4 16,0-10 0-16,0-7-4 16,-1-3 1-16,1-4 2 15,7-3 3-15,1-3 0 16,-5-1-1-16,1-6 1 16,0 0 1-16,-5 0-3 15,1 3-2-15,0 4 2 16,0 3 0-16,-1-1-2 0,5 5 2 15,3-1 1 1,1 7 0-16,-1-6 0 0,-3-4 0 16,-4-4 0-16,3 4 0 15,1 0 0-15,-1 0 0 16,-3 0 0-16,0-7 2 16,-4-6-6-16,0-4 1 15,-4-4-32-15,0-3-14 16,-4 1-57-16,-7 12-24 15,7-19 10 1</inkml:trace>
  <inkml:trace contextRef="#ctx0" brushRef="#br0" timeOffset="35354.9563">14714 3581 176 0,'-38'-7'68'0,"19"4"-36"0,0 3-15 0,11 0 20 16,0 0-21-16,1 0-6 15,-1 7-9-15,-3 3-4 16,-9 10 2-16,1 8-2 0,0 5 1 15,-4 5 2-15,0 16 0 16,0 14-3-16,1 14 2 16,-1 3 5-16,7-11 5 15,9-9-3-15,7-1-1 16,7 4-2-16,9 0 0 16,3-3-2-16,4 3 2 0,3-14-33 15,1-10-14-15,4-3-51 16</inkml:trace>
  <inkml:trace contextRef="#ctx0" brushRef="#br0" timeOffset="36045.7986">14905 3540 264 0,'-19'-23'101'0,"15"26"-54"0,0-3-55 16,1 10 16 0,-5 4-8-16,0 3-3 15,1 3 0-15,3 4 2 16,0 0 0-16,4-4 3 0,8 0-1 15,-1 1-1-15,9-8 1 16,-1 1 1-16,4 0-1 16,0-4-1-16,0 0 1 0,-3 0-1 15,-1 4 0-15,-4-1 0 16,1 4 0-16,-5 0 0 16,1 7-5-16,-8 0-1 15,-4 3 7-15,-3 0 4 16,-5 0-2-16,-7 1 0 15,0-8 1-15,-4-3 2 16,0-14-3-16,-4-9 0 16,1-8-30-16,3-10-14 15,7 0-70 1</inkml:trace>
  <inkml:trace contextRef="#ctx0" brushRef="#br0" timeOffset="36225.6258">14859 3690 416 0,'4'-14'154'0,"8"4"-84"0,14-10-82 15,-6 13 26-15,10-3-15 16,5 0 0-16,-1-1-12 16,4-6-7-16,4 4 11 15,4-1-34-15,4 4-12 0,-4 3-30 16,7 14-11-16</inkml:trace>
  <inkml:trace contextRef="#ctx0" brushRef="#br0" timeOffset="36811.0425">14802 4366 256 0,'0'-4'96'0,"8"4"-52"0,7-3-43 16,-4 3 19-16,5-3-13 15,-1-1-2-15,4 4-3 16,4 0-2-16,0 4 1 15,0-1-1-15,-4 0 0 0,-4 4 0 16,1 3 2-16,-5 1 1 16,-3 2 3-16,-4 8-1 15,-8-1 2-15,-4 7-4 0,-3 4-2 16,-5 10 0-16,1-1-1 16,0 1 4-16,3-4 5 15,1-3-5-15,3 0-2 16,4-3-1-16,8-7 1 15,8-4 5-15,7-3 4 16,4-3-4-16,0-8-2 16,3-6-24-16,-3-6-13 15,0-5-45-15,4-6-18 16,0-20-11 0</inkml:trace>
  <inkml:trace contextRef="#ctx0" brushRef="#br0" timeOffset="37096.6502">15337 3248 392 0,'-7'-34'145'0,"3"31"-78"0,8 3-74 15,3 3 24-15,12 7-18 16,4 21-1-16,0 17 0 15,0 33 1-15,0 7 1 16,-8 18-5-16,-11 33 1 0,-4 11 0 16,-11 2-1-16,-24 32 4 15,-11-11 2-15,-3-3-2 16,-9 0 0-16,1-14-72 0,-8-20-30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5:51:08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 6109 612 0,'-16'3'0'0,"5"-3"-3"15,11 0 0-15,11 0-1 16,5 0 3-16,-1 0 0 15,8 0 1-15,15 0 0 16,0 0-3-16,16-3 0 0,15-4 2 0,22 0 0 16,9 4-2-16,3 3 2 15,4-4 1-15,27 1 0 16,7 6-3-16,-3 1 2 16,19 2-1-16,11 8 0 15,0-4 2-15,23 0 2 16,8 4-1-16,-8-4-1 15,23-3 1-15,-15 0-1 16,-4-7 0-16,23 3 0 16,-23 4 0-16,-12 0 2 15,16-1-1-15,-16 8-1 16,-14-4 1-16,-5 0-1 0,4 4 0 16,-15-4 2-16,-11-3-1 15,-5-4 2-15,-3 1-2 16,4-1-1-16,-20 1 1 15,-15-1 1-15,-11 0 1 16,-8 1 1-16,-11-1-2 16,-8 1-2-16,-12-4 3 15,-11 0 0-15,-7-4 18 16,-5-6 11-16,-3-17 1 16,-4-7 1-16,-4-10-17 15,-4-7-8-15,1-7-5 16,-5-20-1-16,1 0-2 15,3-4-1-15,0 7 1 16,8 11-1-16,4 10-3 16,3-1 2-16,-3 8-1 0,4 6 0 15,-1 7 0-15,1 3-2 16,0 1 0-16,7 6 0 16,0 4 0-16,4 3 0 15,8 3 3-15,11 7 2 16,12 0 2-16,3 7 1 15,8 0-7-15,12 4-2 16,15 3 2-16,18-4 1 16,9 0 2-16,4 1 0 15,18-4-3-15,1 0 2 16,11-4 1-16,26-2 2 16,5 2-3-16,11-16 0 0,19 13 1 15,8-20 0-15,19 3 0 16,8 4 2-16,15 3-3 15,15 0 0-15,8 3 1 16,18 4 2-16,-10 3-3 16,18 4-2-16,-7 3 2 15,12 0 2-15,7 3 0 16,-8 1-1-16,12 2 1 16,-4 1 1-16,4 7-3 15,11 3 0-15,-3-4-1 16,-1 11 0-16,-11-4 2 15,0 1 2-15,4 3-1 16,-11-1 2-16,14 5-4 16,-10-5-2-16,3 1 4 0,0 0 1 15,-16 0 0-15,9 0 1 16,-5-4-4-16,1-3 0 16,-12-4-1-16,12 8 0 15,-8-8 2-15,0 8 0 16,7-8 6-16,-18 11 4 15,7-7-12-15,-8 0-3 16,-3 0 2-16,-24 0 3 16,9 0 3-16,-20 0 3 15,0-7-3-15,-11 7 0 16,-12-10-6-16,-11-7-2 0,-15 0 2 16,-12-3 3-16,-8-1 3 15,-15-3 1-15,-19-3-2 16,-15-3-2-16,-8-1 1 15,-15 1-1-15,-19-1-5 16,-12 0-1-16,0-6 0 16,-7 0 2-16,-5-4 2 15,-3 3 1-15,-7-2-2 16,-5-8 0-16,-11 0 2 16,-8-6 0-16,-7-4 1 15,-8-6 0-15,-8-11 0 16,-7 0 2-16,-4-3-1 15,-8 0 2-15,1 0-7 16,-5-4 1-16,-3 8-4 16,-8-5 2-16,-8-9-4 0,-3 3 1 15,-12 4 2-15,-12 2 3 16,-7 5-5-16,-19 6 1 16,-23-4-2-16,-23 1 3 15,-4 10 2-15,-15-4-1 16,-34 1 4-16,-12-4 0 15,-20-7-2-15,-33 11 2 16,-20-1 1-16,-34 11 2 16,-34 3-3-16,-16 6-2 15,-38 8 2-15,-34 6 0 16,-31-3-2-16,-12 7 2 16,-22 3 1-16,-27 4 2 15,-12 3-3-15,-22 7 0 0,-16 3 3 16,-19 0 1-16,-12 4-4 15,-10-1 1-15,-9 1-2 16,-7 3 0-16,-12 0 0 16,-3 0 0-16,-12 14 4 15,8 9 1-15,-24-12 1 16,20-1 0-16,38 0-5 16,23-10-1-16,4-4 1 15,16-6 2-15,18 3 0 16,8-3 2-16,7 0-2 15,9-7-1-15,22 0 5 16,19 3 4-16,4 4 1 16,8 0 2-16,26 0-6 15,9 6-4-15,2 4-1 0,17 4-1 16,18-4 0-16,4 3 0 16,20 0 0-16,7-6 0 15,26 0 4-15,1-4 2 16,30 0 2-16,12-3 2 15,15 3-3-15,-7 4-2 16,18-1-2-16,16 4 0 16,7-3-4-16,16 3 0 15,15 0 1-15,19-7 2 16,20-3-1-16,10-4 2 16,28-6-2-16,11-4-1 0,19-10 1 15,8-3 1 1,15-1-3-16,15 4 0 0,0 0 1 15,20-7 0-15,-5 1 0 16,16 9 2-16,-4-3-6 16,12 7-1-16,-5 3-1 15,9 7 4-15,3 4-1 16,0 6-1-16,-3 3 0 16,7 4 0-16,7 10 0 15,-3 18 3-15,7 26-2 16,5 4-1-16,-5 6 0 15,16 1 3-15,-4 16 0 16,-4 28 1-16,4 6-3 16,0-9 0-16,-8 6 2 15,8 10 2-15,-8-6 6 0,12-15 4 16,0-19-4-16,4-11 1 16,7-10-5-16,8-6 0 15,11-11 1-15,19-7 0 16,1 1-2-16,-1-11-2 15,16-7-72-15,23-6-34 16,7-18-74 0</inkml:trace>
  <inkml:trace contextRef="#ctx0" brushRef="#br0" timeOffset="2822.0693">8518 3411 308 0,'-27'-23'115'0,"23"12"-62"0,-19 1-44 0,19 10 25 15,-3 0-24-15,-1 4-4 16,0 6-7-16,8 20-3 15,-4 14 3-15,4 11-2 0,-3 6 1 16,-1 0 2-16,8 4 2 16,-8-4-3-16,0-7 0 15,0-3 1-15,0-3 2 0,4-14 3 16,-4-4 2-16,1-9-19 16,3-4-9-16,-4-7-38 15,11-24-103 1</inkml:trace>
  <inkml:trace contextRef="#ctx0" brushRef="#br0" timeOffset="3272.0812">8823 3476 368 0,'-26'-34'140'0,"22"34"-76"0,4 7-75 16,4 23 17-16,-1 1-6 16,1 6 0-16,-4 1 3 15,0 9-2-15,-4-3-3 0,1-3 1 16,-1-4-1-16,0-6 0 15,0-7 6-15,4-11 5 16,4-6-3-16,7-20 2 16,9-11-7-16,6-17-1 15,1-20 2-15,0-4 1 16,7 4-4-16,4 10-1 0,-3 10-2 16,-5 14 0-16,1 14-2 15,0 16 1-15,-1 24 1 16,1 11 2-16,-5 6 1 15,-3 7 1-15,-3-4-3 16,-5 1 2-16,-4-1 5 16,1-6 2-16,-5-7-24 15,1-3-13-15,15-21-156 16</inkml:trace>
  <inkml:trace contextRef="#ctx0" brushRef="#br0" timeOffset="3767.5027">9691 3537 396 0,'-23'20'148'0,"16"8"-80"0,10 19-81 0,1-20 22 16,8 11-11-16,-1 16 0 15,1 34 4-15,-1 4 1 16,-3 3-1-16,-1-7-15 0,-3-3-4 16,-4-6-2-16,0-18-1 15,-4-17 15-15,0-20 7 0,1-24 7 16,-1-14 5-16,-4-23-6 16,1-24 0-16,3-31-4 15,-4 0-3-15,0-3 0 16,5-17 1-16,6-4-3 15,9 14-2-15,3 18-1 16,8 16 0-16,4 13-2 16,3 18 1-16,-3 10 1 15,-4 17-1-15,-4 13 4 16,-7 21 0-16,-5 16 3 16,-7 8 1-16,-7 0-1 15,-9-1-2-15,-3-6 7 16,-4-7 5-16,-3-7-4 15,-9-3 0-15,-7-7-2 16,4-7-1-16,7-3-39 0,5-14-16 16,10-3-39-16,32-4-17 15,7-6-12 1</inkml:trace>
  <inkml:trace contextRef="#ctx0" brushRef="#br0" timeOffset="4053.497">10024 3401 332 0,'7'0'126'0,"1"4"-68"0,3 2-61 0,-3 1 22 16,4 3-17-16,-1 21 0 15,0 3-2-15,1 3 2 16,-1 1-1-16,5 2-3 0,3-2-1 0,4-8 4 16,4-3 1-16,-1-6 13 15,5-4 7-15,-1-7 4 16,1-7 2-16,0-9-9 15,-8-8-4-15,-1-3-4 16,-6-7 0-16,-5 0-4 16,-11-9 1-16,-4-12-18 15,-3 1-6-15,-5 0-45 16,5 0-18-16,3 6-41 16,4-2-14-16,4-8 22 15</inkml:trace>
  <inkml:trace contextRef="#ctx0" brushRef="#br0" timeOffset="4248.5333">10945 2698 404 0,'-8'-7'151'0,"12"11"-82"0,-4 13-85 0,0 0 21 16,0 13-8-16,4 28 1 15,0 17 2-15,0 6 0 16,-4 11 0-16,3 23-7 0,1 4 0 15,-4-13-30-15,4-18-13 16,0-17-12-16,-4-13-4 16</inkml:trace>
  <inkml:trace contextRef="#ctx0" brushRef="#br0" timeOffset="4412.5714">10563 3252 332 0,'-46'-51'123'0,"38"47"-66"0,4 1-47 15,4 3 28-15,0 0-26 16,12 0-8-16,15 0-3 16,15 0-2-16,26 0 1 15,20 3-3-15,19-3 2 0,27 0-65 16,8 4-30-16,11-18-43 16</inkml:trace>
  <inkml:trace contextRef="#ctx0" brushRef="#br0" timeOffset="4579.2537">12210 3398 444 0,'-34'17'167'0,"26"-7"-90"0,1 27-87 0,3-13 25 16,0 10-16-16,0 3 1 16,4 1-42-16,0-1-17 15,4 4-69-15,4-7-31 16,11-14 33-16,-16-30 19 15</inkml:trace>
  <inkml:trace contextRef="#ctx0" brushRef="#br0" timeOffset="4728.8123">12161 2752 424 0,'-20'-54'159'0,"24"40"-86"15,8 8-87-15,-1 6 22 0,8 0-58 16,12 0-19-16,15 6-36 15,11 11-14-15,12 17 4 16,-8 24 3-16</inkml:trace>
  <inkml:trace contextRef="#ctx0" brushRef="#br0" timeOffset="4998.6309">12719 3153 336 0,'-12'27'126'0,"-3"-20"-68"0,-12 3-37 16,12-3 33-16,-16 3-20 15,1 0-5-15,-5 7-15 16,-3 0-6-16,4 0-5 15,7 0-3-15,8-3 1 0,7-4-1 16,12-3 0-16,12-7-3 16,11 0 2-16,11 0 1 0,4 3 2 15,1 4-3-15,-5 7 0 16,-3-1 1-16,-9 8 0 16,-6 16-3-16,-9 0 0 15,-7 1 4-15,-7-4 1 16,-5 0 0-16,1-7-2 15,-1-7-24-15,1-3-9 16,3-6-62-16,8-11-29 16,8-14-19-1</inkml:trace>
  <inkml:trace contextRef="#ctx0" brushRef="#br0" timeOffset="6724.8041">14427 3330 316 0,'-11'-24'118'0,"7"17"-64"0,0 0-56 16,4 7 22-16,0 0-19 15,0 4-2-15,0 6-2 16,0 10-2-16,0 28 4 16,4 10-2-16,4 10 1 0,-1 0 0 15,1 6 0-15,0 4 2 16,3 11 0-16,1-11 2 0,-5-20 3 16,1-18 2-16,0-12 3 15,-8-32 8-15,0-16 3 16,-4-11-6-16,-4-6-2 15,-7-14-7-15,0-14-4 16,-1-20-1-16,-3-6-1 16,4 2 2-16,0 8 3 15,7 3 0-15,4 6 0 16,8 11-8-16,4 7 0 16,7 13-4-16,8 11 0 15,11 9-1-15,8 14 2 16,8 14 4-16,0 14 1 0,-5 2-2 15,-2 1 0-15,-9 0 4 16,-11 0 1-16,-8 3-3 16,-11-3 1-16,-12-4 4 15,-15 4 2-15,-15-4-2 16,-12 1-1-16,-3-1-1 16,-1-6-2-16,5-4 3 15,-1-7 0-15,12-3-21 16,7-3-10-16,16-4-48 15,15-3-21-15,11-4-31 16</inkml:trace>
  <inkml:trace contextRef="#ctx0" brushRef="#br0" timeOffset="7084.5829">14951 3133 460 0,'-4'10'170'0,"16"-13"-92"0,11 6-93 0,-8 0 26 16,4 8-11-16,8 2 0 16,0 1 0-16,-1-1 2 15,-3 1-1-15,-4-1-3 0,-7 8 1 16,-4-4 1-16,-1 0 0 16,-7-4 0-16,-4-2 2 15,-3-1 1-15,-5-3 1 16,-3-7-2-16,0-4 1 15,-4 1-4-15,-4-1 0 0,0-2 1 16,-4 2 0-16,0 8-3 16,0 6 0-16,4 7-1 15,8 3 3-15,4 4-2 16,3 17 1-16,8-7 0 16,12-7 0-16,7-7-22 15,7-20-12-15,13-20-45 16,18-11-19-16,4-3-51 15</inkml:trace>
  <inkml:trace contextRef="#ctx0" brushRef="#br0" timeOffset="7309.7649">15647 2514 388 0,'-12'0'145'0,"9"7"-78"0,-1 0-69 0,0 0 27 16,4 10-19-16,0 3-4 15,0 14-3-15,-4 21-3 16,4 26 3-16,-4 11 0 0,0 3 3 16,-3 14-1-16,-1 23 2 15,0-3-20-15,1-17-6 16,7-20-15-16,0-21-4 16,0-9-43-16,0-18-20 15</inkml:trace>
  <inkml:trace contextRef="#ctx0" brushRef="#br0" timeOffset="7536.0045">15804 3228 484 0,'-23'-10'181'0,"19"10"-98"0,4 0-97 16,0 0 30-16,0 0-20 15,7 6-1-15,1 5-7 16,-4 9 0-16,-4 11 6 16,0 6-3-16,-4 24 1 0,4 0-7 15,0-6-3-15,0-8-23 16,4-13-9-16,11-13-20 16,4-21-7-16</inkml:trace>
  <inkml:trace contextRef="#ctx0" brushRef="#br0" timeOffset="7700.4541">15972 2705 368 0,'-8'0'137'0,"12"7"-74"0,4 10-98 0,-5-11 12 15,9 21-50-15,3 28-17 16,4-1-29-16,0 4-11 15</inkml:trace>
  <inkml:trace contextRef="#ctx0" brushRef="#br0" timeOffset="7926.0537">16167 3354 280 0,'11'44'104'0,"-3"-24"-56"0,-1 21-43 15,-3-21 22-15,4-3-13 16,0 0-3-16,-1-7 5 16,1 1 3-1,15-39-7-15,4-9-2 0,-1-4-6 16,1 1-3-16,0 6 4 15,0 0 4-15,-1 10-12 16,-3 3-2-16,-4 11-3 16,1 7 0-16,-1 10 2 15,0 10 2-15,0 10-3 16,4 14 0-16,-4 10-47 16,8-7-19-16,3-10-53 15</inkml:trace>
  <inkml:trace contextRef="#ctx0" brushRef="#br0" timeOffset="8797.4949">17153 2334 400 0,'-4'-37'151'0,"4"40"-82"0,0 8-87 0,0 6 22 15,0 20-10-15,-4 17 3 16,-3 8 2-16,-1 16 3 15,0 37-1-15,1 1-3 0,-1-14 1 16,4-11 3-16,0-9 1 0,4-11-1 16,-3-13-2-16,-1-11 5 15,-8-23 4 1,-3-14-3-16,-4-10-1 16,-4-6 0-16,-4-5-1 15,-7-6 0-15,3-3-5 16,1 3-1-16,3 7-4 15,0 3-1-15,0 10 1 16,1 4 2-16,7 3-1 16,3 4 1-16,5 6 3 15,7 1 2-15,4-1 0 16,11-3-1-16,9-3 1 16,14-4 1-16,12-3-12 15,7-4-6-15,5 4 0 0,-1 3-1 16,0 4 7-16,-7 3 6 15,-8 10 1-15,-8 10-1 16,-3 1 3-16,-8-4 2 16,-8-4 2-16,1-6 1 15,-9-7 24-15,-3-10 13 16,0-14-3-16,-4-20-2 16,-4-7-12-16,0-10-4 15,0-4-10-15,1 1-2 16,3-4-4-16,0 0-1 15,7 0-6-15,1 6 0 16,7 8-4-16,4 7 0 0,0 9-1 16,8 8 2-16,4 6-1 15,-1 3 0-15,5 8 4 16,-5-1 3-16,-3 4 1 16,-4 0-1-16,-4 0-2 15,-4 3-1-15,-7 0-1 16,-4 7 3-16,-8 3-2 15,0 4 1-15,-3 7 0 16,3 9 0-16,4 5 2 16,4 12 2-16,3-2-1 15,9-11-1-15,3-7 1 16,4-6 1-16,-1-11-1 16,5-6 2-16,-4-11 0 15,4-16 3-15,-8-15-1 16,0-2 0-16,-7-8-3 0,-5-2 1 15,-11 2-2-15,-3-6-1 16,-8 0 1-16,-8 3-1 16,-4 0-14-16,-4 8-5 15,4 9-12-15,5 3-6 16,6 8-38-16,9 9-16 16,7 4-56-1</inkml:trace>
  <inkml:trace contextRef="#ctx0" brushRef="#br0" timeOffset="9412.3056">18051 3306 368 0,'39'20'140'0,"-28"-9"-76"0,4 6-64 0,-7-7 29 0,3 3-18 16,-3 1-3-16,0 0-3 16,-1-4-1-16,-3-4-2 15,0 1 1-15,0-7 2 0,3-10 2 16,5-7 1-16,-1-10-4 15,5 0-3-15,-1-4 0 16,0 7-1-16,1 4-5 16,-1 6 1-16,-4 8 0 15,1 2 2-15,-1 4-4 16,1 7 2-16,-1 10 0 16,1 7 2-16,-5 3 1 15,5-3 3-15,-1-4 1 16,1-3 1-16,-1-3 0 15,4-18 2-15,5-6-1 0,-1-7 0 16,0-7-6-16,4 1 1 16,0-5 0-16,3 5 2 15,1 2-6-15,0 8 1 16,0 9-4-16,-1 4 2 16,5 4 3-16,3 6 3 15,1 0-2-15,3 4-2 16,4-1 2-16,4-3 2 15,-4-3 2-15,0-7 3 16,-4-7-1-16,-3-3 0 16,-5-3-1-16,-7-1 0 0,-7-10 9 15,-5 0 3-15,-11 4-5 16,-4 0-2-16,-7 6-10 16,-5 4-4-16,-7 10 0 15,-3 10 1-15,3 7-1 16,0 7 1-16,8 3 3 15,7 7 2-15,8 0-2 16,11 0 0-16,12 3 1 16,8-6 2-16,-8-7-12 15,30-14-3-15,5-3-40 16,7-4-18-16,3-6-43 16,5-4-18-16</inkml:trace>
  <inkml:trace contextRef="#ctx0" brushRef="#br0" timeOffset="10253.0252">20368 3248 368 0,'-27'-24'137'0,"23"21"-74"0,-7-4-71 0,3 4 21 0,-3-1-14 16,-8-6 1-16,-8 3-2 15,0 1 0-15,-4 6 2 16,-3 6-3-16,-4 5 0 0,3 6-1 15,5 17 3-15,7 6-2 16,8 11 1-16,11 4 0 16,11-8 0-16,9-9 6 15,7-11 5-15,3-14 1 16,1-6 2-16,0-20-2 16,-4-11-1-16,-4-7-3 15,-4-3 1-15,-7-3-6 16,-4 3-1-16,-4 0 0 15,-4-7 0-15,0 0-22 16,0 4-8-16,0 7-38 0,4 6-16 16,8 3-51-1</inkml:trace>
  <inkml:trace contextRef="#ctx0" brushRef="#br0" timeOffset="10492.6921">20830 2657 408 0,'-7'-27'151'0,"-1"20"-82"0,-3 4-80 0,7 3 24 15,-8 3-14-15,1 4-2 16,-4 3-1-16,-12 11 3 0,-4 6 0 16,-3 14-2-16,-1 16 2 0,5 8-1 15,7-1-2-15,8 1 3 16,11-7 0-16,8-7-26 15,3 0-9-15,9-4-33 16,-1-3-13-16,-11 0-48 16</inkml:trace>
  <inkml:trace contextRef="#ctx0" brushRef="#br0" timeOffset="10658.5472">20326 3194 372 0,'-23'-44'140'0,"15"20"-76"0,8-10-59 15,4 20 27-15,4 1-25 16,7-1-5-16,12 7-3 0,11 1 2 16,19 6 0-16,8 3-16 0,8 4-5 15,15 3-54-15,15-3-24 16,0-4-42 0</inkml:trace>
  <inkml:trace contextRef="#ctx0" brushRef="#br0" timeOffset="10898.6453">21820 2542 392 0,'8'6'148'0,"-8"-2"-80"0,0 3-77 0,0 3 25 16,0 7-13-16,0 10-2 0,0 24-3 15,0 14-1-15,-4 16 2 16,0 4 0-16,-3 0 3 0,-1 7-3 15,4-4-2-15,1 17-23 16,-1-16-10-16,4-18-12 16,0-20-4-16,4-17-13 15,3-17-4-15,1-34-36 16</inkml:trace>
  <inkml:trace contextRef="#ctx0" brushRef="#br0" timeOffset="11363.9954">21863 3231 308 0,'7'-34'115'0,"1"31"-62"0,-1 6-31 15,1-3 31-15,0 0-24 16,3 0-8-16,4 7-13 16,5 3-6-16,3 0-1 0,3 1-1 15,5 2 0-15,3-3 2 0,1-3 3 16,-1-7-2-16,0-3 0 16,-3-4-1-16,-8-7-2 15,-8-9 3-15,-7 2 2 16,-8-6-4-16,-8 0-1 15,-3 3 0-15,-8 0 0 16,-4 11-5-16,-4 13 1 16,-4 13 0-16,-3 11-1 15,0 7 4-15,3 13 0 16,8 7 1-16,4-4 0 16,8-6 0-16,7 0 0 0,8-10 2 15,7-15 1-15,8-9 1 16,8-14 2-16,7-9-1 15,5-8 2-15,3-7-4 16,3 4 0-16,5 0 3 16,-4 3 1-16,-4 7-3 15,-8-3-3-15,1 9-3 16,-5 5-1-16,-7 6-3 16,0 6 1-16,-4 11 3 15,1 7 3-15,-5-3 0 16,-4 16-1-16,-3 4-2 15,0 3 1-15,3 0-45 16,1-7-20-16,3-13-98 16</inkml:trace>
  <inkml:trace contextRef="#ctx0" brushRef="#br0" timeOffset="12145.4264">23135 3174 380 0,'-30'-24'143'0,"22"10"-78"0,-15 4-76 15,12 7 24-15,-16-1-12 16,-11 1-1-16,-8 6-4 15,-4 11 0-15,-3 3 2 16,3 3 1-16,8 11 1 0,8 3-3 16,11 3 2-16,11-6 7 15,12-8 6-15,15-6 0 16,8-10 3-16,12-14-8 0,7-6-2 16,4-4 1-16,0-4 1 15,-12 1 10-15,-3-7 4 16,-8-4-3-16,-4 4 2 15,-4 0-11-15,-4 10-3 16,-3 3-9-16,0 11 0 16,-4 17-4-16,-1 9 2 15,1 21 3-15,4 28 1 16,-4 13 1-16,-1 6 2 16,1-2-3-16,-4 6 0 15,-4 14 1-15,-7 3 2 16,-12-17-3-16,-11-7 0 0,-8-17 1 15,0-9 0-15,-12-18 2 16,8-10 3-16,0-14 0 16,4-13 2-16,-4-17-4 15,4-17-2-15,4-24 0 16,0-11 1-16,3 1-1 16,9 7 2-16,10 6-2 15,9 8-1-15,11 6-6 16,15 0-1-16,11 3-6 15,24 4 1-15,15 7-18 16,11-1-8-16,8 4-29 16,0-3-10-16,-12-4-16 15,-7-7-5-15,-8-9-11 16</inkml:trace>
  <inkml:trace contextRef="#ctx0" brushRef="#br0" timeOffset="12370.1497">23262 2667 208 0,'-16'-102'79'0,"16"79"-42"0,0 12-34 0,0 11 15 16,0 7-3-16,0 7 1 15,0 6 14-15,4 7 7 16,4 18-19-16,-1 16-1 0,1 13-2 16,4 8-6-16,-5 0-1 15,1 6-6-15,3 7-2 16,1 20 0-16,-5-6 0 0,-7-7-14 15,0-17-3-15,0-20-26 16,0-18-11-16,4-13-66 16</inkml:trace>
  <inkml:trace contextRef="#ctx0" brushRef="#br0" timeOffset="12446.9895">23120 3123 364 0,'-34'-72'134'0,"34"52"-72"0,-8-18-59 15,8 32 28-15</inkml:trace>
  <inkml:trace contextRef="#ctx0" brushRef="#br0" timeOffset="12835.6619">23086 2990 603 0,'11'17'4'0,"8"7"-3"15,12 0-1-15,3-4 2 0,8-6 1 16,12-8 1-16,7-6 0 16,0-10 0-16,-3-17-2 0,-5-14 1 15,-7-10 0-15,-4-3 1 16,-8-4 2-16,-3 7 3 15,-8 0-2-15,-4 0 1 16,-4 11-7-16,-3 6-1 16,-5 10-5-16,-7 24-1 15,0 13 0-15,-3 28 4 16,-5 24 1-16,0 16 3 16,5 4-1-16,3-7-1 15,3-6 1-15,9-8 1 16,7-9 5-16,8-11 6 0,3-17-3 15,12-10 2-15,16-14-5 16,-1-3-2-16,-4 0-2 16,-7 0-3-16,-7 0 1 15,-5 4-1-15,-3 6 0 16,-5 7 0-16,1 7-3 16,-4 3 2-16,0 0-8 15,0 4-4-15,0 2-48 16,0-5-20-16</inkml:trace>
  <inkml:trace contextRef="#ctx0" brushRef="#br0" timeOffset="13180.5567">25009 3150 480 0,'3'13'178'0,"9"-6"-96"0,7 10-95 0,-11-3 26 16,-1 6-13-16,1 7 0 15,-8 0 0-15,0-3 2 16,0-7-1-16,0-7 4 0,4-10 1 16,3-13 0-16,12-4-1 15,8-7-6-15,11-3 1 16,8-7 0-16,-4 7 0 15,-3 3-3-15,-5 14 2 16,4 10-4-16,0 10 1 0,1 4 0 16,-1 13 2-16,0 17 3 15,0 3 2-15,1 8-6 16,-1 9 0-16,-4-6-50 16,1-10-19-16,-1-14-118 15</inkml:trace>
  <inkml:trace contextRef="#ctx0" brushRef="#br0" timeOffset="13376.0537">26733 3537 524 0,'-12'-10'198'0,"8"34"-108"0,-7-1-175 0,7-9-1 15</inkml:trace>
  <inkml:trace contextRef="#ctx0" brushRef="#br0" timeOffset="28733.666">8762 5562 316 0,'-19'3'118'0,"19"0"-64"0,-8 1-50 16,8-4 26-16,0 0-8 15,-3 0 1-15,-5-4-3 16,-4-2-1-16,-3-1-10 16,-4 0-3-16,-4 0-2 0,-4-3 0 15,1 3 2-15,-9 4-8 16,-3 6 0-16,0 4-5 16,3 17 2-16,5 13 1 15,11 21-1-15,11 0-1 16,19-1 1-16,16-2 5 15,11-11 2-15,12-13 0 16,0-11-2-16,3-6 1 16,1-8-1-16,-8-6 2 15,-4-3 3-15,-15-4 9 0,-12-6 3 16,-11-8 0-16,-8-6 0 16,-8-4-7-16,-3-3-4 15,0-3-6-15,0 0 0 16,-5-1-22-16,9 4-8 15,-1 7-51-15,24 14-124 32</inkml:trace>
  <inkml:trace contextRef="#ctx0" brushRef="#br0" timeOffset="29048.8521">9148 5684 400 0,'-11'17'151'0,"7"-10"-82"0,0 10-74 16,8-7 26-16,0 3-21 15,0 8-2-15,-1-4 1 16,5 7 2-16,0-1 0 16,3 5-3-16,1 2 1 0,3-3 1 15,4 0 0-15,0-6 0 16,0-4 0-16,-3-10 4 15,-1-7 2-15,0-11 15 16,4-9 9-16,4-21-10 16,4-6-3-16,4-14-13 15,-5-1-4-15,1-2-8 0,-4 6 0 16,-4 11-45-16,4 6-19 16,-4 10-47-16</inkml:trace>
  <inkml:trace contextRef="#ctx0" brushRef="#br0" timeOffset="29244.4221">9913 5103 384 0,'-15'27'143'0,"15"-3"-78"0,0 54-76 0,0-44 22 15,3 14-11-15,-3 6 0 16,4 7 0-16,0 7 2 0,0 17-1 15,3 3-36-15,1-3-16 0,0 0-29 16,3-10-11-16,1-14-26 16</inkml:trace>
  <inkml:trace contextRef="#ctx0" brushRef="#br0" timeOffset="29453.9918">9599 5433 356 0,'-80'37'132'0,"76"-24"-72"0,16-2-68 15,7-5 21-15,19 1-16 16,12 3 0-16,11 1 1 0,15-8 3 16,12 0 0-16,16-3-5 0,-5 4 0 15,4-1-62-15,4 1-26 16,4 6-37-1</inkml:trace>
  <inkml:trace contextRef="#ctx0" brushRef="#br0" timeOffset="30189.627">10792 5725 404 0,'-65'23'151'0,"54"8"-82"0,-1 17-85 0,8-25 23 0,0 8-9 15,-3 10 1-15,-1-1-2 16,1 8 2-16,3 10 1 16,0 6-11-16,0 8-5 0,0-11 5 15,0-14 6-15,1-9 6 16,-1-11 4-16,4-14 9 16,0-16 3-16,4-14-4 15,3-17-3-15,1-13-3 16,3-11-2-16,1-7-1 15,-1-3 2-15,8-10-5 16,12-7-1-16,3 4-5 16,5 13-1-16,-1 10 3 15,4 17 1-15,-4 14-3 0,-3 10 1 16,-5 14 2 0,-7 13 1-16,-8 10 1 0,-7 18 2 15,-8-1-1-15,-8 0 2 16,-11 1 2-16,-8-4 4 15,-11-7-4-15,-11-7-1 16,-5-6-11-16,0-7-5 16,1-4-27-16,11-10-13 15,8-3-14-15,11 0-7 16,15-17 4-16,12 0 5 16,11 3 31-16,19 3 17 15,5 1 28-15,7 3 15 16,-4 0 9-16,0 3 5 0,-4 4 4 15,0 0 2-15,-3 3-8 16,-5 1-4-16,1 2-17 16,-5 4-9-16,-3 4-5 15,-4 6-4-15,1 3 1 16,-1 14 1-16,-4 4 3 16,4 0 2-16,0-1 8 15,0-3 2-15,4-3-2 16,8-3 1-16,3-8 4 15,1-9 2-15,-5-8-3 16,-7-6 1-16,0-7-5 16,-4-10-1-16,-3-4-8 15,-9-3-2-15,1-3-7 16,-4-1-2-16,3 5-36 16,1 2-13-16,3 7-45 0,5-3-17 15,-1 0-27 1</inkml:trace>
  <inkml:trace contextRef="#ctx0" brushRef="#br0" timeOffset="30459.5454">11794 5456 360 0,'-20'-20'134'0,"17"6"-72"0,-5 1-66 0,8 6 26 15,0-3-14-15,0 0 0 16,0-1 0-16,0 5 0 0,0 2-4 15,0 4-3-15,8 7 0 0,-5 3-1 16,5 11 0-16,-4 6 0 16,4 7 0-16,-1 13 0 15,1 8 2-15,3 19-3 16,1-2 0-16,-5-4 1 16,1 3 0-16,0-6-9 15,-1-4-4-15,1-4-51 16,0-9-20-16,7-17-61 15</inkml:trace>
  <inkml:trace contextRef="#ctx0" brushRef="#br0" timeOffset="30791.9913">11560 5616 432 0,'-11'0'162'0,"15"0"-88"0,11 7-88 0,-4-4 22 15,9 1-9-15,6-1 0 16,16-3 1-16,20-3 0 16,18-1 0-16,-4 1-14 0,1 3-5 15,-5 0-34-15,1 0-16 16,0 3 11-16,3 4 9 16,1 0 27-16,-12 0 10 15,-12-1 33-15,-7 1 13 16,-8 3 21-16,-3 4 10 15,-9 10-19-15,-3 3-7 0,-4 7-23 16,-3 0-10-16,-9 3-4 16,1 4 0-16,-8-4-14 15,0 1-5-15,0-4-40 16,0-7-15-16,8-3-82 16</inkml:trace>
  <inkml:trace contextRef="#ctx0" brushRef="#br0" timeOffset="30942.2506">12715 5348 388 0,'-8'-4'145'0,"12"8"-78"0,7-1-89 16,5 0 17-16,7 1-78 15,19-1-30-15,11-3-22 0,24 0-5 16</inkml:trace>
  <inkml:trace contextRef="#ctx0" brushRef="#br0" timeOffset="31240.6149">13342 5579 444 0,'-42'20'165'0,"19"-3"-90"0,-12 14-87 0,12-14 24 15,-11 3-12-15,0 0 0 16,3 4-3-16,4 3 0 15,8-6 2-15,12-4-2 0,10 0-1 16,28-11 0-16,11 5 0 0,8-5 0 16,3 5 3-16,1 2 0 15,3 4 1-15,-3 4 0 16,-12 2 2-16,-12 11-1 16,-15-3 2-16,-15 3 0 15,-7 7 3-15,-8-1-3 16,-5-2-2-16,-3-8 0 15,1-3-1-15,2-13-51 16,5-11-23-16,8-16-57 16</inkml:trace>
  <inkml:trace contextRef="#ctx0" brushRef="#br0" timeOffset="32006.9271">15307 5361 324 0,'-4'-10'123'0,"8"10"-66"0,-1 3-31 0,-3-3 36 15,-3 0-22-15,-5 4-5 16,-4-4-21-16,-7 7-7 16,-7-4-4-16,-5 4-5 0,-7 6 1 15,0 8-1-15,-4-1-2 16,-1 1 3-16,-2 2 2 16,6 1-5-16,13 0 1 15,10-4-1-15,16 1 2 16,0-4-4-16,23 13 2 15,8-3 0-15,11-3-1 16,8 7 4-16,7 6 0 16,0 0 1-16,1 1 2 0,-1-1-1 15,-19-6 2-15,-15-1-2 16,-11 1-1-16,-12-1 3 16,-8-2 2-16,-15-1 0 15,-8-3 0-15,-7-4-6 16,-4-3 1-16,-4-7-13 15,4-6-5-15,12-1-30 16,-9-10-14-16,13-10-33 16,10-7-16-16,13-13-6 15</inkml:trace>
  <inkml:trace contextRef="#ctx0" brushRef="#br0" timeOffset="32201.8822">15735 5212 416 0,'11'7'154'0,"-7"-4"-84"0,4 27-75 0,-1-13 28 16,1 0-19-16,3 11-2 15,5 6-4-15,3 3 0 16,0 11 2-16,0 13-5 0,0 17 1 16,-4 0-33-16,1-7-13 15,-5-10-37-15,-3 1-15 16,-4-1-27-1</inkml:trace>
  <inkml:trace contextRef="#ctx0" brushRef="#br0" timeOffset="32668.224">15551 5657 348 0,'-19'-21'132'0,"23"18"-72"0,0 0-70 15,11 3 39 1,4 3-20-16,16 0-5 15,7 4-4-15,11 3 0 16,5 4 0-16,14 3 0 0,-7 7-3 16,-4 3 2-16,-7 3 1 15,-5 1 2-15,-3 0 3 16,-4-1 4-16,-3-3 2 16,-9 1 1-16,-3-8 2 15,-4-3 4-15,-8-4 1 16,-3-6-4-1,-8 0 1-15,-4-7-5 0,-8-7 1 16,-4-3-5-16,1-10-2 16,-4-11 0-16,3-6-1 15,5 3-2-15,-1 3-2 16,8 4-4-16,4 0 0 16,3 3 2-16,9 4 1 15,3-1-2-15,0 4 0 16,0 0 2-16,0 0 2 15,0 4 0-15,0 3 2 16,-3 3-15-16,-1 3-7 16,-4 4-15-16,1 4-6 0,-1 3-22 15,1 6-9-15,3 1-41 16,4-1-56 0,23-6 50-16</inkml:trace>
  <inkml:trace contextRef="#ctx0" brushRef="#br0" timeOffset="32863.1827">16882 5664 456 0,'-4'10'170'0,"4"-3"-92"0,4 13-91 16,3 0 26-16,1 7-16 16,-1 4 2-16,1 0 1 15,-4-1 0-15,0-3 0 16,0 1-18-16,-1-1-5 0,1 0-22 15,0-3-9-15,11-21-114 16,1-13 20 0</inkml:trace>
  <inkml:trace contextRef="#ctx0" brushRef="#br0" timeOffset="32998.4041">16840 5280 416 0,'-4'3'154'0,"0"4"-84"0,27 6-99 0,-16-2 14 16,13-1-55-16,6 0-17 15</inkml:trace>
  <inkml:trace contextRef="#ctx0" brushRef="#br0" timeOffset="33717.7797">17317 5647 276 0,'16'51'104'0,"-13"-31"-56"0,1 17-23 16,0-16 33-16,0-1-16 15,0 0-1-15,0-3-20 16,-4-3-7-16,3-7-9 16,-3 0-2-16,8-21-19 15,0-10-9-15,3 0-12 16,8 1-2-16,4 6 14 16,0 3 10-16,0 7 7 15,0 4 5-15,4 3 4 16,3 0 2-16,1-4-4 15,3 1 1-15,12-4-2 0,-4-6-2 16,-7-4-2-16,-5 0 1 16,-7 0 5-16,-4 0 4 15,-3 3 8-15,-9 1 4 16,-7 2 7-16,-7 11 6 16,-13 7-12-16,1 10-2 15,-4 4-9-15,4-1-2 16,4 7-4-16,7-3-1 15,5-7-1-15,6-4 0 16,5-13 4-16,11 0 3 16,4-6 0-16,0-8 0 15,-4-3 3-15,4-7 3 16,-8 1 5-16,-3-1 4 16,-5 0-1-16,-3 0-2 0,-4 7-9 15,0 4-3-15,-4 2-5 16,1 8-3-16,-1 10-3 15,4 13 1-15,4 18 1 16,7 13 2-16,1 3-1 16,7 7 1-16,4 7 2 15,3 10 0-15,-3 7-7 16,0 14 0-16,-4-4 1 16,-3-17 3-16,-13-3 2 15,-3-8 3-15,-11-12 8 16,0-11 3-16,-5-10 2 15,1-10 4-15,-8-14 2 16,-4-10 2-16,-3-10-4 16,-9-7 1-16,5-7-7 15,-4-10 0-15,11-3-10 0,12 3-4 16,7 3-7-16,16 1 0 16,15 2-3-16,15 1 2 15,15 0-24-15,5 3-10 16,11-3-42-16,15 0-16 15,11-7-68 1</inkml:trace>
  <inkml:trace contextRef="#ctx0" brushRef="#br0" timeOffset="34063.2582">19263 5728 512 0,'-8'0'189'0,"5"3"-102"0,-9-3-97 15,4 4 30-15,-3-1-19 16,-4 7 0-16,-4 1-6 16,0 6-1-16,-4 3 3 15,3 7-12-15,1 4-3 0,4 3 5 16,7 0 3-16,8 0 1 16,4-7 1-16,8-3 5 15,-1-7 1-15,4-7 4 16,1-14 3-16,3-2-2 15,0-5 0-15,-4-2 1 16,-3-8 0-16,-8 1 0 16,-8-14 0-16,-8-3 0 0,-3-4 0 15,-8 0-16-15,4 4-6 16,0 3-38-16,4 7-13 16,7 6-33-16,12 8-14 15,7 3-17 1</inkml:trace>
  <inkml:trace contextRef="#ctx0" brushRef="#br0" timeOffset="34289.7193">19882 5334 460 0,'-11'-14'173'0,"7"14"-94"0,0 4-94 15,4-4 20 1,-7 17-11-16,-13 3-4 15,9 14 0-15,0 7 5 16,-1 6-11-16,4 8-4 0,5 13-14 16,-1 0-3-16,0-7-16 15,0-3-5-15,0-11-3 16,0-9-3-16,1-11-41 16</inkml:trace>
  <inkml:trace contextRef="#ctx0" brushRef="#br0" timeOffset="34438.809">19668 5871 280 0,'-26'-44'107'0,"14"16"-58"0,1-23-13 16,7 31 36-16,4-7-25 16,0 7-6-16,4-1-25 0,-1 4-10 15,17 7-4-15,6 3-5 0,16 4 0 16,12 6-7-16,11 4-4 16,19 0-47-16,4 0-23 15,27-7-71 1</inkml:trace>
  <inkml:trace contextRef="#ctx0" brushRef="#br0" timeOffset="35399.9306">20934 5276 392 0,'-4'0'148'0,"8"4"-80"0,-4-1-73 0,0-3 26 15,11 7-21-15,1 10-2 0,-5 7-1 16,8 16-2-16,-3 8 4 15,-12 13 0-15,0 21 1 0,0 3 0 16,0-4 0-16,0-10-20 16,0-3-7-16,4-13-39 15,11-8-17-15,8-9-54 16</inkml:trace>
  <inkml:trace contextRef="#ctx0" brushRef="#br0" timeOffset="36480.0586">21331 5864 392 0,'15'0'148'0,"-7"7"-80"0,4 0-75 15,-1-1 27-15,0-2-14 16,9-1-1-16,3-6-2 0,7-4 0 16,5-10-2-16,-5-14-16 0,1-3-5 15,-5-3 1-15,-6-4 1 16,-9 4 11-16,-3 3 6 15,-16-7 7-15,-7 7 5 16,-4 14-9-16,-4 10-2 16,-4 10-6-16,0 10 1 15,-3 14 1-15,-5 23 2 16,1 14-1-16,7 0 1 16,8-6 2-16,11-1 2 15,16-13 8-15,3-7 5 16,8-7 2-16,4-13 1 0,-3-4-3 15,22-17-1-15,-4-10-6 16,0-3-3-16,-4-18 6 16,-3 4 3-16,-4 0-5 15,-4 7-1-15,-4 3-6 16,0 11-4-16,-4 6-4 16,-3 17-1-16,-1 11 1 15,-3 6 2-15,-4 3 2 16,-1 4 3-16,5 0 0 15,0-7 2-15,3-3 0 16,5-7 3-16,3-10-3 16,7-7 0-16,5-7-19 15,-4-3-7-15,-4-4-28 16,0-3-10-16,-4 4-1 16,-4 3 0-16,0 6-9 15,1 4 32-15,-1 4 14 16,0-1 1-16,8-3 2 15,8 0 13-15,-1-3 7 16,-3-4 25-16,0-3 9 16,-4 0 18-16,-8-11 8 15,-4 4 2-15,-11-7 20 16,-7 7-24 0,-8 14-23-16,-8 6-13 15,0 8-13-15,-4 6-3 16,8 3-4-16,0 4-1 0,3 0 1 15,9-4 0-15,3-3 8 16,8-4 5-16,3-2-2 16,9-8 1-16,7-3-3 15,-4-3 2-15,4-8 0 16,-4-2 3-16,0-4-5 16,-4-10-1-16,0-4 2 15,-3 1 1-15,-1 2-3 16,-3 8-3-16,0 3-7 15,-1 14-10 1,1 23 2-16,0 7 4 16,-1 11 4-16,1 9-7 15,0 7-2-15,-5 25 10 16,-6 23 7-16,-5 6-9 16,-7-2-4-16,-4-1 9 0,-4 4 8 15,-12-8-7-15,5-9-1 16,-1-14 0-16,4-20 3 15,1-17 2-15,3-17 1 16,0-14 0-16,4-27 0 16,-1-17 2-16,5-14 4 15,7-13-6-15,5 0-2 16,6 7-8-16,9 6-1 16,7 11-10-16,12 6-2 15,15 11-10-15,11 3-2 16,19 3-16-16,1 1-5 0,-1-4-46 15,20-14-16 1,-4-17-42-16</inkml:trace>
  <inkml:trace contextRef="#ctx0" brushRef="#br0" timeOffset="36720.1124">22998 5354 484 0,'-8'14'181'0,"8"0"-98"0,0 16-101 16,0-9 27-16,0 6-11 15,0 13 3-15,0 11 0 16,-4 28-1-16,1-1 1 16,3 3-8-16,0-6 0 0,3 6-15 15,1-2-3-15,0 12-31 0,0-19-14 16,0-18-21-16,-4-17-6 15</inkml:trace>
  <inkml:trace contextRef="#ctx0" brushRef="#br0" timeOffset="37170.8406">22639 5565 400 0,'-4'-7'148'0,"4"7"-80"0,7 7-79 0,1 0 22 15,11 6-14-15,8 8 2 16,7-1 1-16,8 4 2 0,8-4-1 16,11 4-1-16,-4-4 1 0,-3-6 3 15,-4-11 2-15,-4-3 13 16,-4-6 7-16,0-8-2 16,-8-3 0-16,-7-7-4 15,-4 1-3-15,0-1-5 16,-8 3 0-16,0 1-9 15,-7 6-4-15,3 8-7 16,-3 6 0-16,0 13-5 16,-1 14 1-16,1 4 10 15,0 17 8-15,-1-4-2 16,5-4-2-16,-1-2-8 0,5-8-1 16,-1-6 12-1,8-7 6-15,3-7-3 0,1-3-2 16,0 0-6-16,0 0 0 15,0 3-2-15,3 4 0 16,-3 6 0-16,0 4-2 16,-1-1 0-16,-3 1 0 15,0-3-17-15,0-1-9 16,8-3-31-16,7-3-13 16,4-1-100-1</inkml:trace>
  <inkml:trace contextRef="#ctx0" brushRef="#br0" timeOffset="37636.1046">24794 5857 472 0,'-3'4'176'0,"-1"-1"-96"0,0 11-93 16,4-4 28-16,-4 3-16 16,0 8 0-16,-3-1 1 0,-5 7 0 15,1 0 0 1,-1-6 0-16,1-4 0 0,3-4 4 0,4-2 5 15,4-5-3-15,8-16 2 16,4-7-3-16,-1-7 0 16,4-6 1-16,8-8 1 15,-4 5-3-15,4-1-3 16,-4 13-5-16,0 8 0 16,1 2 0-16,6 18-1 15,-7 7 1-15,1 6 0 16,-1 4 3-16,-4 7 0 15,-4-1-2-15,1 1 2 16,-4 3-26-16,-1 0-9 0,1-4-57 16,7-9-23-16,0-11-47 15</inkml:trace>
  <inkml:trace contextRef="#ctx0" brushRef="#br0" timeOffset="37906.1747">25739 5297 488 0,'-4'6'184'0,"8"8"-100"0,-4 13-100 15,-4-6 28-15,-4 9-12 16,-15 11 0-16,-3 17-3 0,-9 23 2 15,-7 14 1-15,-4 7-3 0,-3 10 0 16,-5 17 2-16,-3-6 0 16,3-4-19-16,12-21-7 15,8-20-28-15,11-20-10 16,7-17-50-16</inkml:trace>
  <inkml:trace contextRef="#ctx0" brushRef="#br0" timeOffset="38266.4266">25647 5986 564 0,'38'7'209'0,"-30"-4"-114"0,19-3-111 15,-8 4 32-15,7-1-32 16,5 1-6-16,-4 6 0 15,-4-3 2-15,-4-1 12 16,-4 1 0-16,-3 7 1 16,-9-4 6-16,-6 4-2 15,-5-1 2-15,-4 8 1 16,-7 2 0-16,0 4 2 16,0 7 3-16,0 4-4 15,4 6-1-15,3-3 9 16,8-7 5-16,12 0-4 15,7-7-1-15,12-3-7 0,8-1-4 16,7-6-8-16,11-6-4 16,1-11-52-16,22-7-23 15,-3-17-109 1</inkml:trace>
  <inkml:trace contextRef="#ctx0" brushRef="#br0" timeOffset="41148.9427">24286 6550 324 0,'-11'0'121'0,"14"7"-66"0,-3-10-51 0,0 3 26 16,0-4-13-16,4 1-2 15,-4-1-6-15,0-2-1 16,4-5-5-16,0-2 0 0,-4-4 1 16,0-10-2-16,0-7 1 15,0 0-4-15,-4-4 0 16,-4-2 1-16,-3-1 2 16,-4 3 1-16,3-9 1 0,1-7 2 15,3 3 3-15,0 0-2 16,1-14 1-16,3 7-7 15,0 7-3-15,4 4-2 16,0 3 3-16,0-1 0 16,4 8 3-16,4 0-1 15,-1-1 2-15,5-6-4 16,-5 7-2-16,1-1 2 16,0 8 0-16,-1-1 1 15,-7 8 0-15,4 2 0 16,-4 4 2-16,0 4-1 15,0-1-1-15,0 4 1 16,0 0 1-16,0 3-3 16,0-3 0-16,4 3 1 15,4 0 2-15,-1 0-1 16,5-6-1-16,-1 2 5 0,4 1 1 16,1 3 0-16,3 1-1 15,0-4-6-15,4 6-1 16,8 1 1-16,-1-4 0 15,8 0 1-15,4 4 0 16,-7-1 0-16,18 11 0 16,1-3 0-16,-1 6 2 15,-11-3-1-15,12-11-1 16,3-6 1-16,4 0 1 16,-7 0-1-16,-1 3 2 15,-3 0-2-15,-8 0 2 0,-4 0-2 16,-3 1 2-16,-8-1-4 15,-8 0-2-15,-4 4-3 16,-4-1-1-16,-3 1-23 16,0 3-8-16,-4 0-48 15,-4-4-23-15</inkml:trace>
  <inkml:trace contextRef="#ctx0" brushRef="#br0" timeOffset="41959.9909">25861 5202 480 0,'-8'-17'178'0,"12"17"-96"0,4 0-91 15,-1 0 28-15,5 0-15 16,-1-4-1-16,9 1-1 16,-5-1-2-16,4 1 1 15,0 0-1-15,4-1 0 0,0 1-3 16,0-1 2-16,0 4 1 15,-4 0 0-15,0-3 2 16,0 3 1-16,0 0-4 16,0 0 1-16,-3 0 2 15,3 0 3-15,-8 0-2 0,1 3 0 16,-1 1-1-16,-3 3 1 16,-1-1 0-16,-3 8 1 15,0 6 0-15,0 8 0 16,0 5-5-16,0 8-1 15,-4 10 1-15,0 17 0 16,0 14 1-16,0 16 0 16,0-3 2-16,0-6 1 15,3-4 3-15,5-1 1 16,4-5-6-16,3-11 0 16,0 3 1-16,4-7 1 15,0-9 1-15,-3-4 0 16,-5-7-2-16,1-3-2 0,-5-1 3 15,1-6 0-15,-1-3 1 16,-3-4 0-16,0-3-2 16,-4 0-2-16,0-4 3 15,0-3 0-15,0-3-1 16,0-4-2-16,0 0-2 16,-4-3-1-16,0 0-16 15,1-4-5-15,-5 0-54 16,-3 1-22-16,-12-14-98 15</inkml:trace>
  <inkml:trace contextRef="#ctx0" brushRef="#br0" timeOffset="74401.8465">2753 9275 284 0,'0'-14'107'0,"4"-6"-58"0,-4 3-22 0,7 6 32 15,-7 1-9-15,0 3-2 0,0 1-8 16,0 2-2-16,-7 1-8 16,3 20-17-16,-4 10-12 15,1 7-6-15,-5 10-1 16,-3-3 4-16,7 0 1 15,4-1 3-15,-3 1-1 16,3-3-1-16,4-8 3 16,0-9 2-16,0-8 0 15,0-13 2-15,11-10 2 16,1-14 5-16,7-13-8 16,8-11-1-16,0-20-3 15,-1 0 1-15,5 0-4 16,3 11-2-16,4 6 2 0,1 7 0 15,-1 13-2 1,0 11 2-16,0 6 1 0,4 11 0 16,-7 13 0-16,-5 17 0 15,5 10 4-15,-12 11 5 16,0-1-1-16,0 1 1 16,3 0-3-16,-3-8-1 15,0-2-3-15,-4-1-2 16,-3-3 1-16,3-3-1 15,-8-4-7-15,1-3 0 16,-5-7-24-16,1-4-7 16,-8 1-26-16,0-4-13 0,0-3-29 15,0-7-11-15,4-4-19 16</inkml:trace>
  <inkml:trace contextRef="#ctx0" brushRef="#br0" timeOffset="74687.5618">3888 8840 428 0,'8'17'159'0,"0"-14"-86"0,3 14-59 16,-3-13 36-16,3 2-19 15,1 1-4-15,3 3-13 16,-11 4-6-16,0 6-5 15,-1 7-3-15,-3 14 3 0,-3 14-4 0,-1 2 0 16,0 4-1-16,4-3 0 16,0-3-5-16,0-4-3 15,0-7-14-15,0-4-5 16,0-6-27-16,0-10-11 16,0-7-40-16,0-7-17 15,0-20-14 1</inkml:trace>
  <inkml:trace contextRef="#ctx0" brushRef="#br0" timeOffset="74942.4114">3831 9254 412 0,'-19'27'154'0,"15"-20"-84"0,-11 10-66 15,15-10 32-15,0 0-18 16,0 0-2-16,4-1-1 15,3 1 1-15,8-3-9 16,12-4 0-16,4-4 3 0,7 1-4 16,8-4 2-16,0 0-5 15,15 0-2-15,4 1-7 16,4-5-1-16,0-2-17 16,-8 9-7-16,0 4-38 15,0 0-19-15,0 0-88 16</inkml:trace>
  <inkml:trace contextRef="#ctx0" brushRef="#br0" timeOffset="75199.4896">5222 8993 440 0,'4'3'165'0,"0"-3"-90"0,4 3-63 0,-8-3 37 16,3 4-26-16,5 3-7 16,0 6-13-16,-1 8-4 15,1 6 0-15,4 20 0 0,-1 11 1 0,0 7-14 16,1-4-3-16,-4 3-15 16,-1 11-8-16,1 3-36 15,0 0-13-15,-1-10-75 16</inkml:trace>
  <inkml:trace contextRef="#ctx0" brushRef="#br0" timeOffset="75498.1678">2359 10093 372 0,'4'-7'140'0,"7"4"-76"0,5 0-72 0,-1-4 21 15,8-7-31-15,4 1-10 16,15 3-35-16,4 3-12 16,-8 0-54-16,4 4-22 15</inkml:trace>
  <inkml:trace contextRef="#ctx0" brushRef="#br0" timeOffset="76084.3446">2336 10110 472 0,'-7'4'178'0,"14"-4"-96"0,-3 0-84 0,4 0 31 15,7-4-17-15,12 1-2 16,11-1-3-16,12-6 0 16,15 3-4-16,11 4-4 0,31-4 0 15,15-3 1-15,16 3 0 0,19 0-3 16,15 1 2-16,4-4 1 15,26 6 0-15,1 1 0 16,0 6 2-16,11-3-3 16,-12 0-2-16,-11 7 4 15,-3 0 1-15,-20-1 0 16,-19 5-2-16,-15 2-4 16,-23 1-2-16,-24-4-28 15,-14-3-13-15,-16 0-33 16,-7-4-12-16,-15 4-79 15</inkml:trace>
  <inkml:trace contextRef="#ctx0" brushRef="#br0" timeOffset="76730.0344">3862 10565 408 0,'-23'38'151'0,"15"-35"-82"0,-19 14-58 0,23-13 34 0,1-1-24 16,-1 0-6-16,4-3-7 15,7 0-1-15,1 0-4 16,3-3-2-16,9 0 0 0,6-1-4 16,5-3 2-16,3-3 1 15,5 0 0-15,3 3-3 16,7 0 2-16,1 4 1 16,-4 10 0-16,0 3 0 15,0 0 0-15,-12 7 0 16,-3 10 0-16,-20 11 0 15,-11 2 2-15,-8 18-1 16,-11 0 2-16,-15 7-4 16,-8-4-2-16,-8-4 2 0,-3-2 0 15,-1-4 3 1,-7-7 1-16,4-3 3 0,7-11 3 16,0-3-2-16,12-6 1 15,7-4-5-15,12-7-2 16,8-3 2-16,11-4 0 15,19-3-4-15,0 0 1 16,15 0 0-16,12-3 2 16,4-1-3-16,11-2 0 15,8 2 1-15,4 1 0 16,-8 3 0-16,3 3 0 16,-6 7 0-16,-13 1 0 15,-7-1-22-15,-3 0-8 0,-20-3-29 16,-4-7-10-16,-15-7-63 15,-12-7-28-15,-22-26 34 16</inkml:trace>
  <inkml:trace contextRef="#ctx0" brushRef="#br0" timeOffset="77255.5626">1698 9149 424 0,'-35'20'159'0,"32"4"-86"0,3 17-72 0,0-24 32 16,0 7-20-16,-12 10-4 15,8 6-9-15,-7 15 0 16,-1 26 0-16,-3 24 0 0,-8 8 0 16,8 33-3-16,-12 13 2 15,-7-2 1-15,7 9 2 16,4 0-1-16,8-9-1 15,3-25 5-15,8-6 1 0,-3-14 4 16,7-13 4-16,7-11-4 16,-3-13 2-16,8-18-3 15,11-9 2-15,3-7-2 16,5-7 0-16,7 0-5 16,8-11-3-16,23-6-5 15,7-3 0-15,12-4 0 16,8-3 2-16,-8-4-8 15,4 1-1-15,-1-4-12 16,13 0-5-16,-13 0-38 16,1 0-17-16,11 0-98 15</inkml:trace>
  <inkml:trace contextRef="#ctx0" brushRef="#br0" timeOffset="77930.2158">7042 8965 444 0,'-34'17'167'0,"26"-3"-90"0,0 10-76 15,8-7 32-15,0 7-27 16,0 27-4-16,0 13-3 16,0 14 2-16,0 14 0 0,-7 27-3 15,3 20 1-15,-4 11-1 0,-3 19 0 16,-1 1 2-16,1-7 0 15,-5 11 0-15,1-18 0 16,4-17 2-16,-1-23 1 16,1-14 3-16,3-14 3 15,0-13-2-15,1-14-2 16,-5-10-2-16,1-11-3 16,-4-9 1-16,-16-11-1 15,-11-6-7-15,-15-7-3 16,-5-7 6-16,-10-4 1 15,-5-6 3-15,-11 0 0 0,-3-4-5 16,-1 4 1-16,8 3-7 16,0 1-3-16,4 2-10 15,7 4-3-15,8 7-20 16,0 3-8-16,4 0-17 16,15 1-6-16</inkml:trace>
  <inkml:trace contextRef="#ctx0" brushRef="#br0" timeOffset="78275.3756">7902 10019 452 0,'8'10'167'0,"-1"-10"-90"0,5 3-79 0,-5-3 31 16,9 4-19-16,3-4-1 15,4 0-7-15,7 3-4 16,1 4 1-16,7-1 0 0,12 1 1 15,7 0-11-15,12-4-5 0,4 4-17 16,-5 0-4-16,5 0-20 16,-8-4-9-16,-4-3-35 15,-7 7-13-15,-16-10 0 16</inkml:trace>
  <inkml:trace contextRef="#ctx0" brushRef="#br0" timeOffset="78486.2658">7875 10569 384 0,'19'13'143'0,"-11"-9"-78"0,19-8-56 16,-4 4 30-16,15-3-22 15,4 0-5-15,15-1-9 0,8-3-3 16,19 7 0-16,4 0-29 0,8-3-10 15,3 3-56-15,12 3-24 16,4-3-19 0</inkml:trace>
  <inkml:trace contextRef="#ctx0" brushRef="#br0" timeOffset="80482.4529">10119 9359 400 0,'8'-6'148'0,"-4"6"-80"0,0 3-57 0,-1 0 34 0,1 4-22 16,8 0-2-16,-12 3-13 16,0 0-3-16,0 11-3 15,-4 3-4-15,0 6 1 0,-4 11-4 16,-3 3-1-16,-1-3 0 15,-3 10 4-15,4-10 3 16,-1-11 2-16,5 1-1 16,-1-14 1-16,4-10 0 15,0-14 1-15,0-7 0 16,8-6 0-16,8-14-5 16,3 0 1-16,8-4 2 15,8-2 1-15,3 2-1 16,0 4-2-16,1 4 1 0,-1 3 1 15,8 6-3 1,0 4-2-16,-4 4-1 0,5 6 3 16,-1 3-2-16,0 8-1 15,-4 3 0-15,0 10 0 16,0 3 3-16,-7 4 0 16,3 6-4-16,-7 8 1 15,-4 6-7-15,0 7-1 16,-8 0-20-16,-3 3-9 15,-5-3-42-15,-3-3-17 16,-12 3-45 0</inkml:trace>
  <inkml:trace contextRef="#ctx0" brushRef="#br0" timeOffset="80827.7698">9802 10481 392 0,'4'10'145'0,"11"-7"-78"0,12 0-58 16,-12 4 30-16,12-7-18 15,15 4-2-15,15-1-11 0,16 0-5 16,7 1-2-16,8-1 1 0,11 1 1 16,16-4-1-16,0 0 1 15,0 0-4-15,-5-4-2 16,-6 1-9-16,-9-1-5 16,1 1-29-16,-20 0-10 15,-11 3-37-15,-19 6-14 16,-15 1-25-1</inkml:trace>
  <inkml:trace contextRef="#ctx0" brushRef="#br0" timeOffset="81382.8562">10047 11140 408 0,'15'-4'154'0,"0"1"-84"0,12-1-71 16,-8 4 31-16,8-3-19 16,7-4-3-16,4 0-8 15,1 4 0-15,3 0 0 16,0-1-5-16,0 4 1 0,-4 4-5 15,-4 2 1-15,1 5 4 16,-5 6 2-16,-7 3 2 16,-4 0 2-16,-7 4-3 0,-12 7 0 15,-8 3 1-15,-3 3 2 16,-12 17-1-16,-11-6 2 16,-9-1-4-16,-2 4-2 15,-17-10-1-15,-3-3 0 16,0 9 5-16,4-6 1 15,8-4 0-15,7-6-2 16,0-7 3-16,19-4 2 16,4-3 0-16,16-7 2 15,11-3-2 1,15-4-3-16,15 1 2 0,20-4-5 16,7 0 0-16,11 3 1 15,5 4 2-15,3-4-3 16,12 1-2-16,3 3-14 15,-7-1-4-15,-7-2-27 16,-5-4-9-16,-19-4-43 16,-7-9-16-16,-27-14-1 15</inkml:trace>
  <inkml:trace contextRef="#ctx0" brushRef="#br0" timeOffset="82463.9885">9213 11411 280 0,'0'-13'104'0,"0"3"-56"0,0-18-34 16,0 15 26-16,4-8-18 16,0-13-2-16,0-6-8 15,3-11 0-15,1-21-7 16,0-6 4-16,3-3 3 0,-3-21-2 16,-1 7 2-16,-3-14-5 15,0 4 1-15,-4-4-5 16,4 7 0-16,0 4-3 15,-8 6-1-15,8-3 1 16,-8 10 2-16,0 3 1 16,0 4 1-16,-3 7 2 15,3-4 1-15,4 7-6 16,-4 4 0-16,4-1-1 0,0-3 2 16,8 10-3-16,-5 4-2 15,1 10-3-15,0 6 1 16,0 4-2-16,0 7 2 15,3 7 1-15,1-4-1 16,3 7 1-16,9 0 0 16,3 0-2-16,7 4-1 15,5-1 4-15,18 0 1 16,-3 4 2-16,-1 3 2 16,5 1-3-16,-1 2 0 15,1 1-15-15,3-1-4 16,12-2-30-16,-8 2-12 0,4-6-74 15</inkml:trace>
  <inkml:trace contextRef="#ctx0" brushRef="#br0" timeOffset="83170.1276">11213 8819 404 0,'-12'17'151'0,"16"-10"-82"0,4-7-56 0,-1 4 33 0,5-4-26 15,3 0-6-15,12-4-9 16,7 1-2-16,8-4-1 16,0 0-4-16,8 0-1 0,0 1-1 15,-1-1 3-15,1 3-2 16,0 1 1-16,-1 3 2 16,-3 3 2-16,0 4-3 15,0 3-2-15,-8 7 2 16,-3 4 0-16,-5 6 1 15,-7 14 0-15,-4 20 0 16,-3 14 0-16,-9 9-3 16,1 1 2-16,-4 17 1 15,-4 14 2-15,3 6-3 16,-3 0 0-16,-3 14 1 0,-1 7 2 16,-4 3-3-16,1-10 0 15,-1 10 3-15,0 7 3 16,-3-7-2-16,3-7 0 15,0 4 1-15,5 0 2 16,-1-14-3-16,4-10 0 16,-4-21-1-16,4-6-2 15,0-14 1-15,4-10 1 16,-4-10-25-16,-4-18-10 16,4-12-102-16,11-15-44 15</inkml:trace>
  <inkml:trace contextRef="#ctx0" brushRef="#br0" timeOffset="111454.1727">3200 12947 396 0,'19'-38'148'0,"-30"8"-80"0,-4-4-70 16,3 17 27-16,-3-7-19 15,-8-10-4-15,-23-10-8 16,-19-7-1-16,-8 0 3 16,-18 10-2-16,-9 7 1 0,-7 11 1 15,8 12 2-15,7 8-1 16,12 17 1-16,11 19-3 15,4 12 1-15,8 9 0 16,15 21 2-16,15 10 1 16,15 17 1-16,9-1-3 0,6 1 2 15,9 0-1-15,3 0 0 16,0-13 0-16,5-1-2 16,-9-13-22-16,4-14-7 15,-3-14-24-15,-8-13-9 16,-1-20-59-1</inkml:trace>
  <inkml:trace contextRef="#ctx0" brushRef="#br0" timeOffset="111888.6478">1893 13307 192 0,'4'-4'71'0,"11"1"-38"0,31 0-21 0,-19 3 21 0,3 3-13 16,16 4-3-16,0 3-4 15,7 0-1-15,5 7-6 16,-1 0-2-16,4 7 0 0,-7 0 2 16,7 3 1-16,-8 0 1 15,-7 0 2-15,-7-3-5 16,-9 0-1-16,-3-4 4 16,-8-3 5-16,4-3-1 15,-19-1 1-15,3 1-7 16,-7 0-2-16,-7 3-4 15,3 3-3-15,4 10-1 16,-12 4 0-16,12 0 3 16,12 0 2-16,-8-3-2 15,7 0 0-15,5-8 3 0,3-6 1 16,-4-6 5-16,12-11 3 16,11-4-6-16,-11-6-3 15,-1-10-8-15,-3-11-4 16,-7-3 1-16,-5-7 0 15,-11-3 1-15,-11-7 0 16,-5 0-4-16,-3 4-3 16,4 2-22-16,0 11-11 15,3 7-66 1</inkml:trace>
  <inkml:trace contextRef="#ctx0" brushRef="#br0" timeOffset="112174.8845">3124 13820 348 0,'57'47'129'0,"-19"-33"-70"0,16 6-34 16,-31-9 36-16,11-1-27 15,1-4-8-15,-5 1-16 16,-3 0-5-16,-4 0-3 16,-8-4 3-16,-3-3 4 0,-12-7-1 15,-12-6 3-15,1-11-6 16,3-13-3-16,-7-7-1 15,7-1 1-15,4 5-6 16,12 2 1-16,11 8-6 16,-4 6 1-16,8 7-3 15,8 3 0-15,11 4-36 0,19 3-16 16,12 4-52-16,26 0-22 16,-3-18 9-1</inkml:trace>
  <inkml:trace contextRef="#ctx0" brushRef="#br0" timeOffset="112415.5684">5333 13558 436 0,'-4'7'165'0,"1"-4"-90"0,3 4-81 0,0 0 28 16,-4 0-13-16,0 3 0 0,0 7-8 15,-7 3 0-15,3 11-1 16,0 10-3-16,-3-1 2 0,-1 5-21 16,-7-1-10-16,0 7-26 15,0-4-11-15,4-16-43 16,0-11-18-16</inkml:trace>
  <inkml:trace contextRef="#ctx0" brushRef="#br0" timeOffset="112565.7419">5287 12828 436 0,'-3'-10'165'0,"10"-1"-90"0,5 1-118 0,-1 3 12 16,1 1-122-16,11-4-48 15,7-4 80-15,16 0 38 16</inkml:trace>
  <inkml:trace contextRef="#ctx0" brushRef="#br0" timeOffset="112834.5276">5975 13497 532 0,'8'78'200'0,"0"-30"-108"0,-4 13-105 0,-1-27 33 15,-3 0-19-15,0 3-1 16,4-6-27-16,0-4-11 0,4-10 19 15,3-10-17-15,16-14-5 0,3-20 2 16,1-4 3-16,0 1 20 16,-1 2 11-16,1 8 14 15,3 10 4-15,1 10 9 16,-5 13 6-16,-3 18-15 16,-4 6-7-16,-8 11-15 15,-3 0-7-15,-1-1-43 16,4-6-16-16,5-21-85 15</inkml:trace>
  <inkml:trace contextRef="#ctx0" brushRef="#br0" timeOffset="113015.7095">7118 12522 384 0,'-3'0'145'0,"-1"14"-78"0,0 20-69 0,4 0 25 15,-4 17-21-15,0 23-3 16,-3 21-20-16,-5 24-7 16,-3 17 15-16,-8 4-53 0,-4 6-20 15,0-24-49 1</inkml:trace>
  <inkml:trace contextRef="#ctx0" brushRef="#br0" timeOffset="114515.9351">6858 13687 324 0,'-15'-85'121'0,"11"51"-66"0,-11-30-29 16,11 47 34-16,-3-4-23 16,-5 5-9-16,5 2-14 15,-1 7-7-15,4 4-4 16,4 3-5-16,8 3 1 0,7 11-1 16,16 6-2-16,11-3-2 15,11-3-1-15,8-4 1 16,12-3 4-16,-4-11 7 15,-4-6 5-15,-4-7 6 16,-8-3 2-16,-3-4-1 16,0-3 0-16,-20-4-1 15,-7-13 3-15,-7 0-11 16,-16 0-2-16,-4 10-9 16,-8 7-2-16,-7 13-5 0,-11 11-1 15,-9 30 1-15,1 14 4 16,0 16-2-16,7 4 3 15,12 7-2-15,15-3 2 16,24-4-13-16,10-3-5 16,16-17 1-16,19-18 0 15,15-9 4-15,12-14 1 16,0-14 10-16,-4-9 6 16,0-1 16-16,-12-20 8 15,-11 3 8-15,-11 3 6 16,-16 1-3-16,-15 0 2 15,-27-4-18-15,-8 4-8 0,-11 9-15 16,-3 8-5-16,-16 13 0 16,0 7 4-16,0 7-2 15,3 0 3-15,9 0-6 16,11-4-1-16,7 4 0 16,12-7 0-16,19 3 9 15,8-6 4-15,7-4 13 16,5-3 6-16,3-7-4 15,4-7-1-15,-4 4-3 16,0 6 0-16,0 14-11 16,-4 14-3-16,-4 9-1 15,-3 11-2-15,-4 21-3 16,-12 16 0-16,-7 21-3 16,-16 10 0-16,-11 10-1 0,-23 17 2 15,-8 7 6-15,-3-7 4 16,-16-3 1-16,4-14 2 15,0-10-2-15,4-21 2 16,3-16 2-16,5-21 4 16,-1-20 5-16,12-21 3 15,8-23-5-15,7-14 1 16,8-10-10-16,19-18-2 16,11-6-3-16,16-6-2 15,15 2-2-15,19-2 1 16,8-1 3-16,11 4 1 15,12-8-4-15,8-2-1 16,3-4-15-16,0-10-6 0,-15 10 7 16,4 7 6-16,-12 6 11 15,-15-2 7-15,-11 6 11 16,-16 3 8-16,-12 4-6 16,-10 14-2-16,-9 9-11 15,-10 11-2-15,-17 13-11 16,1 21-2-16,-7 27 4 15,-1 10 1-15,4 7 1 16,4 7 1-16,11 0 3 16,8-4 2-16,8-3 0 15,19-7-1-15,18-6 3 16,13-8 0-16,14-9-1 16,1-8-2-16,-8-6 3 15,-8-4 0-15,-7-3 10 16,-12-3 3-16,-3-4 6 0,-12-3 1 15,-8-7-4-15,-7-14-1 16,-8-6-8-16,-4-7-4 16,0-10-8-16,0-11-1 15,0 4-19-15,8 3-8 16,4 7-13-16,3 10-4 16,16 4-9-16,15 10-5 15,15 3-11-15,20 7-5 16,3 7 17-16,4 3 9 15,16 7 52-15,-1 3 24 16,-3 4 45-16,-16 0 21 0,-8 3-17 16,-14 0-7-16,-16 4-25 15,-19 0-9-15,-16 3-15 16,-18 6-6-16,-23 8-5 16,-20-4 0-16,-7 0-4 15,0-3 0-15,3 0-1 16,12-11-2-16,1-2-6 15,18-8-1-15,19-6-15 16,20-1-5-16,26-9-4 16,23-1-1-16,19 4 0 15,8 10 0-15,0 7 15 16,8 10 8-16,-8 6 39 16,-16 5 17-16,-14 9 3 15,-16-3 0-15,-19 0-16 16,-16 3-9-16,-18 4-14 0,-16-4-5 15,-7-3-9-15,-5-10-2 16,-6-7-42-16,2-10-19 16,1-14-76-16,12-17-34 15,7-16 23 1</inkml:trace>
  <inkml:trace contextRef="#ctx0" brushRef="#br0" timeOffset="114667.3903">11312 13531 624 0,'-8'14'233'0,"4"-8"-126"0,-7 5-151 16,3-8 23-16,-7 0-135 16,-12-3-52-16</inkml:trace>
  <inkml:trace contextRef="#ctx0" brushRef="#br0" timeOffset="150261.323">16109 8320 392 0,'-7'-10'148'0,"7"10"-80"0,0 0-55 0,0 0 35 16,0 0-25-16,0 0-7 15,11 3-8 1,1 4-6-16,-1 0-1 0,4 3 0 16,5 4-4-16,-1 9 2 15,11 11-1-15,-3 17 0 16,0 7 0-16,3 3 0 15,-3-6 0-15,0 2-2 16,0-2-13-16,-1-11-4 16,1-7-24-16,-4-3-9 0,-4-7-29 15,0-6-13-15</inkml:trace>
  <inkml:trace contextRef="#ctx0" brushRef="#br0" timeOffset="150591.4445">16182 8867 356 0,'0'3'134'0,"8"-3"-72"0,11 0-59 16,-8 7 28-16,16 0-16 16,4 3-3-16,7 4-10 15,11 3-1-15,1 10-1 16,11 14 0-16,-3 20 2 0,-5 7-1 0,-3 3-1 15,-4-6 1-15,7-8-1 16,-7-13 15-16,4-10 10 16,0-10 9-16,3-14 4 15,1-13-5-15,-1-17-3 16,1-18-14-16,-1-19-7 16,1-8-6-16,-8 0-3 15,3-2-13-15,-3 9-6 16,-8 3-19-16,-3 11-6 15,-5 7-32-15,1 6-12 16</inkml:trace>
  <inkml:trace contextRef="#ctx0" brushRef="#br0" timeOffset="153219.3136">17948 10015 356 0,'-8'27'134'0,"8"-23"-72"0,4 6-41 0,0-7 35 15,0 1-23-15,4-1-9 16,-1-6-12-16,1-1-4 16,11 1-4-16,0-11-5 0,4-3 0 0,4-6 3 15,3-8 3-15,9-6-4 16,3-11-3-16,-4 0-2 15,8-2 3-15,-4 5-2 16,-4 5 1-16,-4 9 2 16,-3 7 0-16,-8 4 0 15,-4 6 0-15,-4 7 0 16,-3 11 2-16,-1 9 1 16,-3 11 1-16,-4 17-5 15,-4 10 1-15,-4 3 0 16,4 4 2-16,-4 0-1 15,0 3 2-15,0 7-2 16,4 3-1-16,4 4 3 16,0-7 0-16,0 0-1 15,0-7-2-15,3-7 1 0,1-6-1 16,0-7-18-16,-5-4-8 16,1-6-30-16,4-8-13 15,0-6-9-15,-1-6-3 16,1-11-17-1,0-14-41-15,-1-3 45 16</inkml:trace>
  <inkml:trace contextRef="#ctx0" brushRef="#br0" timeOffset="153819.6311">19187 10046 336 0,'-4'6'126'0,"4"5"-68"0,4-5-32 0,3-9 36 16,1 6-22-16,3-6-5 15,1-11-17-15,3-2-6 16,0-5-7-16,5-6-4 0,6-14 2 15,5-6 7-15,3-8 3 16,1 1-20-16,-1 0-6 16,4 3 5-16,-7 13 4 15,-4 8 3-15,-4 6 1 16,-8 7-3-16,-4 7 0 16,-3 10 4-16,-4 13 1 0,-8 18 0 15,-4 27-2 1,-7 10 1-16,0 3 1 15,-1-7 1-15,5 1 3 0,0 3-3 16,3-4 0-16,4 1-1 16,4 0-2-16,0-11 1 15,0-7 1-15,0-6-6 16,-4-10-1-16,0-7-38 16,1-7-14-16,-5-4-53 15,-3-3-20-15,-1-10-10 16</inkml:trace>
  <inkml:trace contextRef="#ctx0" brushRef="#br0" timeOffset="154345.0757">20345 9703 416 0,'8'13'154'0,"11"-6"-84"0,-12-4-53 0,-7-3 36 16,0 0-35-16,0 0-8 15,-7 0-8-15,-5 0-2 0,-3 0 0 16,-4 4-7-16,-8 9-3 0,-7 11 3 16,-5 7 4-16,-3 6 0 15,4 14-1-15,4 0 0 16,7 3 0-16,12 4 3 16,11-4 2-16,8 11 0 15,15-11-1-15,11-3 5 16,9-7 4-16,3-10-3 15,7-10-1-15,1-10 4 16,-4-18 4-16,0-13-3 16,-4-10 2-16,-12-10-5 15,-7-4 1-15,-11 0-5 16,-16-13-2-16,-7 0-7 0,-16-4-4 16,-8-10-10-16,1 0-5 15,-4 0-15-15,3 4-5 16,9 9-33-16,3 1-15 15,4 6-61 1</inkml:trace>
  <inkml:trace contextRef="#ctx0" brushRef="#br0" timeOffset="154750.2633">20769 9550 524 0,'16'10'195'0,"3"-3"-106"0,4 0-99 16,-8-7 33-16,8-4-17 16,4-3-1-16,-1 1-2 15,1-8-3-15,-4-6 1 16,0-8-1-16,0 5 2 0,-4-5-1 16,0 1-1-16,-4 3-2 15,1 4-1-15,-5 3 2 16,-3 7 0-16,-1 10-6 15,1 7 0-15,0 10 3 16,-4 10 2-16,-1 0 2 16,1 7 0-16,-4 14-3 15,4 13 2-15,0 10 1 16,-4 0 2-16,0 11-1 16,0-14-1-16,-4-4 1 0,0 1-1 15,-3-1 0-15,3 4 0 16,-4 0-7-16,4-13-3 15,0-11-25-15,1-7-10 16,-1-13-48-16,4-10-20 16</inkml:trace>
  <inkml:trace contextRef="#ctx0" brushRef="#br0" timeOffset="155185.7046">21759 9540 340 0,'31'-7'129'0,"-12"3"-70"0,19-2-47 16,-15 2 30-16,-4 1-13 15,0-1-2-15,-7-2-4 16,-5 2-3-16,1 1 1 15,-23-1-12-15,-8 1-5 16,-15 6-1-16,-4 8-4 16,-4 6-2-16,-4 6-1 15,0 15 0-15,4 16 0 16,12 7 3-16,4 4 0 16,14-4 1-16,9-3 0 0,14-7 2 15,12-7 8-15,12-10 3 16,11-7 11-16,8-10 5 15,11-10 0-15,-4-7 0 16,-3-11-10-16,-1-9-4 16,-11-10-2-16,-11-15-1 15,-16-9-11-15,-15-14-5 16,-19-3-23-16,-19-18-7 16,-16 4-43-16,-15-16-15 15,-3 12-115 1</inkml:trace>
  <inkml:trace contextRef="#ctx0" brushRef="#br0" timeOffset="216917.7189">17623 9543 368 0,'-30'14'140'0,"26"-1"-76"0,4 14-72 0,4-6 23 15,3 13-14-15,5 17-1 16,-1 13 0-16,4 11 2 15,-3 13-1-15,-1 28-3 0,-3 9 1 16,-4 1-4-16,0 7-1 16,3-1-8-16,5-16-2 15,-1-21-15-15,8-17-8 16,8-17-21-16,0-27-10 0,0-24-42 16</inkml:trace>
  <inkml:trace contextRef="#ctx0" brushRef="#br0" timeOffset="217608.3598">17684 8948 388 0,'-7'0'145'0,"18"0"-78"0,24 4-71 15,-5-1 26-15,20 1-16 16,34-4-1-16,31 0-3 16,15 0-2-16,34 0 1 0,27-4-1 0,19-3 2 15,27-3-1-15,12-10-1 16,7 3 3-16,4-7 0 16,11 0-1-16,-18 1-2 15,3-1 1-15,-15 0-1 16,-8 4-3-16,-19-8 2 15,-19 15 1-15,-31 6 2 16,-19 7-1-16,-18 7 2 16,-13 6-4-16,-14 4 0 15,-9 14-1-15,-7 6 0 16,1 14 0-16,-9 24 0 16,-3 20 2-16,-1 14 2 0,1 0 1 15,-4 23 1-15,-1 1-7 16,1 6-2-16,-8 4 4 15,8 9 2-15,-4-6 3 16,-7-10 2-16,-5-3-3 16,-7-8 0-16,-8-2-1 15,-11-11-2-15,-8-10 3 16,-15-10 0-16,-12-14 3 16,-15-10 3-16,-26 3 0 15,-35-13 0-15,-35-7-8 16,-22-14-2-16,-39-10-5 15,-23-3 1-15,-26-10 3 16,-31-4 1-16,-34-10-2 16,11-4 2-16,-23-13 1 0,19-3 0 15,-3-11 0-15,22 1 2 16,12-11 1-16,0-3 1 16,23-4-5-16,-12 4 1 15,23 10-9-15,1-10-4 16,-1 20-29-16,35 21-12 15,15 6-45-15,15 4-17 16,19-4-12 0</inkml:trace>
  <inkml:trace contextRef="#ctx0" brushRef="#br0" timeOffset="218015.1015">16163 11564 400 0,'-12'21'148'0,"12"-4"-80"0,-7 10-73 0,7-10 28 15,0 10-17-15,-4 7-3 16,0 10-11-16,0 14-5 15,-3 20 7-15,-5 0-24 0,1-7-7 16,-1-10-16-16,5-16-5 16,-1-15-33-16,19-40-58 31</inkml:trace>
  <inkml:trace contextRef="#ctx0" brushRef="#br0" timeOffset="218164.9243">16197 10936 428 0,'-15'-27'162'0,"4"3"-88"0,3 3-69 16,8 15 33-16,4-8-47 15,3-3-15-15,9-3-73 16,22-1-30-16,15 4-31 16,16 7-10-16</inkml:trace>
  <inkml:trace contextRef="#ctx0" brushRef="#br0" timeOffset="218584.6757">17264 10932 432 0,'-8'34'162'0,"-3"-27"-88"0,-8 3-58 0,11-6 38 15,-7-4-33-15,-12-11-11 16,-11 5-16-16,-16 12-5 16,-11 5 6-16,-4 9-9 0,-3 7 0 15,-1 14 5-15,4 3 2 16,4 7-4-16,12 10-3 15,11 17-6-15,11 1-2 16,12 2 5-16,8-3 3 16,11-6 5-16,3-1 4 15,5-3 5-15,0 0 2 16,-1 0-3-16,-3-14 1 16,0-13-22-16,-4-11-8 15,-4-33-51-15,-7-11 30 16,-5-13 14-16,1-3 29 15,0-8 14-15,3-2 11 16,5 2 4-16,3 4-8 16,8 4-3-16,7 2 5 15,8 8 2-15,12 3-4 16,7 7 0-16,8 3-8 16,11 0-1-16,20 4-4 15,18-4-1-15,12-7-54 16,4-2-25-16,19-15-42 15</inkml:trace>
  <inkml:trace contextRef="#ctx0" brushRef="#br0" timeOffset="219395.7276">18051 11656 416 0,'-53'20'156'0,"45"-6"-84"0,-3 3-79 0,7-10 27 15,0 10-18-15,0 0-1 16,4 3-14-16,4 0-7 16,4 4 11-16,11-3-5 0,8-4 2 15,3-7 5-15,8-7 1 16,4-6 10-16,0-4 5 16,4-10 4-16,0-7 5 15,-4-6-4-15,-7 2 2 0,-1 1-5 16,-7 0 1-16,-4 7-9 15,-4 6-4-15,-4 17-20 16,-3 18-2 0,-1 16-2-16,-3 21 0 15,-1 27 1-15,-3 10 7 16,-4 7 3-16,0 10 8 16,-7 14 5-16,-5-7 2 15,-7 0 2-15,-4-14 9 16,0-10 4-16,0-14 4 15,-4-16 2-15,1-14-3 16,-1-14 0-16,-4-13-1 16,1-17-2-16,-9-17-8 15,-6-17-5-15,6-7-9 16,5-7-1-16,3 0-6 16,12-3 1-16,8-4-14 0,15 4-3 15,19 3-7-15,19-3-3 16,19 3-7-16,11 4-1 15,9-10-6-15,22-4-2 16,0-4-29 0,4 1-29-16,-11-7 47 15,-16-4 245 17,-7-16-69-32,-27 16-18 15,-12 7-49-15,-15 14-22 16,-8 3-15-16,-14 11-4 0,-9 9-2 15,-7 8-3-15,-8 3 2 0,-3 6-1 16,-5 11 0-16,1 7 0 16,7 3 0-16,8 0 0 15,8 3 0-15,7-3 2 16,11 0 2-16,9-7 10 16,3-3 7-16,8-4 5 15,-4-6 3-15,-4-4-6 16,4-3-2-16,0-7-11 15,-4-3-5-15,0-4-22 16,-4-10-8-16,0 0-26 16,1 0-11-16,-1 3-35 15,4 8-12-15,0 6 15 16</inkml:trace>
  <inkml:trace contextRef="#ctx0" brushRef="#br0" timeOffset="219635.0129">19217 11714 324 0,'23'10'121'0,"-8"7"-66"0,-3 10-33 0,-8-17 31 15,0 0-15-15,-4 1-2 16,0 2-21-16,0 4-9 16,-4 4-4-16,4 6-2 0,0 3 0 15,4 18 0-15,3-4 2 16,5-3-1-16,7-4-1 16,8-10 5-16,3-3 4 15,1-7-1-15,3-7 1 16,1-6-3-16,-1-8-1 15,0-13-6-15,-3-10-1 16,-4-3-10-16,-4-11-5 0,0 0-29 16,-4 0-12-16,0-3-52 15,-4 0-22-15</inkml:trace>
  <inkml:trace contextRef="#ctx0" brushRef="#br0" timeOffset="219875.4535">20486 11398 332 0,'-7'10'126'0,"3"-7"-68"0,0 1-28 0,4-4 39 15,0 6-33-15,0 1-11 16</inkml:trace>
  <inkml:trace contextRef="#ctx0" brushRef="#br0" timeOffset="219980.3031">20471 11469 682 0,'0'44'2'0,"-4"7"-2"15,-7 7-3-15,-1 10 2 16,-11 17-10-16,4 7-5 0,0-8-21 15,4-5-9-15,7-8-33 16,4-17-12-16</inkml:trace>
  <inkml:trace contextRef="#ctx0" brushRef="#br0" timeOffset="220295.9909">20907 11727 436 0,'-35'24'165'0,"5"-17"-90"0,-8 10-70 16,19-7 33-16,-4 0-28 15,-8 0-4-15,-11 4-3 16,-4 3 0-16,-4 3-1 16,-3 4-4-16,3 3 1 0,12 0 3 0,4-3 1 15,11 3 3-15,11-6 3 16,16 6-6-16,19-3-4 15,11 0-3-15,16-8 3 16,7-2-7-16,1 0-2 16,-1-4-12-16,0-3-4 15,5-4-24-15,6-3-10 16,1 0-34-16,-4-17-16 16,-11-17-23-1</inkml:trace>
  <inkml:trace contextRef="#ctx0" brushRef="#br0" timeOffset="220911.9031">21366 11945 392 0,'-8'10'145'0,"8"0"-78"0,0 0-52 15,0-3 37-15,0 3-26 16,0 0-6 0,-4 21-12-16,0 0-6 15,0 9-4-15,1-6 1 0,-1 4 1 16,0-4 0-16,0 0-3 15,4-7 0-15,8-14-16 16,3-9-1 0,8-8 1-16,4-9 9 15,4-8 5-15,7-2 4 16,1 6 3-16,-1-7-1 16,-3 14 2-16,-4 3-2 15,-1 3-1-15,1 4 1 0,-4 7-1 16,0 0-3-16,-4 3 0 15,4 0-12-15,0 1-2 16,0-5-14-16,4 1-5 16,7-7-1-16,8-3 2 15,-4-4 15-15,1-7 10 16,-5 1 26-16,-3-1 11 16,-1 4 18-16,-7-4 10 15,-11 8-13-15,-5 2-4 16,-3 4-20-16,-12 4-6 15,-7 2-8-15,-4 8-3 16,0 3 0-16,-8 3-1 0,4 4-3 16,8 0 0-16,3 3 2 15,12-6 2-15,8-4 0 16,7-1 2-16,4-5 2 16,8-5 2-16,15-6 3 15,0-3 4-15,0-7-6 16,-7-4-2-16,-5-3-3 15,-7 0 0-15,-7-3-7 16,-13-4 1-16,-10-10-12 16,-20-10-6-16,-4-4-30 15,-3-2-13-15,3 5-50 16,5-2-22-16,10-8 3 16</inkml:trace>
  <inkml:trace contextRef="#ctx0" brushRef="#br0" timeOffset="221332.3056">22535 11880 540 0,'-11'41'203'0,"11"-41"-110"0,-8 51-106 0,4-34 31 16,1 3-19-16,-5 11 1 15,0-4-2-15,1 3 0 16,-1-6 2-16,4-7-3 0,0 0 0 15,4-7-1-15,4-3 0 16,4-7 0-16,3-3 3 16,5-4-2-16,3 0 1 0,0-6 2 15,4 9 0-15,-4 1-3 16,0 6 2-16,0 1-1 16,-4 9 0-16,4 1 2 15,1 3 2-15,2 0-1 16,1 0-1-16,-3-4 5 15,2 1 4-15,9-4 4 16,3-6 4-16,1-4-5 16,3-7 1-16,-4 0-8 15,-3-3-1-15,0-4 0 16,-5-3 0-16,-3-7-16 16,-4-6-4-16,-3-4-25 15,-1 0-9-15,-3-7-60 16,-1 0-24-16,4-16-47 15</inkml:trace>
  <inkml:trace contextRef="#ctx0" brushRef="#br0" timeOffset="222006.6527">23969 11812 452 0,'0'4'170'0,"0"2"-92"0,0 8-71 0,4-4 34 16,-4 7-20-16,0 7-4 15,0 6-10-15,-4 8-5 16,-4 6-1-16,-3-3 1 0,-1 0 1 16,-3-8-1-16,3-5-2 15,1-11 7-15,7-4 5 16,8-9 3-16,11-11 0 15,4-20-1-15,8-4-1 16,8-10-3-16,3 4-1 16,-4 3-3-16,1 3-1 15,-5 4-3-15,1 7-2 0,-1 6 1 16,-3 7 1-16,0 18-3 16,0 16 0-16,-1 14 1 15,-3 13 0-15,-4 7-3 16,-3-7 2-16,-1-6-8 15,8-7-4-15,-4-7-35 16,0-7-14-16,8-7-83 16,-12-20-36-16,-3-10 9 15</inkml:trace>
  <inkml:trace contextRef="#ctx0" brushRef="#br0" timeOffset="222174.5661">25070 12349 636 0,'-12'20'236'0,"16"-10"-128"0,-4 1-132 0,0-11 34 16,4 0-60-16,11 0-17 16,-11-11-171-16,0 5-76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5:55:33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6755 7923 304 0,'-4'-17'115'0,"12"6"-62"0,-8-2-51 0,4 6 25 15,0-3-12-15,3-4 0 16,-3-3-3-16,-4-7 2 15,-4 1-7-15,-3-5 13 0,-5 1 7 16,-3 0-3-16,0 0-2 16,-8-7-12-16,0-3-4 15,-4 6-4-15,-4 7-2 16,-3 17-4-16,0 18 0 16,-5 2 0-16,-3 11-1 15,4 10 1-15,4 7 3 0,3 10-2 16,4 6-1-16,1 18 5 15,14 3 1-15,5-3-3 16,3-10 1-16,8-11-2 16,11-3 0-16,8-7 2 15,4-13 2-15,3-8 1 16,5-9 3-16,7-17-1 16,0-8 0-16,-4-9-3 15,-8-17 1-15,-3-11-2 16,-12-6 2-16,-7-4 11 15,-8 0 8-15,-4-6-5 16,-3 3-2-16,-1 3-13 16,0 7-6-16,1 0 2 15,3 0 2-15,4 10-21 16,4 7-8-16,7 17-72 0,4 4-29 16,8 13-30-1</inkml:trace>
  <inkml:trace contextRef="#ctx0" brushRef="#br0" timeOffset="705.2628">7772 7654 304 0,'-11'0'115'0,"-1"-3"-62"0,-11-4-31 0,12 4 31 16,-5-4-24-16,1 0-8 15,-4-3-11-15,-4 0-2 16,-7-14-5-16,-1 7-2 0,0 3 2 16,-3 4-4-16,3 17-2 15,-7 6-3-15,0 11 1 16,-4 7 3-16,0 13 1 16,4 4-2-16,7 9 2 15,8 15 3-15,8 6 1 0,11-4-4 16,8-9-1-16,11-4 5 15,8-10 3-15,4-13 3 16,3-5 2-16,-3-5-3 16,8-22 0-16,3-12 1 15,0-11 2-15,-4-17 6 16,-3-21 1-16,-4-9 2 16,-8-1 2-16,-8-6-3 15,-3-4-2-15,-8-3-12 16,-8-3-2-16,-7 9-10 15,-4 11-3-15,-4 10-16 16,0 14-7-16,0 6-39 16,4 7-17-16,11 7-85 15</inkml:trace>
  <inkml:trace contextRef="#ctx0" brushRef="#br0" timeOffset="1485.783">8300 7861 320 0,'-19'11'121'0,"15"-8"-66"0,0 4-44 0,4-7 28 16,0 0-17-16,8 0-4 15,7-4-5-15,4-2 1 16,4-5-7-16,4-2 2 0,3-11 4 16,1-7-5-16,-4 1-2 15,-5-7 1-15,-2-1 2 16,-5-9 9-16,-4 2 6 15,-3 8-4-15,-4 6-2 0,-4 8-10 16,0 6-5-16,-4 7-7 16,4 16-2-16,-4 22-2 15,0 16 2-15,1 10 6 16,-1 14 2-16,0 17-3 16,4 13-1-16,0 4 1 15,4-10 0-15,-4-10 1 16,4-4 2-16,3-10 3 15,1-11 2-15,-4-9-3 16,3-7-3-16,-3-11-3 16,0-9-1-16,-4-8-31 15,0-13-15-15,0-7-46 16,-4-6-19-16,4-21-42 16</inkml:trace>
  <inkml:trace contextRef="#ctx0" brushRef="#br0" timeOffset="2701.9733">9680 7732 280 0,'-4'0'107'0,"-4"-3"-58"0,8 3-29 0,0 0 32 16,0-3-2-16,0-1 5 15,-7-3-10-15,-1 1-6 16,-4-1-21-16,1-3 2 0,-4-1 3 15,-4 5-8-15,-4-1-1 16,-4 3-13-16,-8 8-3 16,1 6-4-16,-12 10 1 0,4 4 3 15,0 10 1-15,0 10-2 16,4 7 2-16,7 10-1 16,12 1 0-16,8-8 4 15,11-3 1-15,11-4-1 16,16-13-2-16,3-6 1 15,16-5-1-15,8-9 4 16,-1-7 2-16,1-11-2 16,-1-13-3-16,1-13 2 15,-4-18 2-15,-8-6 0 16,-8-1 2-16,-11 5 2 16,0-8 2-16,-15 0-5 15,-5-3-2-15,-3-10-4 16,-7 6-1-16,-1 7-12 15,-3 7-5-15,3 11-23 0,0 9-11 16,8 21-105 0,8 27-17-1</inkml:trace>
  <inkml:trace contextRef="#ctx0" brushRef="#br0" timeOffset="4068.2978">10781 7678 300 0,'-4'-7'112'0,"8"11"-60"0,-16-8-61 16,8 4 20-16,0-3-10 15,-7-1-1-15,0 1 1 16,-9 0 1-16,-6 3-1 0,-9 3-5 16,-14 7 0-16,-1 7 6 0,0 7 6 15,0 3 0-15,5 7 3 16,3 3-2-16,7 4 2 16,8-3-6-16,16 13-1 15,11-7 7-15,11-14 4 16,12-9-9-16,23-21-4 15,12-11 8-15,7-9 2 16,7-10-3-16,-7-4-3 16,-8 0 1-16,-7-4 2 15,-4 4 5-15,-19 0 3 0,-12-3 4 16,-11 0 2-16,-12 3-10 16,-3-4-5-16,-8-3-5 15,0 4-3-15,-8 6-4 16,8 4-2-16,3 4-39 15,5 6-18-15,3 6-49 16,4 5-21-16,16 9 4 16</inkml:trace>
  <inkml:trace contextRef="#ctx0" brushRef="#br0" timeOffset="4593.7653">11694 7641 384 0,'-4'6'143'0,"4"-6"-78"0,0-6-67 0,0 2 27 16,0-3-15-16,0 1-3 16,-7-5-2-16,-5 1 1 15,-7 0-3-15,-4-7 3 0,-4 10 3 16,-3-3-3-16,-1 10-1 15,-7 10 0-15,0 4-1 16,-4 3-2-16,-4 3 1 16,0 11-2-16,0 6 2 15,4 1-4-15,4 6 0 16,7 7 1-16,-3 6 0 0,15 5 0 16,7-5 2-16,12-2-1 15,8-8-1-15,7-6 1 16,12 0-1-16,11-7 0 15,8-7 2-15,4-7 1 16,3-10 1-16,1-10 4 16,7-10 3-16,-7-7 0 15,-5-7 3-15,-11-16-1 16,-11-1 2-16,-8-3-2 16,-15-4 2-16,-15-3-8 15,-12 7-2-15,-4-7-3 16,-7 10-2-16,-5 1-2 15,5 2 1-15,3 4-12 16,5 7-5-16,3 3-32 16,4 4-13-16,3 3-49 0,12 7-18 15,16 0-22 1</inkml:trace>
  <inkml:trace contextRef="#ctx0" brushRef="#br0" timeOffset="5118.9436">12149 7824 436 0,'-11'7'165'0,"7"0"-90"0,4-1-63 16,0-6 37-16,0 0-19 15,11 0-5-15,12-3-10 16,4-4-5-16,15-3-5 16,8-10-4-16,-1-4 2 0,1-10-2 15,-4-3 2-15,0-18-2 16,-8-6-1-16,-4 0 1 15,-7 3 1-15,0 7 1 16,-12 10 1-16,1 4-5 16,-9 10 1-16,1 10-2 15,-4 7-2-15,-1 13-2 0,5 21 1 16,0 27 1-16,-1 13 2 16,1 11-1-16,0 7 1 15,-1 9 2-15,5 11 2 16,-1-3-1-16,5-4-1 15,-5-14 1-15,-3-9-1 16,-1-11 0-16,1-14 2 16,3-9-1-16,-7-8 2 15,0-9-18-15,0-8-6 16,0-6-45-16,-12-14-18 16,-3-16-62-16,-8-11-27 0</inkml:trace>
  <inkml:trace contextRef="#ctx0" brushRef="#br0" timeOffset="6620.7422">13460 7766 212 0,'-4'0'79'0,"8"0"-42"0,0 0-10 16,0 0 29-16,7 0 0 16,5-10 1-16,7-3-5 15,7-1 0-15,5-6-29 16,3-4 0-16,0-3 1 0,0-21-2 16,-3 0 1-16,-5-2-8 15,5-1-4-15,-9 3-4 16,-3 7-2-16,4 7-8 15,-8 7-2-15,0 10-1 16,-3 4 2-16,-5 6-1 16,-3 10 4-16,-1 21-2 15,-3 23-1-15,0 25-2 16,0 9 1-16,-4 1 3 0,0 13 1 16,4 7 1-16,-4-4 2 15,3-2 3-15,-3-18 4 16,0-10-4-16,8-11-1 15,0-9 0-15,-1-11 0 16,1-10 0-16,-4-6 2 16,0-4-12-16,0-7-3 15,-4-10-31-15,-4-10-12 16,0-7-39-16,-8-4-17 16,1-2-51-1</inkml:trace>
  <inkml:trace contextRef="#ctx0" brushRef="#br0" timeOffset="7175.5266">15184 7607 448 0,'-15'-14'167'0,"-4"7"-90"0,-12-10-76 0,20 7 32 16,-4-4-22-16,-5-3-6 15,-3 1-6-15,-3 2-2 16,-5 4 2-16,1 6-2 0,-9 15 1 15,-7 9 0-15,-3 14 0 16,-1 13 0-16,4 1 0 16,8 3 0-16,7 10 0 15,8 7 2-15,16 7 2 16,11-4-1-16,15-10 2 16,15-6-2-16,8-11 2 15,12-7-2-15,11-13-1 16,15-17 1-16,4-11 1 15,0-9 1-15,-11-21 1 0,-12-4 0 16,-8-2 2-16,-14-5 3 16,-13 1 2-16,-10-3 1 15,-12-8 2-15,-20-2-7 16,-14-8-4-16,-12-3-2 16,-4 7 1-16,4 7-6 15,4 6-1-15,7 7-31 16,8 11-14-16,15 16-142 15,8 4 3 1</inkml:trace>
  <inkml:trace contextRef="#ctx0" brushRef="#br0" timeOffset="8030.9309">16457 7678 412 0,'0'0'154'0,"4"-3"-84"0,-4-4-71 0,0 3 29 15,0-2-18-15,-4-5-1 16,0 1-3-16,-7-3 1 16,-1-8-4-16,-7 1-2 0,-11-1 0 15,-5 1-1-15,-7 6 2 16,-7 11-3-16,-1 3 0 15,-4 10 1-15,-7 7 2 0,0 7-3 16,4 10 0-16,3 7-1 16,5 3 0-16,18 7 4 15,16 3 1-15,7 7-1 16,16 1 1-16,11-5 2 16,15-13 4-16,4-6 0 15,8-14 2-15,4-11 5 16,3-16 2-16,12-14-7 15,-7-10-2-15,-5-7 1 16,-7-4 4-16,-11-2-2 16,-9-5 1-16,-10-2-5 15,-9-4 0-15,-7-7-5 16,-4 0-2-16,-7 7-3 16,-8 4 1-16,0 3-19 0,0 6-9 15,3 11-45 1,1 7-19-16,4 13-62 0,3 10-27 15</inkml:trace>
  <inkml:trace contextRef="#ctx0" brushRef="#br0" timeOffset="8887.5877">17482 7478 452 0,'0'-24'170'0,"11"17"-92"0,-22 0-86 0,11 4 26 0,-8-4-14 15,-3 0-3-15,-1 0-3 16,-3 1-1-16,-8 2 2 16,-4 8-2-16,-7 2 1 0,-4 5 0 15,-12 9 0-15,-11 7 2 16,-8 7 0-16,4 0-3 15,8 0 2-15,7 0 1 16,12 3 2-16,15-3-1 16,11 0-1-16,20 4 1 15,15-1-1-15,15 4 2 16,12-4 3-16,-1-3 0 16,5-7 2-16,-1-3 2 15,1-10 2-15,-1-11-1 16,1-6 1-16,-4-11 3 15,-8-10 1-15,-8 1 0 0,-7-1 1 16,-8-10-4-16,-8-4-2 16,-3-9-9-16,-8-14 0 15,-8 3-12-15,1 4-5 16,-8 6-28-16,3 7-9 16,-3 7-43-16,3 14-18 15,1 6-57 1</inkml:trace>
  <inkml:trace contextRef="#ctx0" brushRef="#br0" timeOffset="9893.6722">18816 7569 364 0,'19'-10'137'0,"-4"-14"-74"0,-3 11-62 0,-5 3 25 16,1-4-10-16,-4 0 3 15,0 1-8-15,-4-4-2 16,-8 0-5-16,-7-4-1 0,-16 1 3 16,-7 0-5-16,-16 3-1 15,-7 10 0-15,-4 10 2 16,0 11-3-16,-15 3-2 15,-4 10 2-15,-4 14 0 16,19-7-2-16,-7 27 2 16,15-3 1-16,11 3 2 15,15-3 3-15,16-4 2 0,15-3 5 16,24-10 5-16,18-7-3 16,19-11 2-16,4-9 0 15,4-11-1-15,0-9-5 16,-4-15-2-16,1-3 7 15,-9-3 2-15,-7-7 0 16,-8-3 0-16,-11-7-5 16,-12-14-2-16,-3-3-4 15,-12-4 1-15,0 4-9 16,-4 7-3-16,0 10-13 16,-4 10-6-16,1 3-40 15,-5 21-107 1,1 10 4-16</inkml:trace>
  <inkml:trace contextRef="#ctx0" brushRef="#br0" timeOffset="10358.087">19103 7562 512 0,'-12'24'192'0,"16"-20"-104"0,-4-8-87 0,0 1 35 16,8-1-27-16,3-9-4 0,4-4-4 16,8-10 1-1,4-7-1-15,4-7-3 0,3-3 1 0,0 0 3 16,5 6 1-16,-5-2-1 15,-3 9-2-15,-1 4-2 16,-7 10 1-16,0 3-1 16,-4 14 0-16,-4 7 0 15,1 13 0-15,-1 18 0 16,-4 13 0-16,1 17 2 16,-1 3 0-16,5-3 0 15,-1 0 0-15,0 3 0 16,1 11 2-16,-1-1 3 15,0 4 4-15,0 0-4 16,1-10-1-16,-1-11-4 0,0-6-1 16,-3-4 1-16,-1-6 0 15,5-11-31-15,-5-6-12 16,-15-17-156 0</inkml:trace>
  <inkml:trace contextRef="#ctx0" brushRef="#br0" timeOffset="29619.4589">20467 5358 232 0,'-15'-14'88'0,"11"14"-48"0,-4-7-25 0,8 7 24 0,-3 0-15 16,-5 0-3-16,0 7-15 15,5 3-3-15,-1 7-3 16,0 17-3-16,0 0 0 0,0 4-1 16,4 2 3-16,8-2 2 15,0-4 4-15,3-4 7 16,4-13 4-16,4-6 5 16,4-15 2-16,4-9-10 15,0-8-3-15,0-9-2 16,-4-4 2-16,-4 3-3 15,-4 4 1-15,-4 3-7 16,1 11-3-16,3 6-2 16,-3 14 3-16,-1 6-2 15,4 4-1-15,5 7 3 16,2 3 0-16,1-3 3 0,0-4 1 16,4-10 16-16,0-10 8 15,7-6 3-15,-3-8 2 16,-8-13-17-16,-4-11-7 15,-8-2-5-15,-3-11 0 16,-4-4-13-16,-4 11-6 16,0 10-22-16,0 21-51 15,4 16 8 1,7 11-9-16,8 3-1 16,8 0-15-1</inkml:trace>
  <inkml:trace contextRef="#ctx0" brushRef="#br0" timeOffset="30039.9102">21278 5514 396 0,'-31'3'148'0,"23"1"-80"0,-3 3-66 16,7-4 28-16,4-3-18 15,0 0-2-15,4 3-8 16,4 1-2-16,3-1 0 15,12-6 2-15,-4 3 1 0,4-4-1 16,0 1-2-16,0 0 1 16,4-4-1-16,-4-3 0 15,0-7 2-15,-4-4-1 16,-4-2 2-16,-7-1-2 0,-8-3 2 16,-8-1-4-16,-4-2 0 15,-3 6-1-15,-19 17 0 16,-4 7 0-16,-4 7-2 15,-4 10-2-15,0 14 1 16,4 6 1-16,7 4 2 16,5 3 1-16,11 3 1 15,7-2 0-15,12 6 0 16,12-14 0-16,14 0 2 16,13-10 1-16,14-13 1 15,8-7-11-15,4-14-5 16,0-7-45-16,4-9-18 0,-4-1-87 15</inkml:trace>
  <inkml:trace contextRef="#ctx0" brushRef="#br0" timeOffset="30310.5149">22390 4940 420 0,'-8'-3'159'0,"12"6"-86"0,0 4-87 15,0-4 24-15,0 11-12 16,-1 10-2-16,-3 16 0 16,0 28 3-16,-3 7 0 0,-5 3 1 0,-3 0 0 15,-5 4-3-15,5 3 2 16,3-4-10-16,4-13-5 15,8-20-54-15,4-28-21 16,15-27-55 0</inkml:trace>
  <inkml:trace contextRef="#ctx0" brushRef="#br0" timeOffset="31091.1844">22803 5188 452 0,'-8'37'170'0,"1"-10"-92"0,-5 1-84 0,4-15 28 0,-7 1-20 16,-4 6 0-16,0-3-2 16,-4 4 2-16,-4-1-1 15,-3 0-1-15,7-3 1 0,-8 4-1 16,8-8 0-16,4-2 0 16,4-1 2-16,3 0-1 15,5 0-1-15,11-3-2 16,3 0 1-16,5 3-12 15,3 0-5-15,4 0-14 16,4-3-8-16,8 0-20 16,3 0-8-16,0-7-7 15,1-4-4-15,-5-3 33 16,1-6 16-16,0-8 43 0,-5 1 19 16,-3 3 24-1,0 0 11-15,-4 4-6 0,-3 2 1 16,-5 1-22-16,-3 7-7 15,-8 3-24-15,0 10-7 16,-8 4-5-16,0 3 1 16,-3-1 1-16,-1 5 1 15,1-1 0-15,3-3 0 16,1-3 0-16,7-4 2 16,11-7 1-16,1-6 1 15,3-4-5-15,4-3 1 16,8-4-11-16,7-6-5 15,-3 3 5-15,-4 3 4 0,-5 4 2 16,-2 0 1-16,-5 0 3 16,0 10 0-16,-3 3 3 15,-1 8 3-15,-3-1-2 16,-1 0-2-16,1 3-3 16,4 1 1-16,-1 0 3 15,4-4 1-15,1-3-1 16,-1-4-2-16,4-3 1 15,4-3 1-15,0-1-1 16,0-6-1-16,-4 0 3 16,-4 0 0-16,-7-7 16 15,-4 0-6 1,-4 0-1-16,-8 3-5 16,-3-3-2-16,-5 4-1 0,1-1 0 15,0 4-5-15,-1 6-1 16,1 4-2-16,0 7 0 15,-1 3-2-15,5 7-1 16,3-3-21-16,5 6-6 16,10 1-40-16,1-4-18 15,15 0-48 1</inkml:trace>
  <inkml:trace contextRef="#ctx0" brushRef="#br0" timeOffset="31602.2654">23556 5365 460 0,'-4'3'170'0,"4"0"-92"0,-4 1-84 0,4-1 30 0,-4 1-18 15,1 2-3-15,-1 1-2 16,-4 0-1-16,4 10 0 16,-3 0 0-16,3 0 0 0,4 0-3 15,4 0 0-15,3 0 2 16,5 0 0-16,-1-4-2 15,8-6 0-15,4-3-1 16,4-4 3-16,-4-4-2 16,0-3 1-16,-4-3 2 15,0-7 0-15,-3-3 0 16,-5 0 0-16,-3-1 0 16,-5 4 0-16,1 4-3 15,-4 2 0-15,0 8-1 0,0 3 0 16,0 10 0-1,8 11 0-15,0 2 3 0,7 1 0 16,0 0 1-16,8 0 2 16,0-7 1-16,0-4 1 15,-4-6 0-15,8-7 2 16,-8-7 3-16,4 0 5 16,-4-10 5-16,0-6 3 15,0-8-5-15,-4-6-2 16,-7-21-9-16,0 4-4 15,-4 3-8-15,-1 7-1 16,1 10-24-16,0 10-9 0,4 10-32 16,7 11-15-16,8 16-46 15,15 15-18-15,4-5 34 16</inkml:trace>
  <inkml:trace contextRef="#ctx0" brushRef="#br0" timeOffset="31857.9417">24905 5358 428 0,'0'-7'162'0,"4"4"-88"0,-8 6-82 15,4-3 26-15,0 0-17 16,0 0 0-16,0 7-3 0,0 3-2 15,-3 7 3-15,-1 7-2 0,-4 0 1 16,4-1 2-16,0 8 0 16,1-1-9-16,-1 4-2 15,0-3-60-15,0-4-28 16,8-13-57 0</inkml:trace>
  <inkml:trace contextRef="#ctx0" brushRef="#br0" timeOffset="32007.193">24882 5015 512 0,'-7'3'192'0,"7"4"-104"0,0-4-105 16,0-3 30-16,0 0-64 16,7 4-20-16,1-1-60 15,11-3-24-15</inkml:trace>
  <inkml:trace contextRef="#ctx0" brushRef="#br0" timeOffset="32203.3387">25272 5151 464 0,'4'17'173'0,"-4"17"-94"0,0 23-94 16,4-36 24-16,0 6-10 15,0 7 0-15,-1 3-4 16,1-3-1-16,0 4 3 0,0 2-32 0,0 1-11 15,-4-4-32-15,0-6-11 16,-4-14-28 0,-8-10-40-16,-3-14 56 15</inkml:trace>
  <inkml:trace contextRef="#ctx0" brushRef="#br0" timeOffset="32248.4894">24997 5334 296 0,'-30'-41'112'0,"26"24"-60"0,0 14-28 0,4 3 33 16</inkml:trace>
  <inkml:trace contextRef="#ctx0" brushRef="#br0" timeOffset="32382.3824">24967 5280 591 0,'11'6'26'16,"16"8"-15"-16,7 0-8 0,16-4 0 16,7 3-2-16,16-2-1 0,3-5-39 15,1 1-16-15,-1 0-46 16,1 0-18-16,-5-4-1 16,-11-3 225 15</inkml:trace>
  <inkml:trace contextRef="#ctx0" brushRef="#br0" timeOffset="32517.4088">25777 5388 458 0,'42'14'110'0,"-8"3"-46"16,-7 3-29-16,-8 1-24 15,-3 2-7-15,-9 8 0 0,-3 3-5 16,0 3 0-16,-4 11-10 16,0 0-5-16,-4-8-45 15,0-9-18-15</inkml:trace>
  <inkml:trace contextRef="#ctx0" brushRef="#br0" timeOffset="32668.35">26041 4957 460 0,'7'-3'173'0,"1"6"-94"0,3-3-103 0,1 0 21 16,7 0-109-16,23-7-42 15,15-10-4-15,-3 0 4 16</inkml:trace>
  <inkml:trace contextRef="#ctx0" brushRef="#br0" timeOffset="32951.9971">26668 5276 480 0,'-42'10'181'0,"7"7"-98"0,-26 11-97 16,30-15 28-16,-7 4-14 15,0 0 2-15,0 7-3 16,7-4 0-16,4 1 1 16,12-8-5-16,11 1 1 0,12-4-5 15,15-10-1-15,15 0 0 16,16 3 1-16,-1 4 3 16,1 3 2-16,-8 1 2 15,-12 2 1-15,-11 4-2 16,-8 4 0-16,-7 2-5 15,-16 8-2-15,-26-4-33 16,-20 4-11-16,-30 6-103 16,-8-23-56-16,-30-8 97 15</inkml:trace>
  <inkml:trace contextRef="#ctx0" brushRef="#br0" timeOffset="33388.9403">20773 5976 444 0,'-4'14'165'0,"0"-11"-90"0,8 7-87 15,0-3 26-15,4 3-13 16,-1 4-1-16,1 6-10 0,-4 11-4 16,-4 10 7-16,-4 20-5 0,0 0 0 15,0 0-11-15,1-3-3 16,-1-4-28-16,4-13-13 16,7-17-37-1,12-24-56-15,4-31 45 16</inkml:trace>
  <inkml:trace contextRef="#ctx0" brushRef="#br0" timeOffset="33553.0109">21281 5935 504 0,'-11'21'189'0,"11"-4"-102"16,0 27-101-16,4-27 30 0,0 3-15 15,3 7-1-15,1 11-15 16,0 2-7-16,3 15 11 15,1-4-43-15,7-4-18 0,4-6-115 16</inkml:trace>
  <inkml:trace contextRef="#ctx0" brushRef="#br0" timeOffset="34694.1805">22084 5983 236 0,'8'-21'90'0,"-4"15"-48"0,-4-5-18 16,0 5 27-16,4-1-9 15,-1-3-2-15,-3 3-18 16,4 0-8-16,0 4-9 16,-4 3-6-16,4 10-2 0,-4 7-1 15,0 10 0-15,0 7 0 16,0 7 0-16,0 3 3 15,0 0 0-15,0 4 3 16,4-8 3-16,3-9-2 16,1-21 0-16,0-6 3 15,3-15 1-15,4-9-3 0,1-4-1 16,3-10-3-16,0 11-3 16,4-5-1-16,0 15 3 15,0 3-5-15,0 10 2 16,0 6 0-16,3 8 2 15,-3 6-1-15,4 7 1 16,-12 4 2-16,-3-7 2 16,-5 6 1-16,-10-6 1 15,-5-3 0-15,-7-4 0 16,-8-4-2-16,-8-3 1 16,1-13-2-16,-5-4 2 15,-3 4-4-15,3-4 0 0,5 4-15 16,7-1-6-16,4 4-22 15,7 7-186 17,24-21 85-32</inkml:trace>
  <inkml:trace contextRef="#ctx0" brushRef="#br0" timeOffset="34934.784">22585 6122 392 0,'0'-3'145'0,"8"3"-78"0,-8 0-76 0,0 0 23 15,0 0-15-15,0 0-3 16,-4 10-1 0,0 10 3-16,-4 7-1 0,1 14 1 15,-1 7 2-15,0-4 2 16,-7-3-10-16,11-4-4 15,0-10-49-15,4-10-20 16,8-10-60 0</inkml:trace>
  <inkml:trace contextRef="#ctx0" brushRef="#br0" timeOffset="35099.225">22596 5874 476 0,'0'0'178'0,"0"0"-96"0,4 4-95 16,-4-4 26-16,0 0-38 16,8 0-10-16,3-7-64 15,1 0-26-15,11-10-32 16,4 0-13-16</inkml:trace>
  <inkml:trace contextRef="#ctx0" brushRef="#br0" timeOffset="35264.32">23002 5986 436 0,'-4'21'165'0,"0"-1"-90"0,-4 7-87 15,5-17 26-15,3 7-26 0,0 4-5 16,0 6-26-16,-4 3-13 16,0 4 30-16,4 14-36 0,0-7-9 15,0-24-56 1</inkml:trace>
  <inkml:trace contextRef="#ctx0" brushRef="#br0" timeOffset="35729.8302">22650 6061 348 0,'-4'3'132'0,"0"8"-72"0,12-5-63 0,0-2 24 15,7-1-15-15,8 1-3 0,11-4-7 16,12 0 0-16,15-7 2 15,12 3-23-15,-8 1-9 0,0 0-4 16,0 3-2-16,-4-4 22 16,-7 4 12-16,-9 4 31 15,-6-8 14-15,-9 8 0 16,-7-1 2-16,-8 0-14 16,-7 1-5-16,-8-4-8 15,-8 3-4-15,-7 4-1 16,-4 3-1-16,-4 0-7 15,4 1 0-15,0 2-3 16,4 1 0-16,3-4 2 16,4 0 2-16,8 4-3 15,0-4 0-15,12 0 1 16,3 4 0-16,1-1-3 0,3 1 2 16,0-1-1-16,-4 8 0 15,0 9 2-15,-3-6 2 16,-5 0-3-16,-3-4-2 15,-4-3 2-15,-4 0 2 16,-3-3-9-16,-5-4-2 16,1 0-13-16,-4-6-5 15,-1-4-25-15,1-4-11 16,7-3-72 0</inkml:trace>
  <inkml:trace contextRef="#ctx0" brushRef="#br0" timeOffset="36180.4894">24126 6041 452 0,'11'30'170'0,"-11"-30"-92"0,4 0-86 16,-4 0 26-16,0 0-17 15,0 0 0-15,0 7-8 16,0 0-3-16,-4 3 6 15,0 7-1-15,0 3 1 0,1 1-2 16,-1-1-1-16,4-3 1 16,4-7 4-16,3-10-4 15,5-7 2-15,14-10-5 16,-3 0 1-16,0-3 2 16,-4-4 1-16,0 4 0 0,-3 6 4 15,-1 11-9 1,0 6 6-16,1 8 4 15,-5 2-2-15,1 1-1 16,3-1 2-16,-4 1 0 16,1-4 7-16,7-3 4 15,-4 0 3-15,1-14 3 16,-1-3-3-16,4-7 2 16,-4 0-8-16,-11-10-4 15,-4-1-2-15,0-2 1 16,0-1-28-16,0 4-9 15,-8 3-49-15,12 7-21 0,12 7-42 16</inkml:trace>
  <inkml:trace contextRef="#ctx0" brushRef="#br0" timeOffset="36375.7017">24733 5959 440 0,'4'10'165'0,"0"4"-90"0,-4-1-85 15,0 1 25-15,0 3-13 16,0 0 1-16,0 3-18 16,0 1-6-16,0 3 10 15,0-1-19-15,0 4-5 0,0 1-21 16,0-11-7-16,0-7-18 16,0-10-4-16,8-10-18 15</inkml:trace>
  <inkml:trace contextRef="#ctx0" brushRef="#br0" timeOffset="36467.8609">24794 5813 312 0,'-3'17'118'0,"-9"-3"-64"0,1-8-50 0,7-2 26 16,0-1-21-16,4-3-7 16</inkml:trace>
  <inkml:trace contextRef="#ctx0" brushRef="#br0" timeOffset="36517.5742">24783 5827 309 0,'23'-34'-169'16</inkml:trace>
  <inkml:trace contextRef="#ctx0" brushRef="#br0" timeOffset="36723.1216">24993 5714 464 0,'-7'68'176'0,"-1"-30"-96"0,0-1-76 16,5-20 37-16,-1 7-27 15,-4 0-7-15,8 3-21 16,0-3-6-16,-4 3 10 15,4 0-17-15,0 4-4 0,0-1-4 16,0-3 1-16,0-6-19 16,0-8-5-16,0-13-27 15,0-3-9-15,-4-24-21 16</inkml:trace>
  <inkml:trace contextRef="#ctx0" brushRef="#br0" timeOffset="37186.5231">24634 5698 400 0,'-12'16'148'0,"12"-2"-80"0,4 20-64 0,4-14 32 16,3 1-24-16,9-1-4 15,10 4-5-15,5-4-3 16,3-6 1-16,0 0-1 0,0-8 2 16,0-6 1-16,8-6 3 15,-4-15-3-15,-7-9 0 16,-5-4-1-16,-3 0-2 15,0 0 1-15,-4 0-1 0,0 7-3 16,-4 6 2-16,-4 4-1 16,-3 14-6-1,-5 13 2-15,-7 10 1 16,-4 24 3-16,-3 4-1 16,-1 0 1-16,0 6 2 15,1-3 2-15,-1-10 1 16,4-7 1-16,4-11 0 15,4-6 0-15,4-10 0 16,7-14 2-16,4-3-5 16,4-3-3-16,0-1 1 15,0 4 0-15,4 3-4 16,3 7 1-16,-3 3 0 16,-4 8-1-16,0 6 1 15,0 3 3-15,0 7-11 0,-4 0-2 16,-4 4-39-16,-3-4-16 15,-1 0-68 1,1-6-53-16,-5-15 75 16</inkml:trace>
  <inkml:trace contextRef="#ctx0" brushRef="#br0" timeOffset="37712.1411">26064 5905 396 0,'-4'-4'148'0,"8"1"-80"0,-8 6-62 0,4 4 33 16,0-3-25-16,0 2-7 16,0 5-5-16,-4 5-2 15,0 5 0-15,0 3-5 0,1 6 1 16,-5 8 2-16,4 2 3 16,4-2 0-16,4-4-1 15,7-4 3-15,5 1 0 16,7-18-1-16,7-2 1 15,8-11-24-15,1-4-8 16,-1-6-35-16,-4-4-11 16,-7 1-18-16,-4-1-8 0,-8 1-6 15</inkml:trace>
  <inkml:trace contextRef="#ctx0" brushRef="#br0" timeOffset="37892.3352">26327 5891 296 0,'-15'-27'110'0,"15"20"-60"0,0 7-34 15,0 0 29-15,0 7-17 16,0 3-4-16,0 7-14 16,0 7-4-16,0 13-4 15,0 1-2-15,4 6 3 0,0 7-2 16,0 20-1-16,-1 0-8 16,1-3-5-16,0-6-57 15,0 9-24-15,4-7-42 16</inkml:trace>
  <inkml:trace contextRef="#ctx0" brushRef="#br0" timeOffset="38477.4667">26798 6078 408 0,'19'17'151'0,"-15"-17"-82"0,-1 0-80 16,13 0 50-1,3-7-24-15,8-6-10 16,7-1-8-16,-4-6 0 0,1-1-1 15,0-3 2-15,-5-3 2 0,5 0 0 16,-4-3 0-16,-8 6 2 16,-11 7-3-16,-1 13-2 15,-3 8-3-15,-4 13 1 16,0 17 1-16,-8 6 2 16,1 11-1-16,-1 11 1 15,-3 12 2-15,-1-2 2 16,4-11-1-16,-3-10 2 15,3-4-2-15,1-9 2 16,-1-8-11-16,4-9-2 16,0-8-28-16,1-6-13 15,3-10-26-15,0-8-12 0,0-12-38 16</inkml:trace>
  <inkml:trace contextRef="#ctx0" brushRef="#br0" timeOffset="39093.4023">27344 5796 320 0,'-4'-24'121'0,"4"7"-66"0,-7 24-55 16,7-7 23-16,-4 3-20 15,4 1-5 1,-4 16 0-16,-4 4 0 0,1 3 2 0,-5 4 2 16,1-4-3-16,-1 7-2 15,1-7-38-15,-1 4-15 16</inkml:trace>
  <inkml:trace contextRef="#ctx0" brushRef="#br0" timeOffset="39467.6911">27581 6105 436 0,'8'0'162'0,"-4"0"-88"0,0 0-82 0,-4 0 29 0,0 0-24 16,3 0-4-16,-3 0-8 15,-3 0-2-15,-5 0 10 16,-7 4-3-16,-5 2-1 0,1 5 7 15,-7 2 1-15,-5 1 0 16,4-1 2-16,8 1 3 16,4 3 1-16,0-7-1 15,7 0 1-15,12 0-2 16,7 1 2-16,1 2-4 16,-1 11-2-16,4 7 2 15,1-1 0-15,-5-3-2 16,1-3 2-16,-5 0 1 15,-3-4 2-15,-4 1-1 16,-4-4 2-16,-3-4-4 0,-16 1-2 16,-4-4-34-16,-4-7-12 15,-3-6-108 1</inkml:trace>
  <inkml:trace contextRef="#ctx0" brushRef="#br0" timeOffset="68083.0421">3716 9577 400 0,'-49'10'148'0,"37"-3"-80"0,4 10-55 0,5-7 33 16,3 0-28-16,0 7-10 15,0 0-5-15,-4 10-3 16,0 7 0-16,4 0-3 0,-8-6 2 15,1-5 1-15,3-6 2 16,4-3-3-16,4-11 0 16,11-13-4-16,-4-17 1 15,12-10 2-15,16-4 1 0,-5 3-2 16,0 15 2-16,-3 12-1 16,0 18-2-16,-1 20 5 15,-3 21 1-15,0 6 0 16,-16 4 1-16,4 0-11 15,1 3-2-15,-1-10-41 16,4-10-19-16,12-18-48 16,11-16-18-16,11-34 19 15</inkml:trace>
  <inkml:trace contextRef="#ctx0" brushRef="#br0" timeOffset="69419.3387">6667 9811 456 0,'-26'17'170'0,"18"-7"-92"0,-11-6-78 16,11-1 32-16,-7 1-22 15,-4-4-6-15,-4 6-2 16,0 1-2-16,0 3 0 16,4 7-5-16,4 4-1 0,-1 13-6 15,9 0-3-15,3 0 2 16,4 0 2-16,7 0 7 15,9-7 4-15,11-7 1 16,7-10-1-16,4-10 7 16,4-6 5-16,-4-5-4 0,-3 1-2 15,-5-3-3-15,-3-8-3 16,-12-3-2-16,-7 1-1 16,-8-4-20-16,-4-1-8 15,-7 1-26-15,-1 3-11 16,5 4-30-16,22 10-80 31</inkml:trace>
  <inkml:trace contextRef="#ctx0" brushRef="#br0" timeOffset="69672.8349">7073 9930 420 0,'30'34'156'0,"-15"-17"-84"0,5 10-57 0,-13-13 37 0,1 0-28 15,-1-1-7-15,1 4-11 16,0 0-5-16,3 3 0 15,1-3-1-15,3 0 0 0,8-6 0 16,8-5 2-16,3-6 1 16,4-6 1-16,4-5 2 15,0-6 3-15,-7-3-2 16,-1-4-2-16,-3-6-2 16,-5-1-3-16,-10-3-6 15,-5-7-4-15,-3-10-45 16,-4-6-21-16,-1-1-60 15,13-3-25-15,-1-4 20 16</inkml:trace>
  <inkml:trace contextRef="#ctx0" brushRef="#br0" timeOffset="70124.8">8930 9492 412 0,'0'10'154'0,"4"-6"-84"0,-4-4-64 0,-4 0 33 0,-3 0-16 16,-9 0-4-1,-6 0-8-15,-5 3-3 0,-8 0-4 16,-7-3-3-16,-11 4 0 0,3 3-4 15,-7 6 0-15,3 4-1 16,8 4 0-16,12 2 3 16,15 1 0-16,11 0-2 15,20 6 0-15,14-2-1 16,9 2 3-16,7 1-2 16,0-1 1-16,4-3 0 15,0 4 0-15,0 0 4 16,-12 3 3-16,-7-4 2 15,-12 1 1-15,-15-1-7 16,-11 4 0-16,-5 4-1 16,-3-4 2-16,-8-4-8 15,-7-6-3-15,3-10-33 0,1-8-15 16,7-16-54-16,15-14-24 16,8-23-4-1</inkml:trace>
  <inkml:trace contextRef="#ctx0" brushRef="#br0" timeOffset="71025.481">9553 9050 460 0,'20'21'170'0,"-9"3"-92"0,12 23-80 0,-12-16 33 16,1 16-22-16,-1 11-2 15,-3 13-7-15,-4 28-3 16,-4 16 2-16,-8 1-20 0,-7 3-6 0,0-7-15 15,-1-10-6-15,1-24-5 16,4-17 0-16,-5-24-4 16,1-16 0-16,0-21-3 15,-4-21-3-15,-4-19-27 16,-4-8 230 15,-11-44-48-15,11 14-3-16,8 17-46 15,11 10-23-15,8 10-11 16,12 11-1-16,14-1-5 16,13 11 0-16,18 6 1 0,4 11 2 15,-4 3 1-15,1 3 8 0,-9 4 4 16,-3 0 8-16,-11 3 6 16,-8 0-7-16,-5 11-1 15,-6-1-12-15,-5 0-5 16,-3 1-5-16,0-4-3 15,-5 3-10-15,1 0-4 16,0 4 2-16,0 0 5 16,3 7-1-16,9-1 3 15,3-6 5-15,4-4 2 16,7-6 2-16,1-4 0 16,3-3 0-16,5-7 2 15,-1-7 1-15,-8-6 3 0,1-4-3 16,-4-7-2-16,-8 0 0 15,-12-3-1-15,-7-4-2 16,-11 1-2-16,-8-1-6 16,-4 1-4-16,-4-1-10 15,-3 4-2-15,3 3-27 16,4 0-8-16,11 11-21 16,12 2-6-16,12 1 23 15,11 7 13-15,7 3 27 16,9 7 12-16,3 3 31 15,4 10 13-15,-1 11 20 16,1-1 10-16,0-2 1 16,0 2-1-16,-4-3-18 15,-4-3-8-15,-7-7-12 16,-8-3-3-16,-4-4-4 0,-4-3-3 16,-7-7 4-16,-4-7 1 15,-4-14-9-15,-4-9-3 16,0-4-6-16,0-3-1 15,4-1-6-15,8-3-2 16,0 11-5-16,3 3 1 16,4 6-4-16,4 8 1 15,12 2-16-15,7 8-5 16,4 10-13-16,0 3-6 16,8-3-25-16,4 0-9 15,11-7-51-15,7-4-42 16,5-6 75-16</inkml:trace>
  <inkml:trace contextRef="#ctx0" brushRef="#br0" timeOffset="71865.8831">11029 9665 372 0,'-19'21'140'0,"19"-11"-76"0,11-3-68 16,-3-1 24-16,3 1-13 0,1 10-2 16,3-7-7-16,4 7-1 15,4-10 1-15,4-3 1 0,7-11 3 16,1-7 8-16,11-6 5 15,-4-11 6-15,-8 4 4 16,-7 0-7-16,-12 3-3 16,-11 4 0-16,-15 3 3 15,-16 3-15-15,-15 7-3 16,-12 7 1-16,-7 11 1 16,-4 9-5-16,-4 14 0 15,1 17-1-15,6 7 2 16,13-7 1-16,10-1 1 15,16-2-3-15,16-7 2 0,18-11-1 16,20 1 0-16,15-7-5 16,11-7-3-16,16-14-21 15,18-10-10-15,1-10-38 16,4-6-15-16,7-5-56 16</inkml:trace>
  <inkml:trace contextRef="#ctx0" brushRef="#br0" timeOffset="72105.8868">12455 9006 460 0,'0'34'170'0,"11"10"-92"0,5 55-89 0,-5-65 27 16,8 13-17-16,0 8 1 15,-3 19 0-15,-1 22 0 16,-4 5 0-16,1 5-16 0,-4-8-4 16,-1-6-34-16,1-14-13 15,-4-20-11-15,-4-17-3 16,3-18-48 0</inkml:trace>
  <inkml:trace contextRef="#ctx0" brushRef="#br0" timeOffset="72571.5922">12336 9557 312 0,'-26'-28'115'0,"26"28"-62"0,3 4-40 16,5 3 28-16,7 3-17 15,12 3-3-15,11 4-10 16,12 0-3-16,4-3-4 16,7-7 2-16,0-11 3 0,-4-6-10 15,8-10-1-15,4-11 3 16,0 1 1-16,3-8 0 15,-14-3-2-15,-8-3 9 16,-8-7 6-16,-8 4 4 16,-7 6 3-16,-8 10-8 15,-4 11-3-15,-7 44-13 16,-8 17-2-16,-8 10 2 16,-7 20 1-1,0 14 3-15,3 7-1 0,8-11 2 16,8-10-4-16,11-16 0 15,8-15 1-15,8-16 0 16,7-14-5-16,4-13 1 16,8-24 2-16,0-7 1 15,-1-3 3-15,-3 6 3 16,8 4-2-16,-8 13-2 16,-8 11 2-16,-4 13 0 15,-7 17-1-15,-8 17 1 16,-8 4-4-16,-3 3-2 15,-4-4-12-15,0-2-5 0,0-8-51 16,7-6-21-16,8-21-74 16</inkml:trace>
  <inkml:trace contextRef="#ctx0" brushRef="#br0" timeOffset="72738.1321">14450 9645 492 0,'-19'71'184'0,"4"-6"-100"0,0-8-98 16,11-33 28-16,-4 3-34 15,1-3-9-15,-1-3-62 16,0-8-26-16,1-6-52 16,3-24-22-16</inkml:trace>
  <inkml:trace contextRef="#ctx0" brushRef="#br0" timeOffset="73202.0086">14485 8938 276 0,'4'17'104'0,"18"0"-56"0,1 0-85 0,-3-7 6 15,2 4-31-15,5 6-6 16,0 1 29-16,0-1 17 15,0 1 46-15,-8 9 21 16,-4 11 4-16,-7-4 4 16,-8 1-4-16,-8-1 0 0,-7-3-27 15,-8 10 5-15,-4-7 3 0,-4-3-14 16,5 0-4-16,-1 0-9 16,0-3-3-16,8-4-7 15,7-3-3-15,5 0 3 16,7-4 2-16,11-3 3 15,8-3 3-15,8-1 6 16,8 1 6-16,7-1 4 16,0 8 2-16,11 6 5 15,-7 0 5-15,0 0-7 16,-12 0-3-16,-7 4-5 16,-8-7 1-16,-3-4-4 15,-9 1-1-15,-7-4-13 16,-19-4-3-16,-8 1-13 0,-11 3-5 15,-4-4-25-15,-4 1-11 16,4-4-43-16,0-17-20 16,11-10 0-1</inkml:trace>
  <inkml:trace contextRef="#ctx0" brushRef="#br0" timeOffset="73757.6103">16174 9482 376 0,'0'0'143'0,"4"3"-78"0,4 7-52 16,-4-3 35-16,-1 3-27 16,1 4-6-16,0 6-12 15,-4 11-3-15,0 10 0 16,4 10 0-16,-4-4 2 0,4 1-3 0,3-11 0 15,5-6 3-15,11-11 1 16,4-10-10-16,11-13-5 16,8-14-3-16,0-10 1 15,11 0 6-15,-7 3 2 16,-8 3 6-16,-4 11 2 16,-8 0 4-16,-3 20 3 15,0 14 5-15,-4 3 1 16,-4 4 0-16,0-4 1 15,0-7-2-15,8-6-1 16,0-7-1-16,3-7 0 16,-7-11-6-16,0-19-4 15,-4-7-23-15,-3-11-9 0,-1-13-31 16,-4 0-12-16,1 3-16 16,-1 7-7-16,5 7-36 15</inkml:trace>
  <inkml:trace contextRef="#ctx0" brushRef="#br0" timeOffset="73937.5048">17306 9465 420 0,'15'37'156'0,"-3"-23"-84"0,7 10-51 16,-12-11 41-16,1 8-35 16,0-1-9-16,-1 4-12 15,-3 10-5-15,-4 0 0 16,0 3-15-16,-4-3-3 0,0-3-22 15,1-4-10-15,-1-4-56 0,0-2-22 16</inkml:trace>
  <inkml:trace contextRef="#ctx0" brushRef="#br0" timeOffset="74089.3009">17428 9081 364 0,'0'-27'137'0,"19"10"-74"0,-7-10-131 0,-5 16-5 0,16-16-65 15,4-7-24 1</inkml:trace>
  <inkml:trace contextRef="#ctx0" brushRef="#br0" timeOffset="74282.7463">17818 9200 472 0,'-27'109'176'0,"24"-69"-96"0,-9 18-78 16,8-34 33-16,-3 6-23 15,-1 11-5-15,-4 7-13 16,-3 16-6-16,-4-3 6 16,0-3-31-16,4-17-11 0,7-10-42 15,4-15-16-15,8-22-28 16,4-25-37-1,11-10 68-15</inkml:trace>
  <inkml:trace contextRef="#ctx0" brushRef="#br0" timeOffset="74658.2014">17700 9149 376 0,'-31'20'143'0,"20"31"-78"0,-5-10-65 0,12-21 27 15,4 4-19-15,8 0-2 16,7 0 5-16,16-7 2 15,11 0-6-15,4-4-2 0,15-9 1 16,-4-8 1-16,5-3 1 16,3-3 2-16,0-3 1 15,0-4 1-15,-1-10 0 0,-10-4 2 16,-8 4 2-16,-12 0-7 16,-7 6-1-16,-8 4-4 15,-4 7-3-15,-7 7-5 16,-4 16-2-16,-4 11 0 15,-8 3 4-15,4 7 1 16,1 7 1-16,-1-4-3 16,4 1 2-16,7-1 1 15,1 4 0-15,0 0 2 16,3-4 1-16,4-3-1 16,5-7 1-16,-1-3-24 15,0-7-8-15,0 3-52 16,8 1-20-16,11 9-74 15</inkml:trace>
  <inkml:trace contextRef="#ctx0" brushRef="#br0" timeOffset="74928.4435">20498 8881 420 0,'15'17'156'0,"-11"-17"-84"0,0 20-66 0,-4-10 31 0,-4 7-24 16,-4 14-7-16,-3 9-4 15,-1 22-2-15,-3 9 0 16,0 0-3-16,-8-6 2 0,8-1-30 15,-1-3-12-15,5-3-60 16,26-10-23-16</inkml:trace>
  <inkml:trace contextRef="#ctx0" brushRef="#br0" timeOffset="75288.7914">21190 9118 496 0,'-8'0'187'0,"-3"0"-102"0,-9 4-99 0,9-1 28 15,-8 7-14-15,-12-3 0 16,-7 20-3-16,-4 4 0 16,0 6 2-16,4 7-5 0,3 4 0 15,9 3-11-15,6 0-3 16,20-4 7-16,16-9 8 15,14-8 9-15,9-9 6 16,10-14 8-16,5-7 3 16,3-7 1-16,0-3-2 15,-7-4-6-15,-12 0-1 0,-11-6-8 16,-19-4-3 0,-12-6-19-16,-11-15-6 0,-12-12-31 15,-7-4-13-15,7 3-39 16,8 7-18-16,-8 0-27 15</inkml:trace>
  <inkml:trace contextRef="#ctx0" brushRef="#br0" timeOffset="76189.2382">22585 8779 500 0,'4'10'187'0,"0"-3"-102"0,7 16-90 0,-3-12 31 15,3 6-19-15,1 3-4 16,-1 7-5-16,-3 10-1 16,-1 21 2-16,-7 17-9 0,0 6-1 15,-7 1-3-15,3-11-1 16,0-13 10-16,4-10 5 16,4-11 5-16,4-13 2 15,11-11-8-15,7-13-4 0,5-10-4 16,3-10 0-16,5-1 3 15,-5-2 3-15,-3 6 0 16,3 6-1-16,-7 8-2 16,-8 10 1-16,-4 13-2 15,-11 11 0-15,-8 6 1 16,-11 7 2-16,-12 4 4 16,-3 10 2-16,-16-11 2 15,8-6 2-15,-1-7-1 16,1-14 0-16,0-16-19 15,3-18-5-15,5-13-55 16,7-17-22-16,8-11-67 16</inkml:trace>
  <inkml:trace contextRef="#ctx0" brushRef="#br0" timeOffset="76369.7227">23189 9247 536 0,'15'51'200'0,"1"-34"-108"0,-5 4-103 0,-3-8 35 16,3 4-27-16,1 0-2 15,-5 4-18-15,1 2-5 16,-4 1 14-16,-4 3-48 0,-4 4-17 16,0 0-68-16,-4-11-29 0</inkml:trace>
  <inkml:trace contextRef="#ctx0" brushRef="#br0" timeOffset="76504.0968">23193 8867 452 0,'-12'-10'170'0,"12"3"-92"0,0-10-146 15,4 7 1-15</inkml:trace>
  <inkml:trace contextRef="#ctx0" brushRef="#br0" timeOffset="76684.5756">23533 8758 372 0,'15'51'140'0,"-7"-24"-76"0,0 31-42 0,-1-31 37 16,-3 17-31-16,0 24-10 15,0 0-14-15,-4 4-3 16,-4-1-1-16,0-3-14 0,-4-4-3 15,1 1-48-15,-5-7-21 16,5-11-81 0</inkml:trace>
  <inkml:trace contextRef="#ctx0" brushRef="#br0" timeOffset="76880.1009">23338 9298 384 0,'-15'-6'145'0,"19"6"-78"0,-1 3-78 15,5-3 101 1,7 0-45-16,8-3-26 16,8 3-19-16,3 0-4 15,8 0-5-15,8 0 1 0,4 3-31 16,-1-3-14-16,16 3-31 16,0 1-12-16,7 3-52 15</inkml:trace>
  <inkml:trace contextRef="#ctx0" brushRef="#br0" timeOffset="77330.503">24680 9084 376 0,'-23'4'140'0,"8"-1"-76"0,-24 1-57 0,16-1 29 16,-15 4-21-16,-11 0-3 16,-9-1-8-16,-11 11-3 15,-7 4 0-15,3 9-1 0,4-3 0 0,8-3 0 16,23-7 2-16,11-7 8 15,16 1 5-15,18-5-5 16,20 1-3-16,15 3-4 16,12 4-3-16,3 3 3 15,-3 3 2-15,-5 7 4 16,-3 4 5-16,-19 0-2 16,-19 3 1-16,-16 3-3 15,-11 0 1-15,-16 1-6 16,-10-4-3-16,-17-7-8 15,-3-7-1-15,-7-10-19 16,3-13-8-16,8-14-42 16,7-10-16-16,5-17-82 15</inkml:trace>
  <inkml:trace contextRef="#ctx0" brushRef="#br0" timeOffset="77690.471">24466 8429 512 0,'46'3'189'0,"-23"-3"-102"0,30 4-99 0,-19 2 29 15,24 8-18-15,3 3-1 16,0 7 1-16,4 10 0 0,-4 10 1 15,-7-3 0-15,-8-4 2 0,-8 0-1 16,-11 1-1-16,-8-1-2 16,-12 0 1-16,-7 1 3 15,-19-1 1-15,-4 0 1 16,-7 8 2-16,-5-1-3 16,1 14 0-16,3-4-3 15,1 0-3-15,3-6-1 16,8-7 0-16,7-4-35 15,12-10-16-15,4-6-65 16,12-8-28-16,7-10-10 16</inkml:trace>
  <inkml:trace contextRef="#ctx0" brushRef="#br0" timeOffset="77871.7296">25093 9954 640 0,'19'34'239'0,"-8"-31"-130"0,5 18-129 0,-9-25 36 15,1 4-36-15,-1-3-7 16,-3-7-68-16,0-4-27 16,-4-10-110-16,-27-40-44 15</inkml:trace>
  <inkml:trace contextRef="#ctx0" brushRef="#br0" timeOffset="82254.2773">2126 9275 368 0,'-8'-21'137'0,"16"-3"-74"0,-16-20-56 0,5 24 29 15,-5-11-21-15,-7-3-6 16,-8 7-5-16,-12 7-1 16,-3 10-2-16,-12 16 2 0,1 18 2 15,7 24-4-15,-8 20-3 0,8 3 1 16,-4 17 0-16,15 11 1 15,5-1 2-15,10-6 1 16,16-4 3-16,16-13-3 16,3-10-2-16,11-11-3 15,16-13 1-15,15-14-23 16,4-10-12-16,4-17-54 16,-4-14-24-16,0-9-25 15</inkml:trace>
  <inkml:trace contextRef="#ctx0" brushRef="#br0" timeOffset="82659.5955">2420 9519 392 0,'-15'4'148'0,"23"-4"-80"0,11-7-79 0,-4 7 24 16,4-4-10-16,8 1 1 15,11-4-5-15,0 4 1 16,4-1 0-16,1 4 0 0,2 4 0 15,-6-1 4-15,-9 4 2 16,-7 3-5-16,-4 0 0 16,-7 1 12-16,-5 2 8 15,-7 4-8-15,-11 0-2 16,-4-3-7-16,-8-1-1 16,0 1-3-16,-8-4-3 15,4-3 2-15,-11 0 2 16,11 3-7-16,1 0-1 0,7 4-1 15,7 3 0-15,8 6 2 16,4 5 4-16,16-5-1 16,3-2 1-16,7-8 2 15,13-3 2-15,-1-3-1 16,4-14-1-16,-4-9-15 16,-7-5-5-16,7-9-17 15,0-15-4-15,0-12-82 16,-7-5-71-1,7 8 65-15</inkml:trace>
  <inkml:trace contextRef="#ctx0" brushRef="#br0" timeOffset="85363.5573">5482 9808 324 0,'-19'-27'123'0,"23"23"-66"0,-4-16-42 15,0 17 31-15</inkml:trace>
  <inkml:trace contextRef="#ctx0" brushRef="#br0" timeOffset="85857.4269">5467 9764 615 0,'0'17'25'0,"0"7"-13"0,0 6-11 0,0 4-4 16,4 17 2-16,7-3 0 16,1-4-2-16,7-7 2 15,0-6-4-15,4-11-1 16,4-10 3-16,3-10 1 16,1-24 2-16,11-13 2 15,4-7-1-15,-8-17-1 16,-4 0-2-16,-3 3 1 15,-8 7 5-15,-4 14 2 16,-4 3-2-16,-7 17-3 16,0 13-3-16,-5 14-1 15,1 28-1-15,0 3 3 0,0 6 0 16,4 14 1-16,-1 4-3 16,5 10 0-16,-1 16 2 15,1 1 2-15,-5 10 0 16,-3 10 2-16,-4 7-2 15,-4-4 2-15,0-13 0 16,-3-13 1-16,-1-8-2 16,-3-20 1-16,-1-13 7 15,-3-21 5-15,-12-13 6 16,-3-14 2-16,-5-17-4 16,-3-24-1-16,0-14-10 15,3-12-3-15,1-5-3 16,11-3-2-16,12 8-2 0,11 2-1 15,7 11-5-15,8 9 0 16,12 12 4-16,15 9 2 16,4 7-3-16,8 13 1 15,11 1-55-15,0 0-23 16,0-4-102 0</inkml:trace>
  <inkml:trace contextRef="#ctx0" brushRef="#br0" timeOffset="151507.545">1988 12345 324 0,'-11'-10'123'0,"22"-10"-66"0,1 3-51 15,-1 10 25-15,5-6-22 16,7-4-6-16,3 3-6 16,5-3 2-16,3 3 0 15,5 4-4-15,-1 7 1 0,-8 13 0 16,5 10-1-16,-5 14 1 15,5 17 3-15,-16 21-2 0,0 16 1 16,-15 4 2-16,-4-7 2 16,-4 0 5-16,-8-7 4 15,-3-7 0-15,-8 11 3 16,-3-15-5-16,-1-9-1 16,0-10 5-16,0-11 1 15,4-10 8-15,8-10 6 16,-4-10-11-16,7-10-4 15,5-11-11-15,11 1-1 16,3-1-3-16,9-3-2 16,10-3 3-16,13-1 0 15,-1-3-4-15,15 1-1 16,-3 2-30-16,3-3-14 0,1-3-40 16,-4-13-18-16,-20-5-27 15</inkml:trace>
  <inkml:trace contextRef="#ctx0" brushRef="#br0" timeOffset="151689.0051">2172 11652 524 0,'-46'-13'198'0,"46"10"-108"0,-11-4-105 15,11 3 30-15,3 4-75 16,5-6-24-16,-4 2-123 0,7-3-52 16</inkml:trace>
  <inkml:trace contextRef="#ctx0" brushRef="#br0" timeOffset="151958.1945">2661 12206 536 0,'-34'24'200'0,"30"-14"-108"0,4 24-109 0,11-20 30 15,-3 3-20-15,4 3 0 16,7 4-17-16,0 0-4 0,0-1 14 16,-4-6 5-16,0-3 6 0,-3-4 5 15,-1-3 1-15,-7-10 1 16,4-8 0-16,0-6-2 15,-1-6-2-15,-7-8-6 16,0-10-4-16,-7-10-45 16,3-6-19-16,4 2-112 15</inkml:trace>
  <inkml:trace contextRef="#ctx0" brushRef="#br0" timeOffset="152334.4677">3349 12193 560 0,'-19'-7'209'0,"12"10"-114"0,-1-3-113 0,8 0 30 16,-4 4-24-16,4-1-5 16,-11 4-16-16,-5 3-6 15,-10 4 21-15,3 9 0 0,-4 1 5 16,4 0 8-16,4-4 2 15,7-3 3-15,1 0 0 16,11-3 0-16,11-4 0 16,16-3 0-16,0-4 0 15,11-3 0-15,-7 0 0 16,3 4 0-16,-3 2 0 0,-8 1-3 16,-12 7 2-16,-3 6 3 15,-8 4 3-15,-8 0 9 16,0 6 3-16,-7 4-6 15,0-7-2-15,0-6-12 16,3-11-3-16,-11-17-68 16,12-6-28-16,7-11-82 15</inkml:trace>
  <inkml:trace contextRef="#ctx0" brushRef="#br0" timeOffset="152559.0544">3613 11720 556 0,'-27'31'209'0,"16"-31"-114"0,-1 17-108 0,12-10 33 15,8 3-22-15,-4 7-3 16,7 10-24-16,1 11-9 16,-1 23 20-16,1 10-15 0,3 14-5 15,-11-4-12-15,0 4-7 16,-1 0-16-16,1-7-4 15,0-30-31 1,4-28-47-16,-8-20 48 16</inkml:trace>
  <inkml:trace contextRef="#ctx0" brushRef="#br0" timeOffset="152708.4505">3349 11989 508 0,'-11'10'189'0,"15"-7"-102"0,19 1-99 15,-1-4 29-15,32-4-24 16,26-2-3-16,20-8-79 16,33-10-33-16,24 4-66 15,-12 3-25-15</inkml:trace>
  <inkml:trace contextRef="#ctx0" brushRef="#br0" timeOffset="153085.1245">5765 12108 524 0,'-23'30'198'0,"8"-20"-108"0,-12 11-105 0,12-11 30 15,-8 4-15-15,-15-4 2 16,-16 3-1-16,-7 1-1 16,0 3 1-16,0 3-1 0,0 1 0 15,-1-1 0-15,13 0 0 16,7-3 0-16,11 0 0 15,12 0-5-15,11 0-1 16,16-3-6-16,19 0-3 16,7-1-2-16,8 4 0 15,4 4 4-15,-4 2 6 16,-7 8 4-16,-13 3 2 16,-10 0 1-16,-12 3 0 0,-12 4 8 15,-7-4 7-15,-4 4-7 16,-11-4-4-16,0-3-8 15,-1-6 0-15,5-11-47 16,-1-14-20-16,0-13-57 16,12-17-22-16,12-34 16 15</inkml:trace>
  <inkml:trace contextRef="#ctx0" brushRef="#br0" timeOffset="153295.5257">5719 11829 488 0,'27'-30'181'0,"7"30"-98"0,-3-4-83 16,-16 4 32-16,8 0-27 16,4 4-6-16,4 2-1 0,-1 11 0 15,1 17 2 1,-4 27-20-16,-8 11-9 0,-4 9 1 0,-7 8 2 16,-5-1-3-16,-6 10-1 15,-5-16-2-15,0-17 2 16,-7-18-23-16,0-16-10 15,-8-31-75 1</inkml:trace>
  <inkml:trace contextRef="#ctx0" brushRef="#br0" timeOffset="153699.5491">5662 12210 376 0,'-15'-28'143'0,"15"32"-78"0,4-4-54 0,3 3 34 15,5-3-30-15,18 4-8 0,12 2-5 16,8 5 0-1,7 2-1-15,12 4-3 0,-4 0 1 0,0 0-1 16,-8-3 0-16,1-4 4 16,-5-3 1-16,-18 0 1 15,-1-1 2-15,-15-2 12 16,-4-1 8-16,-15-3-7 16,-3 7-3-16,-9 0-12 15,-3 6-2-15,0 4-4 16,-1 7 0-16,1 7 0 15,4 3-2-15,7 3 3 16,4 4 0-16,7-7 1 16,5-4 2-16,3-6 1 15,8-7 1-15,4-14-2 16,0-13 1-16,-1-3-2 0,1-8 2 16,-8-6-2-16,-3-3-1 15,-9-1-2-15,-7 4-1 16,-11-4-18-16,-1-3-7 15,5 4-18-15,3 6-7 16,23 7-97 0,11 7-13-1</inkml:trace>
  <inkml:trace contextRef="#ctx0" brushRef="#br0" timeOffset="154164.7167">6828 12498 436 0,'4'24'162'0,"-4"-10"-88"0,-4 3-53 0,0-11 41 15,0 8-28-15,-3 0-7 0,3-4-7 16,-4-3-2-16,1-11-9 16,-1-3-5-16,0-6-3 0,4-4-1 15,1 3 0-15,-1 1-3 16,8 3 2-16,-4-1-1 16,7 5 0-16,9-5 0 15,3 5 0-15,0-5 2 16,7 1 0-16,9 0-5 15,3 0 1-15,-7 0 0 16,15-1-1-16,-4 5-1 16,0-1 1-16,-4 3 3 15,-4 1 1-15,-3 0 1 16,-4-1 2-16,-8 1-1 0,-4-1 2 16,-3 1 0-16,-5 0 1 15,-3-4-2-15,-8 0 1 16,-7 0-2-16,-5-6-1 15,-3-1 1-15,-4 0-1 16,0 4-3-16,4 7 0 16,0 13-1-16,4 4 0 15,7 6-2-15,8 11 1 16,16 3 5-16,6 3 2 16,17 7 0-16,3-6-2 15,7-8-8-15,16-13-3 16,0-20-62-16,8-11-27 0,4-10-101 15</inkml:trace>
  <inkml:trace contextRef="#ctx0" brushRef="#br0" timeOffset="154390.7011">8281 11768 420 0,'-4'20'156'0,"8"-3"-84"0,3 24-84 16,1-14 24-16,-1 28-48 15,1 6-13-15,0 3-8 16,-1 14-3-16,1 7 33 16,-8 24-10-16,-8-7 1 0,-7-10-42 15,-8-18-46-15,-15-19 41 16</inkml:trace>
  <inkml:trace contextRef="#ctx0" brushRef="#br0" timeOffset="155065.3497">7661 11904 496 0,'0'34'187'0,"23"-4"-102"0,31 25-90 0,-24-25 31 16,20 4-17-16,26-10-3 0,16-4-32 15,8-9-15-15,-1-11 21 16,-3-17-6-16,-12-14 1 0,-8-13 14 16,-3 0 7-16,-16 0 17 15,-7-7 9-15,-12 0 9 16,-7 0 5-16,-9 3-15 16,-2 11-4-16,-1 10-13 15,-4 13-5-15,-4 14-5 16,1 24 1-16,-4 20 1 15,-1 41-1-15,-3 13 4 16,0 8 0-16,4 13-2 16,-1 6 2-16,1-13 1 15,-1-16 2-15,1-22 1 16,0-16 3-16,-1-14 1 16,5-17 1-16,-1-20 0 0,1-24 0 15,-5-17-4-15,1 0-1 16,0 0-3-16,-1 7-1 15,1 10-1-15,0 7 0 16,3 10 0-16,4 10-2 16,12 14 0-16,4 6 3 15,7 4 0-15,0-10 3 16,4 0-1-16,4-7 2 16,0-3-2-16,-4-8-1 15,0-2 3-15,0-8 0 16,-4-16 1-16,-3-11 0 15,-5-3-2-15,-7-3 1 0,-7 0-4 16,-5 3 0-16,-3 7 1 16,-8 6 0-16,-4 4-5 15,-8 7 1-15,1 10 2 16,-4 10 1-16,-1 14-2 16,5 13 2-16,3 11-1 15,8-4 0-15,8-7 2 16,7 1 2-16,8-11-14 15,12-7-7-15,7-9-70 16,3-11-31-16,-2-7-68 16</inkml:trace>
  <inkml:trace contextRef="#ctx0" brushRef="#br0" timeOffset="155606.8722">10681 12780 420 0,'8'0'156'0,"-4"-3"-84"0,-4-7-40 15,0 3 46-15,-4-13-28 16,-4-14-5-16,-3-21-23 16,-1-3-8-16,5-13-9 15,-1-14-2-15,4-20 3 0,4 0-8 0,0 13-3 16,8 14 0-16,3 17 1 15,5 16-3-15,3 11 2 16,11 11 1-16,8 9-1 16,8 7-10-16,8 7-5 15,11 4-18-15,7 2-6 16,-3 1-32-16,-4-3-14 16,-4-4-84-1</inkml:trace>
  <inkml:trace contextRef="#ctx0" brushRef="#br0" timeOffset="155921.3223">10559 12339 560 0,'-27'13'209'0,"27"-9"-114"0,4-4-111 15,4 0 32-15,11-4-25 16,11-9-2-16,5 2-14 15,7 1-4-15,4 0 15 16,-1 3-19-16,-6 11-5 0,-5 6 9 16,-7 7 6-16,0 7 14 15,-8 10 5-15,-4 6 12 16,-4 8 7-16,1 0 2 16,-4-4-1-16,-1-4-8 15,-3-6-3-15,0 0-3 16,-4-6 1-16,-4-8-40 0,0-6-16 15,-3-8-76-15,-1-9-29 16</inkml:trace>
  <inkml:trace contextRef="#ctx0" brushRef="#br0" timeOffset="156072.2318">10884 12261 548 0,'-8'6'206'0,"12"-6"-112"0,4 0-125 0,3 0 24 16,4-3-92-16,8-7-33 16,23 0-62-16,0-1-26 0</inkml:trace>
  <inkml:trace contextRef="#ctx0" brushRef="#br0" timeOffset="156627.5032">11358 12580 524 0,'-8'68'195'0,"4"-27"-106"0,-3-7-84 15,3-17 38-15,0-4-28 16,0 1-6-16,0-4-4 16,1-3-1-1,-1-11-2-15,0-9-2 0,4-21 3 16,0-7 2-16,4-7 0 16,3 4 2-16,1 3-6 15,3 4-3-15,9 3-10 16,-1 4-5-16,4-4-20 0,3 3-9 15,5 7-35-15,11 4-16 16,8 6 3-16,-1 4 4 16,1 3 53-16,-4 1 23 15,-4 9 53-15,-4 7 23 16,-7 0 8-16,-8 0 3 16,-4 1-16-16,-8 2-8 15,-7 4-8-15,-11 4-3 16,-13 6-10-16,-6 3-5 15,-1-2-11-15,-7 6-3 16,7-7-7-16,8 0-2 16,3-7 0-16,5 1 2 15,11-4-10-15,4-4-2 16,7 4 5-16,8-3 2 0,4-1 0 16,4 1 0-16,0 0 2 15,-4-1 0-15,-8 4 1 16,-4 0 2-16,-11 10-3 15,-7 0-2-15,-12 1 2 16,-4-1 2-16,-12 0-2 16,1 0 0-16,3-3-12 15,1-10-5-15,3-11-30 16,8-13-11-16,4-21-54 16,7-20-20-16,4-24-31 15</inkml:trace>
  <inkml:trace contextRef="#ctx0" brushRef="#br0" timeOffset="156822.4181">11889 12084 564 0,'4'3'211'0,"0"21"-114"0,-4-7-106 0,4-7 36 16,-1 7-23-16,1 7-2 16,0 10-2-16,0 3 0 15,-4 11 0-15,0 10-3 0,0 20 2 16,-4 0-4-16,0-7-1 15,0-3-19-15,1-10-9 16,3-31-92 0,7-20-95-1</inkml:trace>
  <inkml:trace contextRef="#ctx0" brushRef="#br0" timeOffset="157002.4714">11610 12312 616 0,'-23'23'231'0,"23"-16"-126"0,19 7-122 16,0-8 34-16,12 1-22 15,19 0-1-15,7-4-22 16,16-6-6-16,11-7 17 16,15-11-57-16,4 4-22 0,12-3-121 15</inkml:trace>
  <inkml:trace contextRef="#ctx0" brushRef="#br0" timeOffset="157588.7861">13166 12128 584 0,'-8'10'217'0,"1"-6"-118"0,14 13-115 0,-3-7 32 15,4 7-27-15,-1 7-3 16,1 6-2-16,0 8 0 15,-1 9 9-15,-3 11-5 0,0 17-2 16,-4-1-14-16,0-9-5 16,0-14-45-16,23-41-155 31</inkml:trace>
  <inkml:trace contextRef="#ctx0" brushRef="#br0" timeOffset="157902.9518">13728 12111 556 0,'-31'54'206'0,"27"-43"-112"0,-7 6-94 16,3-7 37-16,-3 3-25 15,-1 1-5-15,-3 0-15 16,-4 9-5-16,0 1 6 16,4 7-8-16,7 9 1 0,8 11 0 15,8 11 1-15,7-11 10 16,4-7 4-16,8-10 2 15,3-11 3-15,5-12-3 16,-1-22-2-16,1-9 2 0,-1-14 2 16,-11-7-2-16,-8 1 0 15,-7-5 1-15,-12-6 0 16,-11-6-2-16,-8-15 1 16,-8 4-15-16,1 7-7 15,-5 7-23-15,-3 10-9 16,-4 20-66-16,8 17-28 15</inkml:trace>
  <inkml:trace contextRef="#ctx0" brushRef="#br0" timeOffset="158758.9526">14871 11917 556 0,'15'-3'206'0,"-11"6"-112"0,0 4-109 16,3 0 30-16,5 7-18 16,-1 6 0-16,5 21-1 15,-1 10 0-15,0 10 3 16,-3-3-2-16,-1 6-1 0,1 4-2 16,-5-3 1-16,1-1 3 15,-4-9 3-15,-4-11 2 16,4-14 3-16,-1-16-3 15,-3-14 0-15,8-14-3 16,-4-13-1-16,3-7 1 16,1 0 2-16,0 4-3 0,7 2-2 15,0 5 2-15,4 9 0 16,1 4-4-16,-1 10 1 16,4 7 2-16,-4 3 1 15,-4 3-2-15,-3 4 0 16,-5 0 2-16,-7 0 0 15,-4 4 3-15,-3-4 1 16,-20 3-1-16,0-3-2 16,0-3-4-16,-3-1-2 15,-5-3-11-15,5-3-3 16,-1-3-30-16,5-4-10 16,-1-4-33-16,11-9-14 15,16-4-48-15</inkml:trace>
  <inkml:trace contextRef="#ctx0" brushRef="#br0" timeOffset="158954.7171">15406 12213 488 0,'27'0'184'0,"-12"10"-100"0,-3 4-98 16,-1-4 30-16,-3 4-24 15,-1 3-2-15,-3 6-4 16,-8 4-1-16,-3 11 8 15,-1 3-1-15,-3 6 3 0,-1 8-24 16,-3-11-8-16,-1-14-45 16,-3-47-119-1</inkml:trace>
  <inkml:trace contextRef="#ctx0" brushRef="#br0" timeOffset="159105.0039">15261 11788 604 0,'-19'4'225'0,"22"-1"-122"0,9 1-124 0,-1-4 33 15,5 0-89-15,7-7-33 16,7-10-123-16,12-10-51 16</inkml:trace>
  <inkml:trace contextRef="#ctx0" brushRef="#br0" timeOffset="159630.1272">16041 11962 616 0,'-4'23'231'0,"0"-16"-126"0,0-3-135 16,4-4 29-16,-4-4-51 15,0 1-16-15,-3-1 4 16,-1 1 5-16,1 3 34 15,-5 0 16-15,1 0 10 0,-1 0 23 16,1 3 11-16,3-3-1 16,4 0 1-16,0-3-20 15,1 0-9-15,3-1-4 16,0 1 0-16,0 3-1 0,-4 0-1 16,4 0 1-16,0 0-1 15,0 0 4-15,0 0 5 16,0 0-1-16,0 0 3 15,0 0-6-15,0 0-1 16,0 0-4-16,0 0-1 16,0 0 1-16,0 0 0 15,0 0 0-15,0 0 2 16,0 0-3-16,0 0 0 16,0 7 1-16,0-4 0 15,0 4 0-15,-4 3 2 16,0 7-3-16,0 14-2 0,-3 9 2 15,-5 1 0-15,1 7-2 16,-5 3 2-16,1 10 1 16,0 3 0-16,3 1-7 15,8-4 0-15,4-17-21 16,8-20-9-16,7-17-58 16,8-21-24-16,8-20-61 15</inkml:trace>
  <inkml:trace contextRef="#ctx0" brushRef="#br0" timeOffset="160094.9403">15643 12176 616 0,'-11'10'228'0,"14"-7"-124"0,1-6-130 0,4 3 32 16,11-4-42-16,12 1-11 15,14 0-23-15,9-1-6 16,15 1 41-16,0 3-52 0,3 0-19 16,16 0-51-1,0-4 222 17,11 4 2-32,-22 0 21 15,-24 4-17-15,-14 3-12 16,-16 3-2-16,-12 3-2 0,-15 8-29 15,-11 3 0-15,-8-1 2 0,0 1-14 16,0 0-2-16,4 0-10 16,-4-1-2-16,15-2-2 15,8 3 0-15,8-1-3 16,7 5 1-16,8-1 0 16,0 0-1-16,-4 4 4 15,-3-1 2-15,-5-3 0 16,-7 0 2-16,-8 1 0 15,-7 2 1-15,-9-6-2 16,-10-4-2-16,-5-6-6 16,-3-7-1-16,-4-11-68 15,-7-9-27-15,3-35-113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00:47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4378 11418 144 0,'15'-7'55'0,"-15"4"-30"0,4-11-27 0,0 8 9 15,-1-5 1-15,1-2 5 16,0-4-7-16,0-4-1 16,-4 1-3-16,0 0 7 0,0-1 4 15,-12-3 7-15,5 7 2 0,-9 0 13 16,1 4 5-16,-4 3 12 15,0 3 4-15,4 0-3 16,-12 4 0-16,0-1-17 16,0 1-7-16,1 0-12 15,3 3-4-15,-4-4 2 16,8 1 0-16,3 3-4 16,1 0-1-16,4 0-2 15,-1 3 2-15,5 1 1 16,-1 6 3-1,4 0-3-15,0-3-4 16,0-1-1-16,1 1-4 16,3 0 1-16,0-7 0 15,7 3 3-15,5 1 1 0,7-1 3 16,8-3-5-16,11 4-1 16,8-4 0-16,7 0 2 15,8 0-1-15,4 3 0 16,4 0-3-16,19 1-2 15,4 3 1-15,3-1 1 16,-3 5-3-16,-4 2 0 16,-4 1 1-16,8-4 0 15,0-7 4-15,-4-3 2 16,-4 0-2-16,-4-3-1 16,-7 0-1-16,-8-1 1 15,-12 1-7-15,-11-1 1 16,-7 1-15-16,-1 3-3 0,-11 0-22 15,-8 0-8-15,-7 7-143 16,-20 0-11 0</inkml:trace>
  <inkml:trace contextRef="#ctx0" brushRef="#br0" timeOffset="825.7583">6063 11065 320 0,'-30'0'121'0,"18"7"-66"0,1-4-20 0,11-3 40 16,0 0-16-16,4 3-2 16,3 1-21-16,5-1-10 15,3-3-15-15,0 0-5 0,4-3 0 16,8-1-1-16,8 1 2 15,-1 0 0-15,8-1 3 0,0 1-5 16,4 6-3-16,8 1 1 16,7 2 2-16,-4 5-4 15,-7-1-1-15,-1 3 0 16,-3 1 2-16,-7-4-19 16,-5-6-8-16,4-8-86 15,-3-9-40-15,-9-11-41 16</inkml:trace>
  <inkml:trace contextRef="#ctx0" brushRef="#br0" timeOffset="45533.9064">22872 3595 384 0,'-19'-24'145'0,"15"24"-78"0,4-3-76 0,0 3 25 16,0 0-15-16,-4 6-3 16,0 5-2-16,-4 6 3 15,-3 6 0-15,0 8 1 0,-5 3 0 16,-3 3 0-16,0 4 0 15,4 3 0-15,7 4 0 16,8 9 0-16,0-9 0 16,4-11-40-16,11-9-15 15,8-35-55 1,12-14-66-16,10-19 52 0</inkml:trace>
  <inkml:trace contextRef="#ctx0" brushRef="#br0" timeOffset="45683.312">23028 3136 420 0,'-84'-17'156'0,"61"4"-84"0,-3 6-73 15,22 3 31-15,4 4-21 16,4 0-5-16,11 4-57 16,4-1-25-16,19 4-69 15,4 3-27-15</inkml:trace>
  <inkml:trace contextRef="#ctx0" brushRef="#br0" timeOffset="46013.6164">23327 3683 452 0,'-8'20'170'0,"8"-13"-92"0,0 20-91 0,4-13 28 16,-4 0-14-16,4-1 2 15,-4 1 0-15,0-1 1 16,0 1-2-16,0 3-2 0,3-3 3 15,1-8-2-15,4-2 2 16,0-8-4-16,7-2-2 16,8-5 2-16,7-9 2 15,5 0-5-15,14 6 1 16,-3 0-1-16,0 4 2 16,0 7-1-16,0 6 1 15,-8 4 2-15,0 3 0 0,-3 4-3 16,-8-1 2-16,-5 4 1 15,-2 7 2-15,3 0-21 16,-1 3-7-16,5-3-42 16,11-7-19-16,12-7-73 15</inkml:trace>
  <inkml:trace contextRef="#ctx0" brushRef="#br0" timeOffset="46733.6443">24791 3605 376 0,'-50'-7'140'0,"46"17"-76"0,0-3-75 16,12 3 24-16,7 1-12 15,8 2 2-15,4 1 0 16,4-4-1-16,-1 0-2 0,5-3 1 15,-5-7-1-15,1-7 2 16,-1-3 1-16,-3-7 3 16,-8-24-3-16,-7 0-2 15,-9 1 2-15,-14-1 0 16,-12 0-4-16,-11 4 1 16,-12 10-2-16,-4 13-2 0,0 17 0 15,-3 25 3-15,3 22 0 16,8 5 3-16,8 9-1 15,11-6 2-15,11-7 0 16,16-3 1-16,15-4-2 16,19-3-2-16,16-7 3 15,7-21 0-15,12-13-37 16,7-10-16-16,-3-21-11 16,-9-3-3-16,-3-10 36 15,-4-20 17-15,-11 3 37 16,-8 6 17-16,-7 11-3 15,-5 10 2-15,-3 14-13 16,0 13-3-16,3 14-15 16,9 16-7-16,3 5 0 15,3 2 1-15,5-6-2 0,0 3-2 16,-4-3 2-16,-12-7 2 16,-7 0-2-16,-4-7-2 15,-12-3 15-15,-11 0 9 16,-15-7-9-16,-12-4-1 15,-11 1-9-15,-8-1-4 16,-4 4-4-16,1 4 1 16,-1 6-1-16,4 7-2 15,8 3 3-15,7 1 0 16,12-4-2-16,8 3 2 16,11-3 1-16,15 0 0 15,16 0 2-15,7-10 1 0,12-10-39 16,11-8-15-16,8-9-43 15,11-7-19-15,-4-4-25 16</inkml:trace>
  <inkml:trace contextRef="#ctx0" brushRef="#br0" timeOffset="46959.8646">26167 3574 280 0,'0'4'107'0,"0"-8"-58"0,-8 4-35 16,4 0 26-16,1 0-9 15,-5-3-1-15,0-11-8 16,-3 4-1-16,-1 3-12 15,-3 14-5-15,-4 3-3 0,-4 11-4 16,0 3 0-16,0 10-1 16,4-1 3-16,8-2 0 15,3 0 3-15,8-4-1 16,11-3-1-16,5-4 5 0,3-3 1 16,4-3-2-16,7-11-1 15,8-6-41-15,12-21-19 16,4-10-57-16,-1-7-25 15</inkml:trace>
  <inkml:trace contextRef="#ctx0" brushRef="#br0" timeOffset="47244.3372">26561 3021 328 0,'-4'-95'123'0,"-8"64"-66"0,5 11-42 0,10 16 31 16,-6 4-27-16,-1 17-10 15,0 21-6-15,4 6-1 16,0 10-1-16,0-3-3 0,4 10 1 0,3 7-1 15,9 20 0-15,-1-6 4 16,0-11 1-16,4-13 1 16,1-14 2-16,6-13 3 15,5-14 5-15,-1-14-4 16,5-20 0-16,-1-13-6 16,-3 2-3-16,-1 8-3 15,-3 10-1-15,-4 17-1 16,4 13 3-16,-8 7 0 15,0 7 1-15,4 10 0 16,0-6 2-16,4-1-45 16,7 7-21-16</inkml:trace>
  <inkml:trace contextRef="#ctx0" brushRef="#br0" timeOffset="47904.6982">23208 4407 408 0,'-30'-21'154'0,"10"11"-84"0,1 10-73 15,8 3 29-15,-8 4-20 16,3 7-4-16,-3 13-1 16,0 10-1-16,0 21 0 15,0 0 0-15,0 0 0 0,4-1-3 16,7-6 0-16,8-10 4 16,8-10 3-16,11-11 1 0,19-10 0 15,4-13-3-15,4-11 1 16,0-6 0-16,-4-14 1 15,-4-3-5-15,-4 6-1 16,-3 11-2-16,-4 13 3 16,-4 17-2-16,-4 10-1 15,0 4 0-15,-4 3 3 16,4 7 0-16,0-7 3 16,0-6 10-16,4-8 7 15,0-9 3-15,4-8 2 16,4-9-11-16,-5-11-3 15,-3-13-6-15,-3-11-1 0,-5-6-3 16,-4 3-3-16,-3 7-36 16,-8 13-16-16,0 11-38 15,0 13-17-15,8 10-49 16</inkml:trace>
  <inkml:trace contextRef="#ctx0" brushRef="#br0" timeOffset="48115.8133">24061 4661 512 0,'-8'0'192'0,"8"21"-104"0,4-8-102 15,0-6 30-15,-1 3-15 16,1 4 2-16,-4 3-7 16,-4 3 1-16,-3 1 1 0,-5 9-23 15,1 1-11-15,-1-1-17 0,1 1-4 16,3-4-21-16,1-10-8 15,7-10-39 1,7-14-40-16,5-20 68 16</inkml:trace>
  <inkml:trace contextRef="#ctx0" brushRef="#br0" timeOffset="48235.1577">24026 4369 376 0,'-15'-37'143'0,"11"20"-78"0,4-3-78 0,4 13 22 16,3 0-49-16,5 0-15 15,7 0-35-15,4 1-11 0,8 6-6 16,3 10-1-16</inkml:trace>
  <inkml:trace contextRef="#ctx0" brushRef="#br0" timeOffset="48475.8383">24267 4434 340 0,'0'30'129'0,"-4"-13"-70"0,8 11-51 16,0-15 27-16,0 4-20 15,-1 7-6-15,-3 6-5 16,0 1-1-16,0 3-2 15,0 0-1-15,-3 0 1 0,3 0-4 16,0-4 2-16,3-6 3 16,5-10 1-16,7-4-1 15,1-10 1-15,-1-3-2 16,0-4 2-16,1 0-7 16,-1 0-1-16,4 0-23 15,-8 1-6-15,5 2-16 0,-1-3-6 16,4 1-8-16,4-8-2 15,4-13-35 1</inkml:trace>
  <inkml:trace contextRef="#ctx0" brushRef="#br0" timeOffset="48925.6914">25196 3996 392 0,'-4'3'148'0,"0"4"-80"0,0 27-79 0,4-10 24 0,-3-1-12 16,-1 4 2-16,0 4-4 15,-4 6-2-15,1 4 2 16,-1 0 0-16,0 3 1 0,5 7 0 16,-1 14 0-16,0 6 0 15,4-7 2-15,0-9-1 16,-4-8 2-16,4-6-2 15,0-10-1-15,-4-7 5 16,4-7 1-16,-4-7 2 16,1-7 0-16,-5-6-4 15,-11-7-3-15,-4-4 0 16,-11-10-1-16,-1-6 4 16,-11 6 5-16,-3 7-5 15,-9 17 0-15,1 20-4 0,7 4-3 16,8 3-3-16,8 11 1 15,11-5 1-15,11-2 2 16,5-7 3-16,26-4 2 16,19-6 1-16,12-4 0 15,7-3-11-15,4-7-3 16,8-10-33-16,-8-4-14 16,0-3-39-16,-3 0-16 15</inkml:trace>
  <inkml:trace contextRef="#ctx0" brushRef="#br0" timeOffset="49286.4475">25567 4566 508 0,'-19'-7'189'0,"11"4"-102"0,-4 3-97 15,9 3 30-15,-1-3-19 16,-4 4-2-16,-3-1-7 15,-1 4 0-15,-3 7 4 16,0 13 0-16,-4 0 0 0,3 4 0 16,9-1 3-16,3-3-2 15,11 1 1-15,5-8 2 16,3-3 0-16,4-7 2 16,4-7 3-16,0-9 0 15,4-8 0-15,-4-3-8 16,-4-20-2-16,-8-1-1 0,-11 1 2 15,-3-4-7-15,-5 4-1 16,4 3-15-16,0 3-8 16,4 4-36-16,16 0-17 15,14 3-40 1,16 7-52-16,0-10 61 16</inkml:trace>
  <inkml:trace contextRef="#ctx0" brushRef="#br0" timeOffset="49646.0201">26274 4396 408 0,'-4'0'154'0,"4"7"-84"0,-4 10-64 0,-3-10 33 16,-1 7-23-16,-4 3-4 0,1 3-7 15,3 4-2-15,1 3-1 16,3-3-2-16,12 6 1 0,3-3 1 16,0-6 1-16,5-18-1 15,7-10-2-15,3-3 1 16,5 0 1-16,-4-4-3 15,-4 4-2-15,-4 3-1 16,-4 7 0-16,-3 4 3 16,-1 3 0-16,-3 16 1 15,3-2 0-15,1-1 0 16,7-3 0-16,8-7 2 16,3-6 3-16,5-4 0 15,-1-10 0-15,-4-11-3 16,-3-3-2-16,-4 1 9 0,0-5 4 15,-4 1-6-15,-11 0-4 16,0 0-16-16,-8-4-6 16,0-3-92-16,0 0-41 15,0 4-17 1</inkml:trace>
  <inkml:trace contextRef="#ctx0" brushRef="#br0" timeOffset="51177.9446">22803 4998 428 0,'-27'-14'159'0,"19"14"-86"0,5 0-74 0,3 0 26 15,0 17-20-15,0 17-5 16,0 34-3-16,-8 14 2 16,-7 9 0-16,-4 11 1 0,-1 20-3 15,1 1 0-15,0-18-12 16,4-17-2-16,0-16-3 15,7-18 2-15,-3-20-1 16,-1-17 2-16,-3-24-15 16,-12-17-5-16,-11-30 13 15,-4-14 9-15,-4 0 9 16,4-3 6-16,4 6 18 16,7 8 11-16,4 16-13 15,8 7-6-15,8 10-2 16,7 11-1-16,15 6-1 15,16 3-1-15,23 8 5 0,15 3 4 16,11-4-7-16,1-10-2 16,-1 0-3-16,-3-3 1 15,-8 0 0-15,-4-7 3 16,-8-3 10-16,-3-18 7 16,-12-6-6-16,-7 0-2 15,-4 0-11-15,-4 6-2 16,-8 8-4-16,-4 6 0 15,1 10-3-15,-4 11-1 16,-1 10 0-16,1 10 2 16,-1 7-5-16,5 3 1 15,-1-7 4-15,1 1 2 0,-4-8 2 16,3-3 0-16,-3-3 2 16,-1 0 1-16,1-7-1 15,-8 0 1-15,4-4-11 16,0-6-2-16,-1 0-19 15,1 3-7-15,0 1-1 16,4 2 2-16,-1 11 13 16,1 0 13-1,0-4 7-15,-1-10 3 16,5 1 19 0,-1-8-2-1,-3 0 3-15,3 1-10 16,-7 3-2-16,4-1-3 15,-4 5 1-15,-4 2-6 0,0 14-1 16,3 18-2-16,-3 9-2 16,0 7 3-16,0 10 2 15,-7 8-2-15,-1 6-2 16,4 16 2-16,-3-9 2 16,-1-10 6-16,4-11 6 15,0-13 2-15,1-11 3 16,3-9 3-16,-4-11 4 15,0-24-11-15,0-9-3 16,4-8-7-16,4 0-3 16,0 1-5-16,3 6 0 15,-3 7 0-15,4 7-1 16,3 7 1-16,1 9 0 0,-5 5 0 16,5 2 3-16,-1 21 0 15,5-7 3-15,7-3-1 16,7-7-1-16,5-3 3 15,14-11 0-15,5-10-1 16,-1-10-2-16,-11 7 1 16,0-10 1-16,-7-1-1 15,-1 1-1-15,-7 0 3 16,-12-1 0-16,-7 4-1 16,-8 0 1-16,-8 0-4 15,-7 0-2-15,-8 0-1 16,-4 7 3-16,-3 10-2 15,3 10-1-15,8 14 0 16,4 3 0-16,15 17 0 16,11 0 0-16,8-3 3 0,12 0 0 15,11-7 1-15,11-7 0 16,8-6-55-16,16-1-25 16,7-10-79-1</inkml:trace>
  <inkml:trace contextRef="#ctx0" brushRef="#br0" timeOffset="51612.8471">24997 5460 480 0,'-4'-21'178'0,"8"28"-96"0,0-17-89 16,4 7 32-16,3-4-19 16,8-3-3-16,-4-7-2 15,1-4-1-15,3-13 0 16,-4-7-7-16,0 4 0 0,1 7-4 15,-5 6 2-15,-3 10-2 16,-1 21 2-16,-7 20 3 0,0 10 1 16,-3 11 3-16,-5 3 1 15,0 0 1-15,1 3 0 16,3-3 0-16,0-3 2 16,0 3-1-16,4 0 2 15,0-11-15-15,0-9-5 16,0-7-37-16,8-7-18 15,3-27-46-15,12-7-18 16,0-4 19 0</inkml:trace>
  <inkml:trace contextRef="#ctx0" brushRef="#br0" timeOffset="52063.3604">26087 5399 460 0,'-42'-17'170'0,"11"6"-92"0,-7 1-91 0,22 7 28 16,-3 3-19-16,-4 3 1 15,-7 7-1-15,-1 7 2 16,4 11 1-16,5-1-2 0,2 7 0 16,9 3-1-16,11 4 0 15,11-4-4-15,12-3 0 16,12-10-20-16,14-14-7 16,13-13-48-16,14-11-21 0,4-16-39 15</inkml:trace>
  <inkml:trace contextRef="#ctx0" brushRef="#br0" timeOffset="52333.8129">26511 5351 300 0,'-27'-7'112'0,"16"7"-60"0,-16 0-32 16,12 7 30-16,-5-4-25 15,-6 8-8-15,-5 2-11 16,-7 11-5-16,4 3 0 16,-1 0-1-16,8 4 2 0,8-1-1 15,8 1-1-15,3-4-2 16,8 0 1-16,12-10 3 15,7-10 1-15,7-10 1 16,5-7 0-16,3-11-2 0,1 1 1 16,-8-7-2-1,-4-4 2-15,-12-3-2 0,-7 0-1 16,-8 0-8-16,-4-17-3 16,1 7-38-16,-1 10-16 15,8 7-45 1,8 17-58-16,3 3 54 15</inkml:trace>
  <inkml:trace contextRef="#ctx0" brushRef="#br0" timeOffset="52573.947">26664 5365 456 0,'0'6'170'0,"0"1"-92"0,0-7-89 0,0 0 27 15,0 7-17-15,0 3 1 0,0 0-2 16,0 1 0-16,0 6 2 15,0 0 0-15,7 0 0 0,5-1 0 16,3-2 0-16,4-4 0 16,8 0 2-16,0-6 1 15,0-4 1-15,-1-4-2 16,5-6-2-16,0-10-28 16,-5-7-14-16,5-7-60 15,-4-27-27-15,-8-4-18 16</inkml:trace>
  <inkml:trace contextRef="#ctx0" brushRef="#br0" timeOffset="52799.7107">27272 4770 448 0,'-8'17'167'0,"8"-10"-90"0,4 0-83 0,3-1 30 15,-3 5-20-15,4 12-2 16,-4 1-4-16,0 10 0 15,-4 10 2-15,-4 14-5 0,0 20-1 16,-4-3 3-16,1 3 1 16,-1-10-7-16,0-7-2 15,4-6-21-15,4-11-9 16,4-14-55-16,4-13-24 16,7-30-19-1</inkml:trace>
  <inkml:trace contextRef="#ctx0" brushRef="#br0" timeOffset="53264.3573">27807 4695 364 0,'-12'0'137'0,"5"7"-74"0,-9 7-71 16,9 3 23-16,-9 7-12 16,1 6 0-16,-4 4-3 15,0 3-1-15,4 11 1 0,-1 6 0 16,9 21 2-16,3-7-3 0,4-7 0 16,0-6 1-16,4-11 2 15,0-7 1-15,-1-13 3 16,1-7-1-16,0-7 2 15,-4-10-2-15,0-7 0 16,-8-3-1-16,-3-24 0 16,-8-3 6-16,-4 3 4 15,-4 3-5-15,0 7-3 16,-3 11-10-16,-9 9-3 16,5 28 2-16,3 3 0 15,5 1 3-15,7 5 1 16,11 1-2-16,16-3 2 0,7-11 1 15,15 8 2-15,16-18-12 16,23-3-6-16,4-11-93 16,-8-9-40-16,-12-8 14 15</inkml:trace>
  <inkml:trace contextRef="#ctx0" brushRef="#br0" timeOffset="54164.6962">23151 6119 452 0,'-8'-7'167'0,"8"7"-90"0,-4 7-94 16,4 6 25-16,0 21-12 15,0 27-1-15,-15 7 4 16,4 7 2-16,-12-4 0 16,0-3-1-16,4-3 1 0,3-11-1 15,5-13 2-15,3-7 3 16,4-14 2-16,4-9-1 15,12-18 1-15,11-10-4 16,0 0-2-16,3-4 0 16,1 4-1-16,0 4-5 15,-4 9 1-15,0 8 0 16,-4 3-1-16,-4 6 1 0,-3 11 0 16,-12 10 0-16,-8 10 3 15,-11 7 0-15,0-7 3 16,-19-3 1-16,-4-7 1 15,-1-7 0-15,1-13 0 16,0-7-2-16,4-14 1 16,8-17-13-16,3 0-3 15,8 0-12-15,11 1-2 16,4 6 13-16,12 3 5 16,11 4 3-16,4 7 2 15,19-1 3-15,4 1 2 16,4-1-2-16,3-2 0 0,4-8 1 15,1-3 2-15,3-7 1 16,-4 0 1-16,-3-3-2 16,-1-3 1-16,-7-1 4 15,-4-3 6-15,-19 4 8 16,-8 2 5-16,-7 8-12 16,-8 3-3-16,-4 3-7 15,-7 11-1-15,-5 10-6 16,-6 6 0-16,-1 15 1 15,0 2 1-15,0 4-2 16,7 3 2-16,5 1 3 16,11-4 1-16,15-4-6 15,16-2 0-15,22-11-26 16,9-14-8-16,22-10-78 16,7-3-35-16</inkml:trace>
  <inkml:trace contextRef="#ctx0" brushRef="#br0" timeOffset="54421.3353">25005 6506 504 0,'-12'3'189'0,"8"8"-102"0,1 6-106 0,6-7 27 0,1 7-33 16,4 7-7-16,-8 3-7 16,0 3-2-16,0 4 23 15,-4 4-28-15,4 2-10 0,0-2-42 16,0-31-75 0</inkml:trace>
  <inkml:trace contextRef="#ctx0" brushRef="#br0" timeOffset="54555.7973">24959 6058 344 0,'0'-7'129'0,"4"7"-70"0,3 0-86 16,5 3 10-16,7 7-61 16,12 1-23-16,11 2-11 15,-4 8-2-15</inkml:trace>
  <inkml:trace contextRef="#ctx0" brushRef="#br0" timeOffset="54825.8949">25463 6462 416 0,'-3'20'156'0,"3"-6"-84"0,3-1-57 0,1-2 34 15,-4-1-27-15,0 7-9 16,0 0-12-16,0 0-1 16,4-4 0-16,0 1 2 0,0-4 3 15,0-3-2-15,7-7-2 16,4-10 2-16,1-7 0 15,3-7 1-15,4 4 0 0,0-1-5 16,-4 8 1-16,-4-1-2 16,0 14-4-1,-3 7 1-15,-5 6 1 16,1 15-1-16,0-1-12 16,-1-3-4-16,9-1-42 15,7 4-19-15,3 1-94 16</inkml:trace>
  <inkml:trace contextRef="#ctx0" brushRef="#br0" timeOffset="56492.0114">26618 6020 272 0,'-8'-3'101'0,"12"-1"-54"0,-4 1-22 0,0 3 31 0,0 0-19 16,-4 0-4-16,-3 3-21 15,-1 4-10-15,-7 7-2 16,-4-1-1-16,-4 8 1 0,-4 13-3 15,-4 7 0-15,5 9 2 16,3 5 2-16,3-11 0 16,9-3 2-16,7-7 0 15,8-7 3-15,7-7 6 16,9-3 2-16,10-3-5 16,8-7-1-16,1-1-6 15,-1-2-2-15,0-1 0 16,-4-3 0-16,5-3-38 15,3-1-14-15,0-2-58 0,0-32-24 16,-4-2 15 0</inkml:trace>
  <inkml:trace contextRef="#ctx0" brushRef="#br0" timeOffset="56701.8363">26859 6013 444 0,'-38'38'167'0,"18"-18"-90"0,9 21-90 0,11-14 26 16,0 21-13-16,-4 9 0 15,4 5 0-15,-4 6 0 0,0 6 0 16,1 4-25-16,-5 11-8 0,0 6-34 16,-3-7-15-16,-4-13-64 15,-1-24-36 1,5-21 89-16</inkml:trace>
  <inkml:trace contextRef="#ctx0" brushRef="#br0" timeOffset="57843.8432">22635 7552 368 0,'-16'-7'137'0,"20"-13"-74"0,-8 10-49 16,4 7 31-16,4 3-27 15,-4 0-14 1,8 20-6-16,0 0 0 16,-5 11-1-16,-3 3 1 0,-3 10 0 15,-5 4 0-15,0 2 2 16,1 1 2-16,-1-6 1 16,0-8 1-16,1-10-2 15,3-10 1-15,0-10 0 16,0-17 3-16,0-11-3 15,1-16 0-15,-1-7-1 16,4-7-2-16,0-17 1 16,4-3 1-16,-1 6-6 0,9 7 1 15,3 11-1-15,4 6-1 16,8 10 1-16,7 11 0 16,1 10 0-16,-1 10 3 15,-3 10-2-15,-1 4-1 16,-7 3 5-16,-7 6 1 15,-5 8 0-15,-7-7 1 16,-8 0 0-16,-4-8 1 16,-3-9 0-16,-1 3 0 15,-7-16 0-15,4-11 0 16,-8 0-5-16,0-4-1 16,0 4-28-16,8 0-10 0,3 7-33 15,9 3-11-15,14 4-11 16,20 0-2-16,7-1 5 15</inkml:trace>
  <inkml:trace contextRef="#ctx0" brushRef="#br0" timeOffset="58157.9027">23235 7352 260 0,'42'-21'96'0,"-19"15"-52"0,-8-5-16 16,-3 8 32-16,-5 0-9 16,-3-1-2-16,-4 1-24 15,-4 0-8-15,-7 3-10 16,-5 6-9-16,-6 4-2 0,-5 7 0 15,0 7-1-15,4 10 1 16,-4 7 3-16,16-7 0 16,3 0 3-16,8-4-3 15,4-2 0-15,8-5 1 0,3-9 2 16,4-7 1-16,4-7 1 16,4-4-2-16,-4-13 1 15,-4-10 2-15,-4 0 2 16,-4-3 1-16,-11-4 0 15,-7-4-7-15,-5 4 0 16,-3 0-19-16,-4 4-8 16,0 13-26-16,7-4-12 15,5 8-30-15,10 13-73 32</inkml:trace>
  <inkml:trace contextRef="#ctx0" brushRef="#br0" timeOffset="58503.0843">23636 7230 348 0,'65'-17'129'0,"-53"10"-70"0,7 0-40 16,-12 7 34-16,1 0-31 16,-4 0-9-16,-4 0-9 15,-8 3-1-15,-11 4-2 16,-15 3-1-16,-4 1 1 0,-5 6-4 16,5 3 0-16,4 0 2 15,7-3 2-15,8 0-2 16,11-3-2-16,8-1-1 15,12 4 3-15,7-3-2 16,15 3 1-16,1 7 2 0,-1-4 0 16,-3 7 0-1,-5-3 2-15,-3-3-1 16,-3-1-1-16,-9 0 1 0,-3-3-1 16,-5 4 4-16,-6-8 2 15,-5-6-5-15,-11 3 0 16,-8-6-6-16,-3-4 1 15,-1-7-29-15,4-3-13 16,4-11-58-16,12 4-25 16,7-17 5-1</inkml:trace>
  <inkml:trace contextRef="#ctx0" brushRef="#br0" timeOffset="58684.9809">24018 7243 476 0,'0'0'178'0,"4"4"-96"0,8 6-95 16,-5-3 26-16,5 6-13 16,-4 8 0-16,-1 2-14 15,1 4-3-15,-1 11 9 16,1 3-23-16,0-7-8 0,-1-4-35 16,5-6-16-16,11-11-60 15</inkml:trace>
  <inkml:trace contextRef="#ctx0" brushRef="#br0" timeOffset="58834.7323">24351 6764 384 0,'-11'-13'143'0,"7"9"-78"0,0 1-74 0,4 3 25 16,0 0-35-16,0 0-10 15,4 3-53-15,3 1-23 16,5-1-22-16,3-3-9 15</inkml:trace>
  <inkml:trace contextRef="#ctx0" brushRef="#br0" timeOffset="59254.3081">24588 6869 360 0,'-11'58'134'0,"7"-10"-72"0,0 10-68 0,4-28 22 15,-4 11-12-15,0 3-1 0,0 10-1 16,1 14-2-16,-9 4 1 15,1-1-28-15,3-13-9 0,4-14-15 16,0-10-4-16,1-14 10 16,-1-16 5-16,-8-28-6 15,1-13-1-15,-4-11-20 16,-1-6 53 0,-3-8 73-16,4 12 7 15,3 5 5-15,5 15-13 16,-1-1-7-16,4 11-28 15,4 6 6-15,8 4 4 0,11 3-2 16,12 4-1-16,7 3-14 16,8 3-7-16,0 1-6 15,3 6 0-15,5 0-2 16,-12 4 2-16,-8 3-4 0,-7 3 0 16,-8 7 3-16,-4 4 3 15,-7 3 2-15,-8 0 3 16,-4 3-5-16,0 0-3 15,-3-3-1-15,-1-6-1 16,0-11-53-16,8-17-24 16,12-17-91-1</inkml:trace>
  <inkml:trace contextRef="#ctx0" brushRef="#br0" timeOffset="59390.5838">24967 6883 344 0,'-4'27'129'0,"4"0"-70"0,7-10-71 0,-3-6 20 0,4-5-59 16,-1 1-20-16,5 7-60 15,11 3-24-15</inkml:trace>
  <inkml:trace contextRef="#ctx0" brushRef="#br0" timeOffset="59944.7384">25116 7175 260 0,'-31'24'99'0,"23"-4"-54"0,-18-3-28 16,18-6 27-16,0-1-21 15,1 3-5-15,-1 1-13 16,4 0-6-16,0 2 0 16,1 1 0-16,3 0 3 0,3 4-1 15,1-4 2-15,8 7-2 16,-1-14 2-16,4-3 20 0,1-7 9 16,-5-4-9-16,1-9-3 15,-1-8-8-15,1-9-2 16,-5-4-15-16,1-4-4 15,-8-2-14-15,-8-1-5 16,1 3-12-16,-9 4-2 16,5 11-5-16,-1 6 0 15,1 6-1-15,3 8 2 16,4 6 6-16,12 4 4 16,7 0 14-16,-3 0 8 15,3 3 42-15,0-3 20 16,1 6 8-16,-1 1 1 15,0 3-5-15,4-3-2 0,1-1-13 16,2 1-5-16,-2-1-14 16,-1 1-6-16,-4 0-7 15,0-1-4-15,-3-3 2 16,-1 1 0-16,4-11 1 16,1-4 0-1,-5 1 0-15,5-4 6 16,-5 0 4-16,0 0-5 15,1 4-1-15,-4 0-9 16,-1 6-1-16,1 4 0 16,-4 6 3-16,0 4 0 15,-1 4-1-15,5-1-2 16,0 0 1-16,-1 1-4 16,5-8-1-16,-1-2-41 15,5-5-17-15,3-6-77 16</inkml:trace>
  <inkml:trace contextRef="#ctx0" brushRef="#br0" timeOffset="60335.1195">26117 7083 332 0,'12'-13'126'0,"-1"6"-68"0,-11 11-50 16,0-4 27-16,-4 3-18 16,-7 4-4-16,-8 3-4 15,-8 0-1-15,-11 4-4 16,-4 3 2-16,0 6 0 0,3-2-2 16,9-4-3-16,11-4 0 15,7-2 1-15,12-1-3 16,12-3 0-16,18-1 3 15,8 1 1-15,5 3 3 16,-1 1 1-16,-4 6-6 16,0 3 0-16,-7 0-1 15,-8 4 2-15,-4 3 8 16,-16 11 3-16,-6 2-4 16,-13-2-1-16,-14-1-15 0,-20 0-6 15,-19-3-92-15,-26-6-43 16,-8-11-6-1</inkml:trace>
  <inkml:trace contextRef="#ctx0" brushRef="#br0" timeOffset="61836.3048">20135 8887 272 0,'-39'17'104'0,"32"-13"-56"0,-5 13-19 0,8-14 36 16,4 0-15-16,0 1-4 16,0-4-22-16,0 0-10 15,8 3-8-15,4-6-3 0,7-1 1 16,4-9 0-16,0-1 2 15,7-6-3-15,1-11 0 16,3-13 1-16,-3-7 0 16,-1-3-2-16,-3 3 1 0,-4 3 2 15,-8 8 2-15,-3 6-3 16,-1 10-1-16,-3 7-3 16,-4 7-1-16,-8 10-4 15,0 13 1-15,-7 18 2 16,3 16 1-16,-4 8-2 15,5 6 2-15,-1 0 1 16,-3 10 2-16,-1 14-1 16,1 7-1-16,-1-4 1 15,1 1 1-15,-1-15-1 16,5-9 2-16,3-11-2 16,0-10 2-16,0-10-40 15,0-10-14-15,4-10-70 16,4-24-27-16,0-11 11 15</inkml:trace>
  <inkml:trace contextRef="#ctx0" brushRef="#br0" timeOffset="62661.8543">20937 8717 236 0,'4'-3'88'0,"-4"-7"-48"0,16 6-14 0,-13-6 29 16,1 0-14-16,-8-7-3 15,-3 0-5-15,-1 0-1 16,0 0-17-16,1 4-5 0,-5-1 1 16,1 0-5-16,-1 1 2 0,-3 3-7 15,0-1-1-15,-4 8-2 16,-4 6-2-16,4 8-2 16,-4 19 1-16,4 8 1 15,-1 9 2-15,5 11 1 16,4 0 1-16,3 6 0 15,4 4 0-15,8 14 0 16,8-11 0-16,3-10 2 16,4-7 1-16,0-13-1 15,4-10 1-15,0-18 9 16,4-19 4-16,11-25-5 16,-4-10-2-16,-3-6-1 15,-4-18 2-15,-8 1-3 16,-8-4 1-16,-7-14-5 15,-4 4 0-15,-4 7-3 16,0 13-3-16,-7 10-23 16,-4 11-10-16,-1 13-32 0,5 7-12 15,-1 14-24-15,9 10-10 16,-1 13 7 0</inkml:trace>
  <inkml:trace contextRef="#ctx0" brushRef="#br0" timeOffset="63097.5425">21671 8758 380 0,'-3'0'143'0,"-5"0"-78"0,-4-3-60 15,9-1 27-15,-5 1-16 16,-15-4-2-16,0 0-10 15,-4-10-5-15,1 11 0 16,-1 6-2-16,0 3-1 0,0 7 3 16,1 7 0-16,-5 17-2 15,0 7 0-15,12 7-1 16,4 13 3-16,11 20 0 16,16-6 1-16,3-11 0 15,8-9 2-15,7-11 1 16,5-13 3-16,3-11 3 15,0-10 2-15,1-13 3 16,-5-24 2-16,-4-11-7 0,-3-6-1 16,-11 0-2-16,-9-4-1 15,-11-3-1-15,-7 0 2 16,-4 0-5-16,-8 1-1 16,4-5-7-16,-1 4 0 15,5 7-37-15,8 7-13 16,14 6-53-16,12 7-20 15,8 1-8 1</inkml:trace>
  <inkml:trace contextRef="#ctx0" brushRef="#br0" timeOffset="63458.619">22310 8721 488 0,'-19'20'184'0,"11"-13"-100"0,-3 10-107 15,7-10 26-15,-4 3 1 16,-3 0 8-16,-9 7-7 16,-6 7-5-16,-5 3 0 15,4 7-3-15,1 14-1 0,3 20 0 16,4 0 3-16,7 3 2 16,8-13 2-16,8-11-1 15,8-9-2-15,14-11 1 16,5-10 1-16,3-17 5 15,8-21 4-15,4-16-4 16,4-14 1-16,-8-3-1 0,-4-4 3 16,-7 4-5-16,-12-8-3 15,-11 5 1-15,-8-18 0 16,-8 10-12-16,0 11-7 16,-3 6-24-16,-1 11-10 15,8 7-49-15,4 6-21 16,27 3-45-1</inkml:trace>
  <inkml:trace contextRef="#ctx0" brushRef="#br0" timeOffset="64163.3567">19917 9730 408 0,'-16'7'151'0,"9"-7"-82"0,-1-4-63 16,8 4 31-16,0 0-24 15,8 0-7-15,3 0-4 16,5-3-2-16,7 3 0 15,-1 0-3-15,5 0 2 0,0 0 1 16,7 3 0-16,1 4-14 16,-1 0-5-16,4-4-28 0,-3-6-12 15,7-4-40-15,0-7-15 16,8-6-7 0</inkml:trace>
  <inkml:trace contextRef="#ctx0" brushRef="#br0" timeOffset="64419.6492">20754 9580 288 0,'-8'0'110'0,"-3"0"-60"0,-1 4-43 0,12-4 26 0,0 0-17 16,0 0 3-1,12 0-4-15,-1 0-9 16,5 0-1-16,3 0 1 0,0 0-5 16,0-4-1-16,4 1-9 15,0-4-2-15,0 0-34 16,0 4-15-16,7 0-75 16</inkml:trace>
  <inkml:trace contextRef="#ctx0" brushRef="#br0" timeOffset="64719.5085">21228 9621 364 0,'0'3'137'0,"4"1"-74"0,0-1-47 0,-4-3 32 16,7 0-28-16,9-3-9 15,3-1-9-15,4 1-3 16,3 0 1-16,1-1 0 0,0-3 0 16,3 1-9-16,5 2-2 15,-1 1-21-15,1-1-6 16,-5 1-25-16,-3 0-10 0,4-1-65 15</inkml:trace>
  <inkml:trace contextRef="#ctx0" brushRef="#br0" timeOffset="64990.1054">22096 9590 316 0,'4'4'118'0,"-1"-1"-64"0,1 1-26 16,-4-4 38-16,12 0-21 0,3 0-5 16,0-4-23-16,4 1-9 15,4-1-5-15,4 1-5 0,0 0-1 16,3-1-36-16,9 1-16 15,6 0-76-15,1 3-33 16,-7-24 37 0</inkml:trace>
  <inkml:trace contextRef="#ctx0" brushRef="#br0" timeOffset="67781.7021">25658 8996 236 0,'0'-3'90'0,"0"3"-48"0,20 3-31 16,-17-3 21-16,1 0-4 15,0-3 3-15,-4-4-2 16,0-7 2-16,-4 1-17 15,-3 2 5-15,-9-2 2 0,1-4 0 16,-4 7 2-16,-4-4-9 16,-4 11-1-16,-11-1-7 15,-4 11-4-15,-4 7-4 16,4 3 1-16,8-4-1 16,-12 28 0-16,4 24-5 15,7-1 0-15,8 1 1 0,5-8 3 16,6 8 0-1,9-7 1-15,3-11 2 0,11-6 2 16,13-7-1-16,6-10-1 16,9-11 1-16,11-9 1 15,-1-8-1-15,1-16 2 16,8-11 2-16,-4-3 4 16,-8-23-2-16,-8-4 1 15,-7-4-5-15,-8 7 0 16,-23-3-1-16,-4 17-2 15,-3 7-15-15,-8 9-7 16,-4 15-7-16,-4 6 0 16,0 7-4-16,1 7-2 15,6 3-44-15,9 0-21 0,11-3-19 16</inkml:trace>
  <inkml:trace contextRef="#ctx0" brushRef="#br0" timeOffset="68171.9675">26037 9030 444 0,'0'20'167'0,"0"-20"-90"0,4-3-79 16,0 0 33-16,-4-4-22 15,0-7-2-15,-4 1-5 16,-8-1 1-16,-7 4-2 15,-4 3 2-15,-4 7 2 0,-3 7 0 0,-8 6 0 16,3 11-3-16,5 17-2 16,7 13-2-16,7 11 1 15,9-4-1-15,11 0 0 16,7-10 0-16,12-7 0 16,11-6-3-16,5-8 1 15,6-6 6-15,-2-10 4 16,-1-11-3-16,11-17 0 15,-3-6-1-15,-4-14 1 16,-8-20 0-16,-11-4 3 16,-12-3-5-16,-15 0-3 15,-19 6-39-15,-8 1-15 0,-15 13-60 16,-34 14-26-16,-39-7-9 16</inkml:trace>
  <inkml:trace contextRef="#ctx0" brushRef="#br0" timeOffset="70739.5331">20284 10351 404 0,'-4'0'151'0,"8"4"-82"0,-4-18-74 0,0 14 26 16,0-7-14-16,-4 1-2 15,-4-5-2-15,-3-6-3 16,-4 4 1-16,-8-1 3 0,-4 4 2 16,-4 0 0-16,-3 3 1 15,-1 4 0-15,1 6 1 0,0 4-7 16,3 3 0-16,0 0-1 15,9 11 2-15,2 9-3 16,5 1-2-16,-4 3-1 16,4 0 3-16,3 7-2 15,1 6 1-15,3 1 2 16,8-1 0-16,8-3-3 16,-1-3 2-16,9-7-1 15,10-7 0-15,9-10 2 16,11-10 0-16,3-14 0 15,5-6 2-15,-4-8-1 16,-4-6-1-16,-1-7 3 16,-3-3 0-16,-7-4 3 15,-8-7 3-15,-12 1 0 0,-4 3 2 16,-11 0-6-16,-7 3-3 16,-5 3-1-16,1 8-1 15,-5 6-7-15,5 7-3 16,0 7-23-16,7 3-11 15,4 4-41-15,7 3-16 16,5-4-48 0</inkml:trace>
  <inkml:trace contextRef="#ctx0" brushRef="#br0" timeOffset="71294.9124">20616 10317 348 0,'-7'4'132'0,"10"13"-72"0,5-7-70 0,0-7 22 16,-1 1-2-16,9-8 5 16,-1 1-5-16,8-4-1 15,0-3-5-15,0-7 2 0,0-7 0 16,0 1-5-16,-4-5-2 15,-4 5 4-15,0-1 3 16,-3 3 5-16,-5 4 6 16,-3 4 0-16,4 3-1 15,-4 3-11-15,-4 7-2 16,-4 10-3-16,4 14 0 16,-8 10-3-16,4 13 0 15,4 8 4-15,0 2 1 16,0 1-3-16,0-10 1 0,0-4 0 15,4-3 0-15,4-7 0 16,-4-7 0-16,0-3-5 16,-1-7 1-16,1-4-33 15,-4-6-16-15,4-4-25 16,4-9-12-16,-1-11-46 16</inkml:trace>
  <inkml:trace contextRef="#ctx0" brushRef="#br0" timeOffset="71834.9559">21438 10280 324 0,'8'7'121'0,"-4"-11"-66"0,3-2-40 0,1 2 31 15,-4-2-18-15,-4-8-6 16,0-3-7-16,-4 0-2 0,0-3-7 15,-7 3-2-15,-1 3 0 0,-3 4 0 16,-8 6 2-16,-8 11-1 16,5 10 0-16,-1 10-8 15,4 21 0-15,4 3-1 16,4 3 2-16,7 1 1 16,8-8 1-16,4-6 0 15,15-11 0-15,8-6-3 16,3-10 2-16,1-18 3 15,-1-2 1-15,-3-8 1 16,-4-6 0-16,-4-4 2 16,4-13 1-16,-11 3 5 15,-5-4 5-15,-7 1-7 16,-4-1-3-16,-3 1-7 16,-1 7 0-16,0 6-22 0,1 7-8 15,-1 3-36-15,4 7-13 16,4 4-31-16,4 6-11 15</inkml:trace>
  <inkml:trace contextRef="#ctx0" brushRef="#br0" timeOffset="72209.8346">22111 10188 452 0,'-4'28'167'0,"-3"-25"-90"0,3 4-87 0,0-4 25 0,-4 1-13 16,-3-1-2-16,-8 0-2 16,-4 8 1-16,-4 2 1 15,-7 11 0-15,3 17 2 0,4 3-3 16,8 7-2-16,4 0-1 16,7-4 3-16,16-3 0 15,15-6 1-15,3-8 2 16,13-9 1-16,7-11 1 15,3-13 0-15,1-18 0 16,0-6 2-16,-4-7-1 16,-4-10 2-16,-12-7 0 15,-11-3 1-15,-11-4-2 16,-8 3 1-16,-8 5-9 16,-3 12 0-16,-1 8-31 0,1 6-11 15,3 0-34-15,4 4-16 16,12-8-69-1</inkml:trace>
  <inkml:trace contextRef="#ctx0" brushRef="#br0" timeOffset="73141.3132">25532 9988 316 0,'12'-3'121'0,"-8"3"-66"0,-4-7-31 15,0 3 33-15,0 1-20 16,-4-4-6-16,-4 0-14 16,-7-3-6-16,0 0-6 15,-8 3-4-15,-8 0 2 0,-3 7 2 16,-1 4 2-16,-3 6-1 16,0 10-1-16,0 14-6 15,-1 7-1-15,5 10 1 0,-1 10 0 16,13 7-2-16,10-7 0 15,12-3-1-15,8-10 3 16,11-14-2-16,11-7-1 16,12-14 3-16,12-13 0 15,-4-10 1-15,-1-17 0 16,-3-10 0-16,-8-4 2 16,-11-7 1-16,-8 8 3 15,-7-5 3-15,-12 1 5 16,-8 3-6-16,-3 7-2 15,-12 4-8-15,-4 6-1 16,4 4-23-16,4 6-8 16,4 4-38-16,22 3-135 15</inkml:trace>
  <inkml:trace contextRef="#ctx0" brushRef="#br0" timeOffset="73531.1425">25934 9981 420 0,'-16'58'156'0,"16"-38"-84"0,4-3-84 16,0-7 26-16,7-3-13 16,5 0-1-16,3 0 3 15,4 0 0-15,-4-4-1 16,4-6 1-16,-4-1 2 0,4-9 4 15,0-4 5-15,-4-7 1 0,-4-7 3 16,-3 1-8-16,-1-4-1 16,-7-4-3-16,0 1-1 15,0 13-3-15,-4 7-2 16,0 10 1-16,0 7-1 16,-4 14 0-16,0 10 0 15,0 13 0-15,0 11 0 16,1 10-3-16,-1 3 0 15,0 10-7-15,0-3-2 16,4-7-4-16,-4-7-3 16,0-13-22-16,1-7-9 0,-5-10-42 15,0-10-17-15,-3-14-30 16</inkml:trace>
  <inkml:trace contextRef="#ctx0" brushRef="#br0" timeOffset="74597.6537">20307 11272 300 0,'7'-3'112'0,"-7"-1"-60"0,0-3-56 16,0 4 18-16,-4 0-4 15,-3-4 4-15,-5 0 5 16,-7-3 3-16,-7 3-11 16,-9 7 2-16,-3 3 1 0,0 4-3 15,-4 7 1-15,0 10-9 16,3 10-2-16,9 10-3 16,3 10 0-16,8-3 0 15,11 0-2-15,8-10 3 16,12-7 2-16,11-7 0 15,15-10-1-15,8-10-2 16,0-7 1-16,-1-10 1 0,-2-4 0 16,2-17 0-16,-6-3 2 15,-9 0-1-15,-7-6 2 16,-8 2-4-16,-15 4-2 16,0-3-31-16,-7 6-13 15,-1-6-7-15,0 6 0 16,1 4-16-16,7 3-8 15,4 1-13 1</inkml:trace>
  <inkml:trace contextRef="#ctx0" brushRef="#br0" timeOffset="75152.6929">21048 11150 360 0,'-7'0'134'0,"7"-7"-72"0,-4 4-57 0,4 3 27 16,-4-4-16-16,-7 1-4 16,-9-1-7-16,1-2-2 15,-4-1-1-15,0 3-4 0,0 11-1 16,-3 3 2-16,3 11 2 15,-12 3 0-15,1 13-1 16,3 10-4-16,8 8 0 16,8 3 0-16,11-8 2 15,12-9-1-15,7-3 1 0,8-11 2 16,4-10 0 0,-4-7 0-16,4-10 0 0,11-10 4 15,-11-14 2-15,-4-3 0 16,0-7-1-16,-8 3-1 15,-4 1 2-15,-11-1-3 16,0-3 0-16,-7 0-34 16,-1 7-14-16,0 3-49 15,5 0-19-15,-1 4-16 16</inkml:trace>
  <inkml:trace contextRef="#ctx0" brushRef="#br0" timeOffset="75558.1091">21358 11258 316 0,'-8'11'121'0,"8"-11"-66"0,4 0-40 0,-4 0 29 15,4-4-18-15,4-3-4 16,-1-3-13-16,5-10-6 15,-1-1-2-15,1-2-4 0,-1 2 0 16,1 1 4-16,-1 3 3 16,0 3-1-16,-3 1-2 15,0 3 0-15,-4 3-1 16,3 3 0-16,1 4 0 16,0 7 0-16,-1 0 0 15,-3 3 0-15,4 7 0 0,-5 7 2 16,1 3 1-16,-4 7 3 15,0 3 1-15,0 4-1 16,0 7-1-16,0-1-3 16,4 1-2-16,-4-4-2 15,0-3-1-15,0-11-34 16,12-9-15-16,-1-8-28 16,8-6-13-16,8-27-36 15</inkml:trace>
  <inkml:trace contextRef="#ctx0" brushRef="#br0" timeOffset="76008.8685">22191 11235 488 0,'-11'0'181'0,"-1"-7"-98"0,5-10-94 0,3 7 27 16,-4-1-14-16,-3-2-2 16,-5-1 1-16,-3 1-1 15,0 3 0-15,-4 3-3 0,0 7 2 0,-7 7-1 16,-5 13 0-16,9 4 0 15,3 10 0-15,7 10-3 16,13 0 1-16,14 0 2 16,12-3 1-16,4-7 1 15,11-21 2-15,4-13 3 16,0-10 2-16,0-10-3 16,0-11-1-16,-4 1 1 15,-3-4 0-15,-8-4-2 16,-12 1 1-16,-8 0 0 15,-10-1 3-15,-9 4-8 16,-3 7-3-16,-8-7-28 16,0 14-14-16,4 10-37 15,4 3-17-15</inkml:trace>
  <inkml:trace contextRef="#ctx0" brushRef="#br0" timeOffset="76984.4824">25280 11055 408 0,'4'0'154'0,"-4"0"-84"0,4 3-55 0,-4-3 34 16,0 0-21-16,0 0-5 15,0 0-12-15,0 0-3 16,3 7-4-16,1 3-3 0,-4 4 0 16,0 9-1-16,0 8 0 15,-4 3 0-15,1 10 0 16,-1 4-3-16,0 13 0 16,0-7-7-16,0-3-4 15,1-10-12-15,-1-7-6 16,4-10-21-16,4-11-8 0,-1-9-19 15,1-25-7-15,0-13-46 16</inkml:trace>
  <inkml:trace contextRef="#ctx0" brushRef="#br0" timeOffset="77735.547">26087 11106 364 0,'7'-7'134'0,"5"-7"-72"0,-5-3-52 16,-7 10 30-16,0-3-7 15,0-3 1-15,0 2-6 16,-4 1 0-16,-3 3-16 16,-5 1-5-16,-3 6-2 0,-12 6-6 15,1 5 1-15,-5 6 0 0,-3 6 0 16,-1 8-3-16,-3 6 2 16,7 4-1-16,8 7 0 15,4-1 0-15,8 4-2 16,7 0 0-16,8-10 3 15,11-7 0-15,8-17 1 16,15-17 0-16,4-10 0 16,0-14 0-16,0-10 0 15,-3-7 0-15,-5-3 2 16,-7 0 1-16,-8 0 1 16,-8 3 0-16,-7 7 0 15,-11 7-9-15,-5 3-2 16,-7 4-31-16,-8 6-15 15,-7 4-46-15,-4 3-19 0,3-3-33 16</inkml:trace>
  <inkml:trace contextRef="#ctx0" brushRef="#br0" timeOffset="79041.5154">20200 12220 292 0,'0'3'110'0,"-4"-10"-60"0,8 4-50 0,-4 0 21 16,0-1-8-16,-4-3 0 16,0-3 1-16,-7 3 4 15,-1 1-10-15,-3-1 11 0,-4 0 7 16,0 4-10-16,-4-1-3 16,0 1-4-16,0 3-1 15,0 3-7-15,0 7-2 16,0 4-3-16,4 3 3 15,0 14-5-15,3 6 0 0,5 4-2 16,3 6 0 0,4 1 2-16,4-4 2 0,8 0 2 15,7-10 1-15,5-10 1 16,6-14 0-16,9-10 0 16,3-13 0-16,0-11 0 15,0-3 2-15,-7-11 1 16,-4 1 1-16,-4 3-2 15,-8 0 1-15,-4 3-2 16,-7 1-1-16,-4-1 1 16,-4 7 1-16,1 4-36 15,3-4-17-15,0 11-38 16,3 2-17-16,5 5-9 16</inkml:trace>
  <inkml:trace contextRef="#ctx0" brushRef="#br0" timeOffset="79476.7302">21064 12104 280 0,'-12'41'104'0,"8"-41"-56"0,0 0-47 0,1 0 21 16,-5-3-8-16,-11-1 0 15,0 1 7-15,0-1 4 16,-4 4-13-16,-8 4 9 0,1 9 5 16,-20 8-3-16,8 6 1 0,0 10-11 15,4 1-5-15,7-1-5 16,12 4 0-16,4-11-4 16,22 8-2-16,20-4-1 15,4-10 0-15,7-7 7 16,8-11 3-16,3-12-3 15,5-8-2-15,-4-6 4 16,-1-8 1-16,-7-6 0 16,-7 4 1-16,-9-4 0 15,-10 0 1-15,-12 0-4 16,-12-3-1-16,-7-4 1 16,-1 7 0-16,-7 10-13 15,4 4-4-15,0 3-27 16,4 3-9-16,7 1-35 0,8 2-11 15,12 1-47 1</inkml:trace>
  <inkml:trace contextRef="#ctx0" brushRef="#br0" timeOffset="79866.5961">21694 12159 296 0,'-4'20'112'0,"1"-6"-60"0,-1-4-43 0,4-7 25 16,-4-3-6-16,0 0 1 0,-3 0-10 15,-1-3-1-15,0-1-11 16,-7 1-2-16,-4 3-1 0,0 3-5 16,-4 8 1-16,0 6 0 15,4 6 2-15,3 8-6 16,5 0 1-16,7-4-1 15,4 0-1-15,8-3 1 16,3-7 3-16,8-7 0 16,4-10 1-16,4-7 0 15,4-10 2-15,-1-10 1 16,1-4 3-16,-4 1-1 16,-8-1 0-16,-8 4-1 15,-3-7 2-15,-8-3-1 16,-8 6 2-16,-3 4-2 15,-1 6 0-15,1 5-36 0,-1-1-17 16,5 6-37-16</inkml:trace>
  <inkml:trace contextRef="#ctx0" brushRef="#br0" timeOffset="80242.3306">22157 12081 428 0,'0'81'159'0,"0"-74"-86"0,11 3-81 0,-3-7 26 0,3-3-14 16,5-6-3-16,-1-11-3 16,4-7-1-16,4-3 2 15,0-4 0-15,-4-3 3 0,0 7 5 16,-3 3 4-16,-5 0 0 15,0 7 1-15,1 4-6 16,-4 3-2-16,-1 3-2 16,1 7-2-16,-1 3 1 15,-3 11-1-15,0 3-3 16,-4 20 2-16,0 4 1 16,0 3 2-16,-4 0-1 15,0 4-1-15,1-4 1 16,-1-3 1-16,4-7-3 15,0-4-2-15,11-6-38 0,12-10-17 16,4-11-64-16,4-20-24 16</inkml:trace>
  <inkml:trace contextRef="#ctx0" brushRef="#br0" timeOffset="81067.3838">25207 12196 316 0,'0'14'118'0,"0"-18"-64"0,0 4-45 15,0 0 27-15,4 0-11 16,4-3-2-16,3-4-7 15,5-3-2-15,-1-11-8 16,0-6-4-16,0 3 1 0,1 1 0 16,-1 2 1-16,0 8 2 15,-3 3 1-15,-1 3-3 16,-3 3-3-16,0 11 0 16,-5 10-1-16,1 0 0 15,-11 7 2-15,-1 3-3 16,0 7 0-16,1 14 1 15,-5-1 2-15,-3 8-1 0,0 2-1 16,-1 4 1 0,5 1-1-16,3-15 0 0,1-3 2 15,-1-10-3-15,4-7-2 16,4-10-23-16,4-3-7 16,0-17-35-16,3-18-11 15,1-3-65 1</inkml:trace>
  <inkml:trace contextRef="#ctx0" brushRef="#br0" timeOffset="81428.6851">25670 12264 392 0,'15'10'145'0,"-7"-10"-78"0,7-3-78 16,0-1 22-16,5-2-18 16,2-8-3-16,5-3-8 15,4 0-3-15,-1-10 11 16,9-4 3-16,-9 4 4 0,-3 3 12 16,-8 7 3-16,-4 0 14 15,-3 7 9-15,-1 7-15 16,-3 6-3-16,-4 14-9 15,-4 3-3-15,0 8-5 16,-8 2 0-16,-3 11-2 0,-5 10 0 16,1 10 0-16,-4 4-2 15,0 9-8-15,4-6-3 16,-5-10-21-16,9-10-7 16,3-11-32-16</inkml:trace>
  <inkml:trace contextRef="#ctx0" brushRef="#br0" timeOffset="82029.0219">25242 11143 164 0,'-8'0'63'0,"8"0"-34"0,0-3-43 0,0 3 8 16,0-4-12-16,0 4-2 15,4-3 9-15,0-1 5 16,0 4 31-16,-4 0 16 15,0 0 21-15,0 0 9 16,0 0-3-16,0 0-2 16,0 0-36-16,0-3-2 0,0 0-3 15,0-4-13-15,-4 0-7 16,0 0-6-16,0 4 0 0,0-1-1 16,0 4 0-1,1 0 4-15,-5 7 1 0,0 0 5 16,1 0 3-16,-1 3-6 15,0-3-3-15,1 6-4 16,-1 1-1-16,0-4-29 16,5-10-89-1,-5-13-78 1</inkml:trace>
  <inkml:trace contextRef="#ctx0" brushRef="#br0" timeOffset="84069.7518">27287 9020 276 0,'0'3'104'0,"0"1"-56"0,0-4-36 0,0 0 24 16,0 0-19-16,-4 0-7 15,0-4 0-15,0 1 1 16,1-4-6-16,-5 0 1 0,0 0 4 16,1 1 5-16,-5-1 5 15,1 0 3-15,-5 4 1 16,-3 3-13-16,-4 0-4 15,0 6-5-15,-3 8-2 0,-1 6-2 16,0 8 1-16,0 12-1 16,4 15 0-16,8-8 0 15,8-6 0-15,7-4 0 16,11-3 0-16,8-6 2 16,12-11 0-16,3-11 4 15,1-6 5-15,3-6-1 16,-4-8 1-16,-7-17-3 15,-4 4-1-15,-4-3 1 16,-8 2 1-16,-11-2-1 16,-3-1 1-16,-9 1-9 15,1 6 0-15,-1 4-18 16,-3 3-6-16,0 3-38 16,3 7-14-16,8 4-38 0,0 6-15 15,8 4 26 1</inkml:trace>
  <inkml:trace contextRef="#ctx0" brushRef="#br0" timeOffset="84760.6674">27042 10005 364 0,'8'24'137'0,"-4"-24"-74"0,7 3-71 0,-3 1 23 15,-1-1-12-15,5-3 0 16,-1 3-1-16,5-3-2 16,-1 0 1-16,0-3 1 0,1-7 1 15,-1-4 14-15,-4-3 8 16,1 4-6-16,-5-8-3 15,-3 1-5-15,-4 3 0 16,0 3-4-16,0 4-2 0,-4 7 2 16,1 6 0-16,-9 7-6 15,1 7 0-15,3 14-3 16,-3 10-2-16,-5 9 3 16,5 8 0-16,-1 14 1 15,1-4 0-15,3-7 0 16,1-14 0-16,-1-6-3 15,4-7 2-15,0-10-23 16,0-7-12-16,4-10-54 16,0-11-24-16,8-6-36 15</inkml:trace>
  <inkml:trace contextRef="#ctx0" brushRef="#br0" timeOffset="85466.251">26981 11136 312 0,'-8'4'115'0,"8"-8"-62"0,-7-3-40 15,7 4 28-15,0 0-8 16,0-1 1-16,0 1-6 16,4-1-3-16,3 1-13 15,5-4-8-15,7 0-2 0,8 1-5 16,-4 2 2-16,7 1 1 0,1 6 0 15,-1 4-3-15,-3 3 2 16,-8 7 1-16,-4 0 0 16,-7 4 2-16,0-1 3 15,-8-3 4-15,-8 0 2 16,-7 0-8-16,-8 0-3 16,-4-4-4-16,-3 1 3 15,-5 3 0-15,1 0 3 16,3 0 1-16,4 0 3 15,4 0-1-15,8 0 0 16,4-3-3-16,3-1 1 16,8 1-4-16,8-4-2 0,3 0 2 15,8 4 0-15,4-4-2 16,8-10 0-16,3 0-5 16,-3-4-2-16,-1 1-13 15,-3 0-3-15,-4-1-32 16,-4 4-15-16</inkml:trace>
  <inkml:trace contextRef="#ctx0" brushRef="#br0" timeOffset="86202.4726">26996 12216 376 0,'-11'14'140'0,"3"-11"-76"0,-3 4-70 15,11 0 25-15,0-7-20 16,0 0-1-16,4 3-1 15,3 1 1-15,5-1 1 16,3 4-2-16,0 0 2 0,1 0 1 16,-1 6 0-16,4 8 4 15,-4-5 2-15,-3 1 9 16,-12 4 2-16,-4-4-2 16,-4 0-1-16,-3 0-8 15,-4-4-4-15,3-2-4 16,-15-1-1-16,1-3-1 0,-5-1 0 15,-7 5 3 1,3-1 0-16,12 0 5 0,4 0 2 16,4-3-2-16,4 0-1 15,3 3-3-15,19-3-3 16,8 3 2 0,-3-3 0-16,14 3 1 15,1 0 0-15,-4 7 2 16,-4-3-1-16,-4 6-1 15,-4 0 12-15,-4 4 4 16,-7-3 7-16,-8-1 6 16,-3 0-23-16,-8 1-9 15,-5-1 2-15,-6-3 4 16,-13-3-12-16,5-4-4 0,0-7-24 16,-1-6-11-16,5-4-50 15,-1-7-22-15,8 1-25 16</inkml:trace>
  <inkml:trace contextRef="#ctx0" brushRef="#br0" timeOffset="87644.0955">26606 8979 424 0,'-3'10'159'0,"3"-10"-86"0,3 4-74 0,-3-4 31 16,0 0-26-16,0 0-3 15,0 0-18-15,4 0-6 16,-4 0 12-16,0 0-35 0,0 0-13 16,4 6-13-16,-4 5-5 15,-11 6-47 1</inkml:trace>
  <inkml:trace contextRef="#ctx0" brushRef="#br0" timeOffset="87779.0219">26438 9302 288 0,'-11'7'107'0,"11"-7"-58"15,4 0-46-15,-4 0 21 0,3 0-14 16,1 3-3-16,4-3-13 16,0 0-4-16,-1 3 5 15,1 1-35-15,-1-1-13 0</inkml:trace>
  <inkml:trace contextRef="#ctx0" brushRef="#br0" timeOffset="88274.5009">26404 9947 400 0,'-35'24'148'0,"20"-17"-80"0,-4 0-64 16,15-4 29-16,0-3-28 15,1 0-7-15,3 0-35 16,0 0-14-16,0 0 26 16,0 0-31-16,3 14-11 0,1 6-62 15,4 4-32-15,0 6 82 16</inkml:trace>
  <inkml:trace contextRef="#ctx0" brushRef="#br0" timeOffset="88408.8713">26347 10382 340 0,'-12'27'129'0,"8"-23"-70"0,0-1-51 0,4 0 29 16,-3 1-23-16,-1-1-7 16,4-3-23-16,0 0-10 15,0 0 14-15,0 0-63 0,7 4-24 16,1-1-28 0</inkml:trace>
  <inkml:trace contextRef="#ctx0" brushRef="#br0" timeOffset="88875.7107">26480 10902 444 0,'-4'20'165'0,"1"-33"-90"0,-1 23-87 16,4-10 24-16,0 0-28 15,0 0-6-15</inkml:trace>
  <inkml:trace contextRef="#ctx0" brushRef="#br0" timeOffset="88945.0182">26465 10939 553 0,'-4'20'-84'0,"-3"4"-1"0,-9 3-43 15</inkml:trace>
  <inkml:trace contextRef="#ctx0" brushRef="#br0" timeOffset="89115.072">26270 11411 368 0,'15'24'140'0,"-15"-17"-76"0,0 0-53 0,4 3 34 15,0 0-39-15,0-3-11 16,3-4-42-16,1-10-15 15,4 4-67-15,-1-4-28 16,1 11 52-16</inkml:trace>
  <inkml:trace contextRef="#ctx0" brushRef="#br0" timeOffset="89610.1669">26350 11992 376 0,'0'17'140'0,"0"-13"-76"0,0-1-77 0,0-3 22 16,0 0-31-16,0 0-8 0,0 0-29 15,4 3-13-15,0 11-54 16,0 10-24-16</inkml:trace>
  <inkml:trace contextRef="#ctx0" brushRef="#br0" timeOffset="89776.5579">26274 12502 532 0,'-35'61'198'0,"5"-27"-108"0,7-10-107 16,19-11 28-16,0-3-61 15,-3-10-21-15,3-3-52 16</inkml:trace>
  <inkml:trace contextRef="#ctx0" brushRef="#br0" timeOffset="91517.0383">26106 9872 136 0,'3'-3'52'0,"1"0"-28"0,0-4-28 16,-4 7 10-16,0-4-1 15,0 1 2-15,0 0 19 16,0-4 7-16,0 0-16 16,0 4 21-16,0-1 9 0,0 4 13 15,0-3 6-15,0 3-25 0,0 0-12 16,0 0-17-16,0 7-8 15,0-1-3-15,0-6-1 16,0 7 0-16,0 0 0 16,0 0 2-16,-4-4 3 15,0 4-4-15,1 3-3 16,-5 0-2-16,0 4 3 16,1 0 0-16,-5 3 1 15,1 3 0-15,-4 7 0 16,-1 0 0-16,-3-3 0 15,0-4 2-15,0 1 1 16,4-4-1-16,-1-4-2 0,5-2 1 16,-1-1 1-16,5-3-1 15,-5-1-1-15,8-2 1 16,1-1-1-16,3-3 4 16,0 0 2-16,0 0-2 15,3 0-3-15,5-3 0 16,4-4 1-16,-5 0-1 15,5-3 2-15,-1-14-2 16,8 4 2-16,-3-4-2 16,-1 0-1-16,0 4-2 15,0 0-1-15,-3-1 6 16,-1 4 5-16,-3 4-4 16,0 2 0-16,-5 5-7 15,1-1 0-15,-4 7 1 0,0 0 1 16,-7 7 1-1,3 3 0-15,-4 0 0 0,1 4 2 16,-5-4-1-16,4 7-1 16,1-4 1-16,-5 8-1 15,1-4 0 1,-1-4-3-16,1 1 2 16,3-4 1-16,4 0 0 15,1-3 0-15,3-4 2 16,0-3-1-16,7-3 2 15,-3 3-2-15,11-17 2 16,-3 3-2-16,3-2 2 16,-3 2-4-16,3 0-2 0,-4 1 2 15,-3 3 2-15,0-1 2 16,-5 5 1-16,5 2-5 16,-4 1 1-16,-4-1-2 15,0 4-2-15,0 0 0 16,0 0 3-16,-4 0-2 15,4 0-1-15,0 0 3 16,0 0 0-16,4-3 1 16,0 3 2-16,-4-3-1 15,0 3-1-15,0-4-2 16,4 4 1-16,-4-3 3 16,3-1 1-16,1 1 1 15,-4 3 0-15,0 0-5 16,0 0 1-16,0 0 6 0,0 3 6 15,4 4-2-15,0 0 2 16,0 3-7 0,-1 7-3-16,1 0-1 15,0 4-1-15,0-1 0 16,0 4 0-16,0 3 0 16,-1 3 0-16,-3 4 0 15,0 0 0-15,-3 11 0 16,-5-5 0-16,0 1 0 15,1-10 0-15,-1-8 0 16,0-2-16-16,5-8-6 16,-1-2-40-16,4-8-17 15,0-6-85-15</inkml:trace>
  <inkml:trace contextRef="#ctx0" brushRef="#br0" timeOffset="119094.6683">8491 12706 136 0,'-16'3'52'0,"5"4"-28"0,3-7-24 0,8 0 10 16,0 0 2-16,0 0 5 15,0-4 15-15,4 1 9 16,0 0 45 0,-4-1-47-16,0 1-3 0,0 3-8 15,-4 0-10-15,4 0-3 0,-4 3-8 16,1 1-5-16,-1 2 1 15,4 1 0-15,0-3 3 16,0-1 3-16,4 4 2 16,-4-7 3-16,7 3 4 15,1 1 3-15,-1-4-5 16,1 0 1-16,4 0-6 16,3 0-1-16,0 3-9 15,8-3 0-15,0 0-1 16,4-3 2-16,-4 3-1 15,4-4-1-15,-1 1 1 16,5-1-1-16,7-2 0 16,0 2 2-16,4 1-1 15,0-1 2-15,0-2-2 16,0 2 2-16,1 1 0 0,2-1 1 16,-3-2-2-16,1 2-2 15,-1-3-2-15,-4 1-1 16,-4-5 2-16,1 5 2 15,3 2 2-15,0 1 1 16,-4-1-5-16,1 1-1 16,-1 0 1-16,-3-1 2 15,-4 1-2-15,-1-1 0 16,-3 1 1-16,-4 3 0 16,1 0 0-16,-1 0 2 15,-4 0-3-15,4 0 0 16,-4 3 1-16,4 4 0 15,-3 0 0-15,-1-4 0 16,0 1 0-16,1-4 0 16,3 0 2-16,-8 0-3 15,1 0-2-15,-1 3 4 16,-3-3 1-16,-1 0-3 16,1 7 1-16,0-7 0 15,-8 0 0-15,4 3 0 16,-4-3 2-16,0 0-1 15,3 7-1-15,-3-7-2 16,4 7 1-16,0-4 1 16,-4-3 0-16,0 0 0 15,0 0 2-15,0 0-1 0,4 4-1 16,0-8 1-16,-4 4-1 16,3-3 0-16,-3 3 0 15,0 3 0-15,-3 1 0 16,-1-4 0-16,-4 3 0 15,1-3 0-15,-1 0 0 16,-4-3 0-16,1 3 2 16,-1-4-1-16,-3 1-1 15,-4 0-2-15,-4-1 1 16,4-6 1-16,0 10 2 16,0-3-1-16,-8 3-1 15,-7 0 1-15,-5 3-1 0,-3 11 0 16,0-4 2-1,4 3-1-15,0-2-1 0,0-1-2 16,-4 0 1-16,0 0 1 16,-1-3 2-16,5 0 1 15,0-4 3-15,4 1-1 16,-1-4 0-16,-3 0-1 16,0 0 0-16,-4-4-5 15,0 1 1-15,3-1 0 16,1 4 2-16,8-3-1 15,-1 3 2-15,4-3-2 16,1-1-1-16,-1 4-2 16,4-3 1-16,4-1 1 15,0-2 2-15,3-1-1 16,1 3-1-16,0 1 1 16,-1 0-1-16,1-4 0 0,4 3 0 15,3 1 0-15,0 3 0 16,5 0 0-16,-1 0 0 15,4 0 0-15,7 0 2 16,1 0-3-16,4 0-2 16,7-3 2-16,0-1 2 15,4 4 2-15,3-3 1 16,9-1 0-16,15-2 2 16,-1 2-1-16,1-3 0 15,-4 7-6-15,0 0 1 16,0 0 0-16,-1 0 0 0,1 7 2 15,0-3 1-15,-8 2-4 16,1-2-1-16,-5-1 1 16,4 1 2-16,0-1-2 15,5-3 0-15,-1 3 1 16,-4 1 0-16,-4-1 0 16,1-3 0-16,-5 0 0 15,-3 0 0-15,-4 0 0 16,4 0 2-16,-4 4-1 15,-4-4-1-15,0 0 1 16,0 0-1-16,0 3 0 16,-4 0 0-16,1 1 0 15,-1-4 0-15,-4 0 0 16,1 0 0-16,-5 0 0 16,1 0 0-16,-4 0-3 0,-4 0 2 15,0 0 1-15,0 0 2 16,0 0-1-16,0 3 2 15,-4 1-2-15,0-4-1 16,0 0 1-16,-3 3-1 16,3 0-3-16,-4-3 2 15,1 4 1-15,-1-4 2 16,-3 0-3-16,-1 0 0 16,1-4-1-16,-1 1 0 15,5 0 0-15,-1-1 0 16,-4-3-27-16,1-6-13 15,7-4-117-15,4-17-53 0</inkml:trace>
  <inkml:trace contextRef="#ctx0" brushRef="#br0" timeOffset="140143.0055">8433 13399 208 0,'0'6'79'0,"0"-2"-42"0,0-1-30 0,0-3 18 15,-7 4-7-15,-1-1 0 0,0-3 9 16,-3 0 8-16,-4 0-19 16,-4-3 9-16,-4-1 5 0,-8-3 4 15,1 1 4-15,-1-1-10 16,-3 0-2-16,-1 4-13 15,-3-1-5-15,0 8-5 16,-1 2 0-16,-3 5-4 16,-3 9-2-16,2 4-1 15,5 10 3-15,4 10-2 16,11 3 1-16,8 11 0 16,7 0 0-16,16-4 2 15,11-6 0-15,7-4 0 16,9-3 2-16,3-14-3 15,12-10 0-15,0-7 3 16,7-7 3-16,4-6-4 0,8-17-1 16,-8-7 2-16,-7-7 1 15,-9-14 1-15,-6 0 0 16,-13-3 4-16,-7 1 5 16,-11 5-1-16,-16 1 1 15,-11 0-10-15,-7 3-1 16,-9 4 2-16,1 6 5 15,-1 4-25-15,5 10-11 16,7 4-11-16,8 6-4 16,7 3-39-16,16 8-15 15,11-1-51 1</inkml:trace>
  <inkml:trace contextRef="#ctx0" brushRef="#br0" timeOffset="140667.9913">8590 13477 416 0,'8'0'156'0,"3"0"-84"0,1 3-84 0,-5-3 26 16,1 0-13-16,7-7 2 15,1-3 0-15,-1-3 1 16,0-4-2-16,4-4-2 0,0-3 1 15,1-6 1-15,-5 3 3 16,0-4 4-16,0 7 2 16,1 4-1-16,-5 0 1 15,-3 9-4-15,-1 11-2 16,1 14-2-16,0 10-3 16,-4-1-2-16,-1 8 1 0,-3 6 1 15,0 4 2 1,-3 14-1-16,-1 6-1 0,0 10-2 15,0 0 1-15,0-3 1 16,0-10 2-16,1 0-1 16,-1-4-1-16,4-13-6 15,4-11-4-15,7-9-63 16,4-14-26-16,12-14-76 16</inkml:trace>
  <inkml:trace contextRef="#ctx0" brushRef="#br0" timeOffset="144196.3893">9186 11364 264 0,'0'-4'101'0,"0"4"-54"0,0 0-50 16,0 0 19-16,0 0-8 16,0 0 1-16,0 0 1 15,0 0 1-15,4 7-5 16,-4 0 16-16,0 3 7 0,4 4 10 15,-4 6 5-15,0 7-3 16,0-3-3-16,0 3-13 16,0-6-5-16,0-1-7 15,0-3-3-15,0 0-9 16,0-3 0-16,0-1-1 16,0-3 2-16,0 1-1 15,0 2-1-15,4-3 1 16,4 0 1-16,-5 4 3 15,1-4 0-15,0 0 0 16,-4 1-3-16,0 2-2 16,4-3 3-16,-4 4 0 15,0 0-1-15,-4-1-2 16,4 1 3-16,-4-1 0 16,0 1-4-16,1 0-1 15,-5-1 1-15,4 1 2 16,-4 3 0-16,5 0-1 15,-1 3 1-15,0 0-1 0,4 1 0 16,0-1 2-16,0 4-1 16,4 7 2-16,-4-4-2 15,4-3 2-15,-4 3-2 16,3-4 2-16,-3 1-2 16,0 0-1-16,0 0 1 15,0 0 1-15,0-4 1 16,0 0-1-1,0-3-2-15,0 0 1 16,0-3-1-16,4-4 0 16,-4 4 0-16,0-4 0 15,0 3 2-15,0-2-1 16,0-1-1-16,0 0-2 16,0 4 1-16,0-1 3 15,0 1 1-15,0-1-4 0,4 1 1 16,-4 3-2-16,4 0 0 15,-4 0 2-15,0 3 0 16,-4-3 0-16,4 7 2 16,-4 3-1-16,0-3 2 15,1-4-4-15,3 1-2 16,0 3 2-16,0-7 2 16,0-4 0-16,0 1 2 15,-4 3-2-15,4 0-1 16,0 0-2-16,0 0 1 15,0 0 1-15,0 3 0 16,0-3 0-16,0 0 0 0,0-3 0 16,0-1 2-16,0 1-1 15,0-1-1-15,0 1-2 16,0 0-1-16,0-1 2 16,0 1 2-16,0-1 0 15,0 4 2-15,0 0-2 16,0 4-1-16,0-1-2 15,0 4-1-15,4-4 2 16,-1 4 2-16,-3 3 0 16,0-3-1-16,4-4 1 15,-4-3-1-15,0-3 2 16,-4 0 1-16,1-8-4 16,-1 1 1-16,0 0-57 15,0-17-27-15,0 0-125 16</inkml:trace>
  <inkml:trace contextRef="#ctx0" brushRef="#br0" timeOffset="153175.0859">9343 12967 128 0,'0'-3'49'0,"0"3"-26"0,4-4-23 0,-4 4 13 16,0 0-5-16,0 0 3 15,0 0 3-15,-4 4 3 16,0 3-9-16,1-4 9 0,-1 0 3 16,-4 1 3-16,4-1 1 15,0-3 2-15,1 0 3 16,-1 0-4-16,-4 0-1 15,1 0-13-15,-1 0-4 16,0 0-5-16,1 4-2 16,3-4 1-16,0 3-1 15,-4 0 2-15,4 1 1 0,4-4 5 16,0 0 3 0,0 0-2-16,0 0 0 0,0 0 6 15,0 0 2-15,8 0-4 16,0 0 0-16,-1 0-6 15,5 0-2-15,-1 0-5 16,1 0 0-16,3 0 0 16,4-4 2-16,4 1-1 15,4 0 2-15,4-1-4 16,3 1-2-16,0-1 4 16,1 1 1-16,-1 0-3 15,4 6 1-15,4 0 0 16,-3 4 2-16,3 0-1 15,-4 3-1-15,-4-3-2 0,1 0-1 16,3-1 6 0,4-2 3-16,4-4 1 0,0-4 3 15,-4 1-3-15,-4-4 1 16,0 1-5-16,0 2-2 16,-3 1 0-16,-1 3-1 15,1 0 0-15,-1 3 0 16,-7 1 0-16,3 2 0 15,-3 1-3-15,0-4 2 16,0 1 1-16,-1-4 2 16,1 0-1-16,4 0-1 15,-1-4 1-15,1 1 1 0,0 0-3 16,-5-1 0-16,1 1 1 16,-4 0 2-16,-4-1-1 15,0 4-1-15,0-3 3 16,4 3 0-16,-7 0-4 15,-1 0-1-15,0 3-2 16,-3 1 0-16,-1-1 5 16,-3 0 3-16,-1 1-1 15,-3-1-2-15,4 0 0 16,-8-3 1-16,0 0 3 16,0 0 4-16,0 0-4 15,0 0-1-15,0 0-4 16,0 0-1-16,0 0 1 15,0 0 0-15,0-3 0 16,0 0 2-16,-4-1-1 0,0 4 2 16,4-3-4-16,-4 0 0 15,1-1 1-15,-5 1 0 16,4-1 2-16,0-2 1 16,0-1 3-16,1 0 1 15,-1 0-3-15,4 0-1 16,0 1 1-16,0-1 0 15,4-3 0-15,-1-1 0 16,-3 5-2-16,0-1-2 16,4 0-2-16,-4 4 1 15,0-1 3-15,-4-3 1 16,1 1-4-16,-1-1 1 16,0 0 4-16,-4-3 5 0,4 0-1 15,1-4 1-15,-1 0-5 16,0-3-1-16,0 4-1 15,0-4 1-15,4-3-4 16,0-1 0-16,0 4 1 16,0-3 0-16,0 3 0 15,0-4 2-15,0 4 1 16,0 0 3-16,0 0-1 16,0 0 0-16,0-3-6 15,4 3 1-15,0-3 0 16,0 3 0-16,0 0-3 15,-1 3 0-15,1-3 4 16,0 4 3-16,0-4-1 0,0 3-2 16,3 0-3-16,-3 1 1 15,0-1 1-15,0 4 0 16,-4 0 0-16,0 3 2 16,4 0-3-16,-4 0 0 15,0-3 1-15,-4 3 0 16,4-3-3-16,-4 0 2 15,0 0 1-15,0 0 2 16,1 0-1-16,-1-4-1 16,0 0 1-16,0 1 1 15,0-4-1-15,0 0-1 16,1-4 1-16,-5-2-1 16,0 2 0-16,5 1 2 0,-1-1-3 15,0 5 0-15,4-8 1 16,0 3 2-16,0 1-1 15,0 0-1-15,-4-1 1 16,0 1-1-16,0-1 0 16,-3 4 2-16,3 0-1 15,4 0-1-15,0 1 1 16,0 2 1-16,-4 0-3 16,4 1 0-16,0 3 1 15,0 3 2-15,0 0-3 16,0 0 0-16,0 0-1 15,0 4 0-15,0 0 2 16,0-1 0-16,0 4 0 16,0 0 0-16,0 0 0 0,0 0 0 15,0 7-3-15,4 3 2 16,-4 0-1-16,0 7 0 16,0 4 2-16,0 6 2 15,0 7-3-15,0 7 0 16,0 6 1-16,0 1 2 15,0-1-3-15,0-3-2 16,0-3 2-16,0-3 2 16,0-4 0-16,-4 0-1 15,0-4 1-15,4 1-1 16,0 3 0-16,0 0 2 16,0 0-3-16,4-4 0 0,0 1 1 15,0 3 0 1,3 3 0-16,-3-3 2 0,0-3-3 15,0-1-2-15,0-6 2 16,-4 0 0-16,4-4 1 16,-4-3 2-16,0 0-1 15,0-3-1-15,0-1 1 16,0-3-1-16,0 1-3 16,0-1 2-16,0 3 1 15,0-2 2-15,0 2-1 16,0-3-1-16,-4 1 1 15,0-5-1-15,0 1-7 16,4-3 0-16,-4-1-6 16,0 0-2-16,-3-6 13 15,3 3 7-15,0-3-10 0,0 3-3 16,1 3-10-16,-1 4-2 16,4 0 9-16,-4-1 5 15,0 1 7-15,0 0 2 16,0 0-1-16,1-4-2 15,-1 1 1-15,0-1-1 16,-4-3 0-16,1 0 0 16,-1 0-22-16,0-3-8 15,5-1-12-15,-1 1-3 16,0 3-16-16,4 0-4 16,0 0-66-16</inkml:trace>
  <inkml:trace contextRef="#ctx0" brushRef="#br0" timeOffset="153909.4252">10872 12906 160 0,'-4'7'63'0,"4"-11"-34"0,0 1-14 0,0 3 20 16,-3 0-8-16,-1 0-1 16,0 0 2-16,0-7 5 15,0 4-18-15,1-4 14 0,-9 0 5 16,1 0-10-16,-1-3-3 16,-3 3-8-16,0 1-3 15,-5-1-4-15,-6 3-1 16,-1 4-3-16,-4 0 1 0,1 4-2 15,3-1 2-15,0 1 4 16,0 6 6-16,-11-3-3 16,4-1 0-16,-1 1-4 15,-3 0 1-15,-4-4-2 16,0 4 0-16,0 0 1 16,-4 0 1-16,-3-4-1 15,-1 4 1-15,0 0 0 16,4-4 3-16,4 1-5 15,-4-4-1-15,4 0-2 16,0-4 1-16,-4 1 2 16,-3 3 2-16,-1 0-3 15,0 0-1-15,-3 0-1 16,3 3 1-16,0 1-2 16,4-1 2-16,4-3-4 0,0 0-2 15,4 0 2-15,0 0 2 16,4 0 0-16,3 0-1 15,4-3 1-15,8 3 1 16,0-4-17-16,4 4-4 16,3 0-51-16,12 0-144 31,8 0-12-31,3-17 109 16</inkml:trace>
  <inkml:trace contextRef="#ctx0" brushRef="#br0" timeOffset="154735.2291">9328 13018 228 0,'-31'3'88'0,"28"1"-48"0,-1-4-27 16,0 0 24-16,0 0-4 15,0 0 1-15,0-4-6 16,8 1-3-16,-4 0-13 16,8-1 8-16,-4-2 3 0,3 2-5 15,1 1 0-15,3 3-7 16,5 0-1-16,3 0-9 15,8 3 0-15,7 1-3 16,4 2-2-16,0 1 3 16,5-4 2-16,2 1 6 15,9-4 6-15,-1 0-3 16,-3 0 0-16,7 0-4 0,5-4 1 16,3 1-6-16,0 3-1 15,0 0 0-15,0 3 2 16,0 4-3-16,-4 0 0 15,-8-4 1-15,1-3 2 16,-5 0-1-16,5 0-1 16,0-3 1-16,-5 0 1 15,-3-1-3-15,-4 1 0 16,0-1 1-16,0 4 2 16,0 0-1-16,-7 4-1 15,-5-1-2-15,-7 4 1 16,-4 0-17-16,-7 0-5 15,-5-4-53-15,-3 4-23 0,-8-4-58 16</inkml:trace>
  <inkml:trace contextRef="#ctx0" brushRef="#br0" timeOffset="156551.7833">9810 12651 204 0,'-12'21'77'0,"12"-21"-42"0,0-21-26 0,0 18 19 15,0-1-14-15,0 1-5 16,4 0-6-16,0-1-3 16,0 1 1-16,-1 3-1 0,-3 0 0 15,0 0 8-15,0 0 5 16,0 0-4 0,4 0-1-16,4 0 0 15,7 10-2-15,0-10 1 16,-3 10-6-16,-1 0-1 15,1 4 0-15,-1-4 0 16,-3 0 0-16,0 1 2 16,-1-1-3-16,1 0 0 0,-4 0 1 15,0-3 2-15,-1-4-1 16,1-3 2-16,-4 0-2 16,0 0 2-16,0 0 9 15,0 0 4-15,0 0 1 16,0 0 2-16,-4 0-1 15,1-3 0-15,-1 0-3 16,0-4 1-16,0 0-9 16,0-10-2-16,0-10-3 15,4 0-2-15,0 3 1 16,0 3 1-16,0 1-1 16,0 3 2-16,0 0 2 15,0 0 4-15,0 0 0 16,0 0 2-16,0 0-4 0,0 0-2 15,0 0-2-15,0 4-3 16,4-1-2-16,0 4 1 16,-4-4-1-16,0 4 0 15,0 0 0-15,0 3-2 16,0 0-50-16,0 0-22 16</inkml:trace>
  <inkml:trace contextRef="#ctx0" brushRef="#br0" timeOffset="157453.1938">8235 12393 192 0,'0'-10'74'0,"0"6"-40"0,3 1-33 16,1-4 14-16,4 0-10 15,0-6-1-15,-1 9-2 16,1 1-2-16,0 3 1 0,-1 0-1 0,1 3 0 16,-1 1 19-16,-3-1 10 15,-4-3 1-15,4 7 2 16,0-4-7-16,0 4-1 16,-4-7-7-16,4 7-2 15,-1 0-7-15,1 0 0 16,0-1-7-16,4 5-1 15,-1 2 0-15,1 4 2 16,0 0-3-16,-1 4 0 16,1-1-1-16,0 4 0 15,3 3 2-15,0 3 2 0,5-2-1 16,3-1-1-16,0-7 1 16,0 4-1-16,0-4-40 15,0-3-15-15,0 4-81 16</inkml:trace>
  <inkml:trace contextRef="#ctx0" brushRef="#br0" timeOffset="168772.1731">9450 13551 132 0,'0'4'49'0,"4"-8"-26"0,0 1-12 15,4 3 15-15,-1-3 5 16,1-1 6-16,-1 1 8 16,1-4 7-16,0-3-28 15,-4 6 4-15,-1-2 3 0,-3-1-13 16,0 0-4-16,-3 0-9 15,-5 4-4-15,-4-7 2 0,1-1 0 16,-4 5 3-16,-1-1 3 16,1 0 0-16,0-3 2 15,0 3 3-15,-5 4 1 16,1-4-2-16,0 7 0 16,0 0-7-16,0 3-4 15,0 4-1-15,0 7 1 16,0-1-3-16,0 4-2 15,-1 4-1-15,5 2 0 16,0 5 3-16,3 2 0 16,5 4 1-16,-1 4 0 15,8 2 0-15,0 1 0 0,8 0 0 16,3-7 0-16,4 7 0 16,5-11 0-16,3-3 0 15,-1-6 0-15,1-4 0 16,4-7 2-16,4-3 1 15,-1-7 3-15,5-7 3 16,-1-10 5-16,8-10-6 16,0-7-2-16,-4-10-3 15,-7-1 0-15,-4 1-2 16,-4 0 2-16,-8 7 0 16,-11 3 1-16,-12 3 0 15,-7-3 0-15,-4 7-2 16,-4 3-2-16,0 4 1 15,4 3 1-15,4 3-6 0,3 4-1 16,1 0-38-16,7 3-16 16,4 4-45-16,4-1-17 15,11 1-11 1</inkml:trace>
  <inkml:trace contextRef="#ctx0" brushRef="#br0" timeOffset="169597.5097">10135 13531 300 0,'-4'0'112'0,"4"0"-60"0,0 0-54 0,0 0 22 16,0 0-8-16,-4 0 3 16,0 0-2-16,-4-3 0 15,1-1-7-15,-5 1 7 0,-3-1 6 0,-4 4 3 16,0 0 2-16,0 0-7 16,0 0-2-16,-4 0-9 15,4 4-4-15,-4 3-1 16,0 3-1-16,4 7-3 15,-1 3 2-15,5 7-1 16,4 4-2-16,-1 10 3 16,5-1 0-16,-1 1 1 15,4 0 0-15,4 7 0 16,0-11 0-16,4 0 0 16,7-3 0-16,5-3 0 15,-1-7 0-15,8-7 4 16,4-11 2-16,3-9-2 15,5-4-1-15,-5-6-1 16,1-4 1-16,-8 0 7 0,-4-4 3 16,-8 1 7-16,-7-14 4 15,-8 3-8-15,-7-6-2 16,-8 3-8-16,-4 0-4 16,-4 0-4-16,4 3-1 15,0 4-23-15,8 4-10 16,0 2-34-16,7-3-14 15,16-10-89 1</inkml:trace>
  <inkml:trace contextRef="#ctx0" brushRef="#br0" timeOffset="176970.5001">9527 11449 200 0,'-16'3'77'0,"13"17"-42"0,-9-30-15 0,8 10 27 15,0-3-18-15,1-1-4 16,-1 4-15-16,0 0-6 16,0 0-3-16,4 0-4 0,4 14-17 15,4 10-8-15,-1-4-31 16,1 1-15-16,0-4-19 15</inkml:trace>
  <inkml:trace contextRef="#ctx0" brushRef="#br0" timeOffset="177134.5743">9634 11663 224 0,'-27'3'85'0,"12"0"-46"0,3 1-46 16,12-1 14-16,0 4-5 15,8 0 1-15,0 0-17 16,-1-1-7-16,5 8-32 16,-1 0-14-16,-3 3-4 15,-1 0-2-15</inkml:trace>
  <inkml:trace contextRef="#ctx0" brushRef="#br0" timeOffset="177435.6078">9443 12203 116 0,'-23'10'46'0,"19"4"-24"0,0-1-30 16,4-6 5-16,4 0-47 15,4-4-16-15</inkml:trace>
  <inkml:trace contextRef="#ctx0" brushRef="#br0" timeOffset="177554.8471">9500 12312 148 0,'-15'16'57'0,"11"-12"-30"0,0 13-34 0,8-10 8 16,0-1-64-16,-1 1-25 15</inkml:trace>
  <inkml:trace contextRef="#ctx0" brushRef="#br0" timeOffset="177690.6638">9439 12505 148 0,'-23'7'55'0,"19"-7"-30"0,4 3-32 0,0-3 10 15,4 4-65-15,4-1-25 16</inkml:trace>
  <inkml:trace contextRef="#ctx0" brushRef="#br0" timeOffset="177824.1271">9427 12607 148 0,'-15'24'57'0,"11"-21"-30"0,4 4-32 16,4 10-45-1,0 3-26-15,0-3 27 16,0-3 16-16</inkml:trace>
  <inkml:trace contextRef="#ctx0" brushRef="#br0" timeOffset="177945.4597">9404 12896 156 0,'-15'3'60'0,"15"1"-32"0,4-4-37 0,0 10 9 15,0-3-66-15,3-1-26 16</inkml:trace>
  <inkml:trace contextRef="#ctx0" brushRef="#br0" timeOffset="178094.6342">9416 13086 176 0,'-27'10'68'0,"27"0"-36"0,4 4-57 0,0-7 3 0,3 0-48 15,5-7-18-15</inkml:trace>
  <inkml:trace contextRef="#ctx0" brushRef="#br0" timeOffset="180121.7682">9565 13402 124 0,'-4'-7'46'0,"8"4"-24"0,-4-1-17 15,0 4 24 1,0 0-3-16,0 0 0 16,0 0-1-16,0 0-14 15,-4 0 0-15,0 0 2 0,4 0-7 16,-4-3-1-16,4 0-1 0,-3-1 2 15,3 1 1-15,-4-1 1 16,0 1 2-16,4-4 1 16,-4 0 1-16,0 1 0 15,4-5-4-15,0 1 0 16,0 0-5-16,-3-10 3 16,-5-8 9-1,4 1 1 1,0 4-6-16,0-1-3 15,4 0-4-15,0-3 0 16,0 0-2-16,4 3 2 0,-4 0-2 16,4 4 2-16,-4-1-2 15,0 4 2-15,0 0 4 16,0-3 6-16,0-4-3 16,0 0 2-16,0-3-5 15,0 0-2-15,0 0-5 16,0 0 0-16,0-7 0 15,4-4 0-15,-4 1 0 16,0 3 2-16,0-3 5 16,0 3 4-16,0 3-4 15,0 1-2-15,-4-1 0 16,4 0 1-16,0 1-1 16,0-4 0-16,0-4-3 15,0 4-2-15,4 1 1 0,0-1-1 16,0-14 0-16,-1 4 0 15,1 0-3-15,-4 3 2 16,0-3 1-16,0 6 2 16,-4 1 5-16,1 3 4 15,-5 3-6-15,0 4-1 16,1-3-2-16,3-4-2 16,0 3-2-16,0 1 1 15,4-1-1-15,0 4 0 16,4-4 0-16,0 1 0 15,0-4 2-15,-1 3 2 16,1 7-1-16,0 4-1 0,0 3-2 16,0 0 1-16,0 3-1 15,-1 1 0-15,1 6 2 16,0 4 2-16,0 3-6 16,-4 0 1-16,4 10 1 15,-1 14 3-15,1-4-2 16,-4 4 0-16,0 0-1 15,0-1 0-15,0 1 2 16,0 3 2-16,4 4-3 16,-4-4 0-16,4 0 1 15,-4 0 2-15,0 1-3 16,0 2 0-16,4 1 1 16,0 3 0-16,-1 6 0 15,1 8 2-15,4-7-3 16,0 0 0-16,-1-1 1 0,1-2 0 15,3-1 0-15,-11 0 2 16,0-3-1-16,0 0-1 16,0-3-2-16,0-1 1 15,-4 1 1-15,-3 0 2 16,-1-1-1-16,1 1-1 16,3-1-2-16,0 15 1 15,0-5 3-15,-4 1 1 16,5-4-1-16,-5 4-2 15,0-3-2-15,1-1 1 16,-5 0 1-16,1-3 2 16,-1-3-1-16,1-1 2 0,-1-2-4 15,1-1 0-15,-1-3-1 16,5-1 0-16,-1 1 2 16,4 0 0-16,0-4-3 15,4 1 2-15,0 9 1 16,0 4 0-16,0-3 0 15,0-1 0-15,4-2 0 16,0-1 2-16,-4-7-1 16,0-3 2-16,4-3-4 15,-4-1 0-15,0-3 1 16,0-3 2-16,0-7 1 16,0 0 1-16,0-3-2 15,-4-7-4 1,0-4 1-16,0-17 1 15,1-6 2-15,-1-4-1 0,0-3-1 16,0 0 1-16,-3 0-1 16,-1-7 0-16,0 0 0 15,1 0 2-15,-1-17 1 16,0 0-4-16,4 0-1 16,1 0 1-16,-1 10 0 15,0 4 1-15,0-4 2 16,0 4-1-16,1 3-1 15,-1 0 1-15,0-13-1 16,0 6-3-16,0 3 0 16,0 4 2-16,1-3 2 0,3 7 0 15,0-1-1-15,3-3-2 16,5 0 1-16,0 4 1 16,-1-1 0-16,1-13 0 15,0 7 2-15,-1 6-3 16,-3 7 0-16,0 4-19 15,0-1-9-15,0 11-51 16,-1 3-21-16</inkml:trace>
  <inkml:trace contextRef="#ctx0" brushRef="#br0" timeOffset="183559.8953">9664 11853 120 0,'-11'3'46'0,"11"1"-24"0,0-4-24 0,-4 0 11 0,0 0-4 15,0 0 0-15,1 0 1 16,-1 0 3-16,4 0 5 15,-4 0 3-15,0 0-9 16,-4 0 0-16,-3 0 2 0,3 0-2 16,1 0 3-16,-1 0-4 15,0 0-2-15,1-4-2 16,-1 1 0-16,4 0-4 16,-3-1-2-16,-1 1 8 15,0 3 6-15,5 0 6 16,-5-4 2-16,4 4-4 15,0-3-1-15,0 3-8 16,1 0-2-16,-1 0-2 16,4 0-2-16,0 0 1 15,0 0-1-15,7 0 0 0,1 0 0 16,0 0 0-16,3 0 2 16,4 0-1-16,8-3-1 15,-3 3-2-15,2 0 1 16,1 0 1-16,0 3 0 15,4-3 0-15,4 0 0 16,7 0 0-16,-4 0 2 16,1-3-3-16,3-1-2 15,4 1 2-15,4-1 2 16,0 1 0-16,7 0-1 16,-3 3 1-16,-4 0-1 15,0 0 0-15,-4 0 2 0,0-4-3 16,7-3-2-16,1-3 2 15,4 0 2-15,7-4 2 16,0 1 3-16,4-1-8 16,0 1-3-16,-8-1 5 15,4 0 4-15,-7 1-4 16,-4 3 0-16,-4-1 0 16,-8 1 2-16,-4 3-1 15,-3 1-1-15,-1-1 3 16,-3 0 0-16,-4 0-4 15,-4 4 1-15,-4 0 0 16,1-1 0-16,-5 1 0 16,-3-1 0-16,0 4-5 15,-5-3-1-15,-3 3 5 0,0 0 5 16,0 0-7-16,0 0-2 16,0 0 9-16,0 3 4 15,0 1-3-15,0-1-1 16,-3 4-2-16,-1 0-2 15,0 0 1-15,0-1 1 16,0-2-3-16,0 2 0 16,-3 1 3-16,-1 3 3 15,0 1-4-15,5 6-1 16,-5 3 0-16,0-3 2 16,5 0-3-16,-1 0 0 15,0 0 1-15,0 0 2 0,4 0-3 16,0 3 0-16,4 1 1 15,4 2 2-15,-1 5-3 16,5 9 0-16,-5 7-1 16,1 0 0-16,0 4 2 15,-1-7 2-15,-3 3-1 16,0 0-1-16,0-7 1 16,-4-3-1-16,0-6 0 15,0-1 0-15,0 0 0 16,0-3 0-16,0-1 0 15,0 1 2-15,0 0-3 16,-4-4 0-16,0 1 3 16,0-4 1-16,0 0-4 15,1 3 1-15,3-3 0 16,0-3 2-16,0-4-3 0,0 0 0 16,0-3-4-16,0 0-1 15,0-1-2-15,0-6 0 16,0 0 2-16,0 0 2 15,0 0-3-15,0-6 0 16,0-1 4 0,-4 0 1-16,0 0 4 15,0 0-1-15,0 1-1 16,-3 2-2-16,3 1 1 16,0-1 1-16,0 1 0 15,0 3-3-15,1 0 0 16,3 0-1-16,0 0 3 0,0 0-2 15,0 0-1-15,0 0-2 16,0 0 1-16,0 0-2 16,0 0 0-16,0 0 1 15,0 0 4-15,0-3-6 16,0 3-2-16,0-4-58 16,3-3-45-1,1-3 38-15</inkml:trace>
  <inkml:trace contextRef="#ctx0" brushRef="#br0" timeOffset="186967.6779">7975 14149 108 0,'0'-6'44'0,"-4"6"-24"0,4-4-24 15,0 4 8-15,0 0 9 16,-4 0 6-16,0 0 2 15,0 0 2-15,-3 4 0 16,3-1 1-16,-4 0-13 16,-3 4 7-16,-1-4 4 0,-3 4 9 15,0 0-2 1,3 0 1-16,5 0 0 16,-1-4 4-16,0 4-6 15,1 0 0-15,3-4-11 16,0 4-5-16,4-4-7 15,0 4-4-15,8 0 0 16,-1 0-1-16,9-4 0 0,-1 4 0 16,8-4 0-16,0 1 2 15,7-1 1-15,5-3 1 16,-1 0-2-16,1 0 1 16,-1 0-4-16,8 3 0 15,4 4 3-15,0 0 1 16,4 3-4-16,3 7-1 15,4-3 1-15,-3-4 0 16,-1 0 1-16,1 7 0 16,-1-3 2-16,1-1 1 15,-4-3-1-15,3 1-2 0,-7-5 3 16,4-2 0-16,-4-1-4 16,-4 1 1-16,-8-4-9 15,-7 0-4-15,-4 0-37 16,-4 0-18-16</inkml:trace>
  <inkml:trace contextRef="#ctx0" brushRef="#br0" timeOffset="187584.4434">9305 14353 208 0,'-8'-3'77'0,"8"6"-42"0,0-3-15 0,0 0 24 16</inkml:trace>
  <inkml:trace contextRef="#ctx0" brushRef="#br0" timeOffset="187973.161">9290 14346 509 0,'-4'-6'91'15,"0"2"-45"-15,4 1-12 0,4-1-9 16,4 1-9 0,-1 3-8-16,5 10-6 0,3-3-1 15,8 0 1-15,4 0-1 16,7 6-1-16,0 1-2 15,8-4 1-15,1-3 1 16,2 3 0-16,1-3 6 16,0-1 4-16,-4-2-5 15,4 3-3-15,-12-4 1 16,1 0 0-16,-5 1-4 16,-3-1 1-16,-4-3 2 15,0 4 1-15,-4-4-4 16,-3 3 1-16,-5 0 2 15,0 1 1-15,-3-4 3 16,0 0 1-16,-4 0-3 16,-4 0-3-16,0 0 0 0,0 0-1 15,0 0 0-15,0 0 0 16,0 0 0-16,0 0 0 16,0 0-7-16,0 0 0 15,0-4-26-15,3 1-10 16,5 0-73-16,3-1-30 15</inkml:trace>
  <inkml:trace contextRef="#ctx0" brushRef="#br0" timeOffset="188695.5495">10528 14489 176 0,'-15'7'66'0,"11"-7"-36"0,-3 0-7 0,-1 0 26 15</inkml:trace>
  <inkml:trace contextRef="#ctx0" brushRef="#br0" timeOffset="188963.8354">10482 14499 482 0,'-11'-3'102'16,"11"3"-51"-16,0 0-12 0,-4 0-10 15,4-4-14-15,4 1-3 16,0 0-10-16,3-1-2 16,5 1 0-16,3-1 0 15,8 1-3-15,8 3 2 0,3 0 1 16,0 0 0-16,9 0-3 15,-1 3 2-15,7 1 1 16,-7-1 2-16,-3 4-1 16,-5-4-1-16,0 1 1 15,-3-4-1-15,-4 0 2 16,-4 0 1-16,-4 0-1 16,-4 0 1-16,-7-4-22 15,-5 1-7-15,-10 0-44 16,-1-4-20-16,-3 0-81 15</inkml:trace>
  <inkml:trace contextRef="#ctx0" brushRef="#br0" timeOffset="189685.0654">10949 13589 372 0,'-8'-4'140'0,"8"1"-76"0,-8 0-59 16,5 3 30-16,-1 0-23 15,0-4-4-15,-4 1-5 16,1-1-3-16,-1 1 1 16,-3 0-4-16,-9 3 0 0,1 3 2 15,-4 4 2-15,0 6-2 16,1 8-2-16,-9 6 2 0,8 10 0 16,4 11 1-16,0-1 0 15,4 4 0-15,3 7 0 16,4-10 0-16,5-4 0 15,3-3 0-15,7-4 0 16,5-3 11-16,3-3 7 16,8-4-5-16,4-7-2 15,7-6-4-15,0-8 0 16,1-9 2-16,-1-7 5 16,5-7 3-16,-1-10 2 15,-4-7 1-15,-3-10 2 0,-8-7-1 16,-8-7 2-16,-7-3-11 15,-5 3-2-15,-6 7-8 16,-13 7-2-16,1 10 0 16,-8 3 2-16,-4 8-3 15,1 2 0-15,-1 1-23 16,0 6-10-16,4 4-75 16,-4-17-154-1</inkml:trace>
  <inkml:trace contextRef="#ctx0" brushRef="#br0" timeOffset="194173.9191">11140 12237 148 0,'0'3'57'0,"0"-3"-30"0,-4 0-25 0,4 0 14 15,0 0 3-15,0 4 3 16,0-1 8-16,-4 4 6 15,0 0-19-15,1-4 19 0,-1 0 8 16,4-3-8-16,0 0-3 16,0-3-11-16,0 0-3 0,0-4-7 15,4-3-2-15,-1-1-6 16,1 1-3-16,4 0 4 16,-4 0 4-16,0 0-1 15,-1-1 1-15,1-6 1 16,0 4 4-16,0-1-8 15,0-3-1 1,-4 0-3-16,0 4 1 16,0-1 2-16,-4 1-4 15,0 2-1-15,-4 1 6 16,1 0 6-16,-1 0 0 16,0-4 1-16,1 1-5 15,3-4 0-15,0-4-1 16,4 1 3-16,0-4-5 15,4 4-3-15,0-1-1 16,0 1 1-16,-1 3-3 0,1 0 0 16,-4 3 1-16,0 4 2 15,-4 0-1-15,1 3-1 16,-1-6 3 0,0-1-2-16,0 4-1 15,0 0 1-15,0 3-1 16,4 0 0-16,-3 0 0 15,3 4 0-15,0-1 0 16,0 1 0-16,0 0 0 16,0 3-3-16,0 0 0 15,0 0 2-15,0 0 0 0,0 0-2 16,0 0 2-16,0 0 1 16,3 3 2-16,-3-3-3 15,8 3 0-15,0 1 1 16,-1-4 0-16,1 0-5 15,0 3-1-15,-1-3 5 16,1 4 5-16,0-4 0 16,-1 6 3-16,1-2-6 15,3-1-3-15,1 1 1 16,-1-1 2-16,1 0-5 16,-1 1 1-16,1-4 3 15,-1 7 2-15,1-4 0 16,-1 0 1-16,1 1-2 15,-1-1-1-15,1-3-2 0,-1 0 1 16,0 0 1-16,1 0 0 16,3 0 0-1,1 0 4 1,-1 0-4-16,-4 0-2 16,5 0 1-16,-5 0 2 15,4 0-2-15,1 0 0 16,-1 0 1-16,-4 0 2 15,5 0-1-15,-1 0 2 16,-4 0-4-16,5 0 0 16,-1 0-1-16,0 0 0 15,1 0 0-15,-1 4 0 0,-4-4 4 16,5 0 3-16,-1 0-4 16,4 0-1-16,4 0 0 15,4 0 0-15,0 0 0 16,7 0 0-16,-3 3 0 15,-5-3 0-15,1 0 0 16,0 0 2-16,-4 0-1 16,0 0-1-16,0 0-2 15,0 0-1-15,-1 3 2 16,1-3 2-16,0 0 0 16,0 0-1-16,0 0-2 15,0 4 1-15,-4-1 1 16,0 1 0-16,-3-4 0 15,-1 0 2-15,0 0-1 16,1 0-1-16,-1 0 1 0,0 0 1 16,0-4-1-16,1 1-1 15,3 3 1-15,0-4-1 16,-4 4-7-16,1-3-3 16,-1 0 6-16,0-1 1 15,0 1 9-15,1-1 6 16,-5 4-8-16,1-6-2 15,3-1-2-15,0 3 0 16,-3-2 0-16,3-1 2 16,-4 0-1-16,5 4-1 15,-1-1-2-15,0 1 1 16,4-1 1-16,-3 1 0 0,-1 0 0 16,0 3 0-16,-3 0-3 15,-1 0 0-15,1 0 2 16,-5 0 2-16,1-4 0 15,-8 4-1-15,0 0 1 16,0 0 1-16,0 0-1 16,0 4 2-16,0-1-2 15,0 0-1-15,-4 1 3 16,4-4 0-16,0 0-4 16,0 0 1-16,0 3 0 15,0 4 0-15,0 0 0 16,0 0 0-16,-4 3-3 15,0 0 2-15,4 4 1 16,0 3 0-16,0 0 0 0,0 3 2 16,0 4-1-16,4 3-1 15,0 0 1-15,0 0-1 16,0 0 0-16,0 4 0 16,-1 0 2-16,1-1 1 15,0 4-4-15,0-3 1 16,-4-4 2-16,4 3 3 15,-4-6-2-15,0 3 0 16,0-3-1-16,0-3 1 16,0-4-4-16,0-4 0 15,0 1 3-15,-4-1 1 16,0-3-1-16,0 1 1 0,0-1-2 16,1 0-1-1,3 0 1-15,-4 0-1 0,0 1 0 16,0 2 0-16,0 1 0 15,4-1 2-15,0 4-3 16,-4 0 0-16,4 4-1 16,0-1 0-16,0 1 2 15,0-1 2-15,0 10-1 16,0-2-1-16,0 2 1 16,0 4-1-16,0-3-3 15,0-1 2-15,0-2 1 16,0-5 2-16,0 1-1 15,0-4-1-15,0-3 1 16,0 0 1-16,0-3-1 16,-3-4 2-16,-1-3-2 15,4 0-1-15,-4-4 1 0,0 1 1 16,0-4-1-16,1 0 2 16,-1 0 0-16,0 0 3 15,4 0-3-15,-4 0-2 16,4-4 0-16,-4 4-1 15,0 0-3-15,1 0 2 16,-1 0 1-16,0 0 0 16,0 0 0-16,0 0 2 15,1 0-3-15,-1 0 0 16,0 0 1-16,0 0 2 0,0 0-1 16,-3 4-1-16,-1-1-2 15,0 0 1-15,-3 1 1 16,-4-1 2-16,-5 1-1 15,-3-1-1-15,-3 0 5 16,-5-3 4-16,1 0-3 16,-5 0 2-16,1 0-3 15,-4 0 0-15,-1 0-3 16,-3-3 1-16,0 0-4 16,0 3 0-16,0-4 1 15,-4 1 2-15,-7-1-1 16,-5 1-1-16,1 0-2 15,7-1 1-15,-7 1 1 16,7-1 2-16,1 1-3 16,3 0 0-16,0-1 1 0,4 4 0 15,0 0 0-15,-4 4 0 16,0-4 0-16,-4 3 2 16,1 0-3-16,7 4 0 15,0 0 1-15,-1-7 0 16,5 3 0-16,0 1 0 15,4-1 0-15,3-3 2 16,4 4-3-16,1-4 0 16,3 0 1-16,3 3-31 15,5-3-12 1,8-3-51-16,7-4-22 16,7-7-74-1</inkml:trace>
  <inkml:trace contextRef="#ctx0" brushRef="#br0" timeOffset="196951.2381">11564 13823 240 0,'-11'-3'90'0,"11"-1"-48"0,4 4-42 16,-1-6 18-16,5-1-10 15,3-10 0-15,9 0 2 0,-1-7 1 16,4 0-5-16,0-3 7 0,3 0 6 15,1 0 5-15,0 0 5 16,0-1-6-16,-8 5-2 16,0-5-12-16,-4 8-3 15,0 6-6-15,-3 18-3 16,-1 6 2 0,-3 7-2-16,0 14 1 15,-5 6 0-15,1 21 0 16,-4 6 2-16,0 8 0 15,-4-1 0-15,1-3 2 16,-1 3-3-16,-4-3 0 0,4 7 3 16,1-14 1-16,-1-10-1 15,4-7 1-15,4-10 0 16,-1-10 3-16,5-4-19 16,3-6-5-16,5-11-56 15,7-13-24-15,0-17-33 16</inkml:trace>
  <inkml:trace contextRef="#ctx0" brushRef="#br0" timeOffset="197341.8441">12164 13827 460 0,'-7'-17'170'0,"7"3"-92"0,4-3-91 0,-1 7 26 15,9-7-22-15,-1-4-4 16,5-2-9-16,-1-1-1 16,0 0 12-16,-3 0 6 0,-1 4 6 15,1 0 2-15,-5 3 3 16,1 3 6-16,-4 4 4 16,0 0-8-16,-1 3-2 15,1 7-9-15,-4 0 0 16,4 13 1-16,-4 8 1 15,0 9-2-15,0 11 2 16,0 17-1-16,0 3-2 16,-4 4 3-16,0-4 2 0,4-14-2 15,-3 4-2-15,-1-3 6 16,4-7 3-16,0-4-3 16,0-3-2-16,0-7-16 15,0-3-5-15,0-7-54 16,0-4-22-16,7-6-56 15</inkml:trace>
  <inkml:trace contextRef="#ctx0" brushRef="#br0" timeOffset="199968.9124">12742 12709 228 0,'-4'0'85'0,"4"0"-46"0,0 0-28 0,0 0 21 15,0 0-11-15,0 0 1 16,0 0-4-16,0 0 0 16,0 0-9-16,0 7 8 0,0-7 5 15,0 7 0-15,0-7 1 16,0 6-1-16,0-6-2 15,0 0 1-15,0 7 1 16,0-7-3-16,4 7-2 16,-4-7-5-16,0 3-2 15,0-3-6-15,0 0-3 16,0 4 0-16,0-4-1 16,0 3 0-16,0-3 2 0,0 0-1 15,0 0-1-15,0 0 1 16,0 0-1-16,0 0-3 15,0 0 2-15,0 0 1 16,0 0 2-16,0 0-1 16,0 0-1-16,0 0 1 15,0 0-1-15,0 0 0 16,0 0 0-16,0 0 0 16,0 0 2-16,0 0-3 15,0 0 0-15,0 0 1 16,0 0 2-16,0 0-1 15,0 0-1-15,0-3-2 16,0 3 1-16,0 0 1 16,0 0 0-16,3 0-11 0,-3 0-5 15,4 0 5-15,-4 0 6 16,0 0 4-16,0 0 1 16,4 0 0-16,-4 0 2 15,0-4-1-15,0 4 2 16,0 0-2-16,0 0 2 15,0 0-2-15,0 0-1 16,0 0 1-16,0 0-1 16,0 0-3-16,0 0 2 15,0 0 1-15,0 0 0 16,0-3 0-16,0 3 2 16,0 0-3-16,0 0 0 0,0-3-48 15,4 3-19-15,7 0-54 16,5-4-21-16,-5 1 23 15</inkml:trace>
  <inkml:trace contextRef="#ctx0" brushRef="#br0" timeOffset="200749.4498">12822 12763 240 0,'-19'-3'90'0,"15"3"-48"0,0 0-49 15,4 0 42-15,-4 3-13 0,-3-3 10 16,-1 0 1-16,4 4-17 15,-3-1 19-15,3 1 11 0,-4-1-2 16,0 0-1-16,1 1-18 16,-1 2-5-16,0 1-12 15,1 0-3-15,-5 0-5 16,5 0-3-16,-1-1 4 16,4 1 3-16,0-3 5 15,4-4 2-15,0 0 6 16,4 3 1-16,8 0-7 15,3-3-4-15,4-3-4 16,4-4 0-16,11 0-2 16,9 1 2-16,10-1-2 15,4 0 2-15,12 0-4 0,4-3 0 16,-1 0-1-16,13 0 0 16,10 0 2-16,-3-4 2 15,3 4 1-15,-3-4 1 16,-4-3-2-16,8 0-2 15,-5 4 1-15,-3-1 1 16,-11 4-1-16,-12 3-1 16,-8 0 1-16,-7 0 1 15,-8 1-1-15,-8-1 2 16,-7 3-2-16,-4 1-1 16,-8 0 1-16,-3-1-1 0,-1 1 0 15,-3-1 0 1,-4 1-14-16,-4 0-3 0,0-4-33 15,-4 3-13-15,0 1-49 16,-4 3-21-16,1 7-24 16</inkml:trace>
  <inkml:trace contextRef="#ctx0" brushRef="#br0" timeOffset="201620.7729">13200 13844 384 0,'0'-34'143'0,"-4"3"-78"0,1 0-43 0,-1 18 39 16,4-4-27-16,-4-4-9 15,-4 5-20-15,-3-5-6 16,-1 4 0-16,-3 4 0 0,0-1 1 15,-4 4-3-15,-8 6 2 16,-4 8-1-16,-3 6 0 16,-4 10 0-16,3 14 0 15,5 14 2-15,-1 13 2 16,4 7-3-16,8 7 0 16,4 13-1-16,11 11-2 15,8-8 3-15,8-13 2 16,7-13 0-16,4-14-1 0,7-10 9 15,8-18 6-15,4-16 4 16,8-17 1-16,-4-34-5 16,0-10-1-16,-8-8-6 15,-7 1 0-15,-8-3-1 16,-12-8 3-16,-11-2-5 16,-8 2-1-16,-7-2-2 15,-4 2-2-15,-4 14-8 16,-7 7-5-16,-1 4-35 15,4-1-16-15,4 4-80 16,12-7-34-16,38 0 20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05:41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18560 11296 80 0,'-16'-7'33'0,"9"7"-18"0,-5-3-18 0,8 3 8 15,1-4 16-15,-1 1 10 16,4-4 0-16,7 0-1 0,5-3-5 16,3 0-2-16,4-7-12 15,4 0 11-15,0 0 7 0,0 0-4 16,0 3 0-16,-4 8-10 15,-3-1-2-15,-9 3-1 16,-7 4 0-16,0 7 0 16,-4 0 0-16,-3 0 2 15,-1 3 2-15,-3-3-3 16,-5-1 0-16,1 1-3 16,-4 3-1-16,0 1 3 15,3 2 5-15,5 1-7 16,0-1-3-16,3 4-4 15,4 7-3-15,4 7-2 16,0 3 1-16,4 7-1 16,0 6 0-16,3 7 2 15,-3-3 2-15,4-6-3 0,3-1 0 16,-3 3 1-16,3 4 2 16,1-3-3-16,-1-4 0 15,1-3 1-15,-1-11 2 16,1-3-3-16,-1-6 0 15,-3-8-32-15,0-6-15 16,-5-3-25-16,1-11-9 16,0-3-38-1</inkml:trace>
  <inkml:trace contextRef="#ctx0" brushRef="#br0" timeOffset="735.5836">18621 10976 244 0,'-12'-13'93'0,"24"-4"-50"0,-4-10-33 16,-5 20 25-16,5 4-17 16,0-1-4-16,-1 4-9 15,9 0-2-15,7 0-1 16,11 0-4-16,12 0 1 0,0 4 1 15,11 9 0-15,0 8 0 16,4-1 0-16,1 0 0 16,-1 1 2-16,0-1-3 0,-4 0 0 15,-3-3 3-15,-8 0 1 16,-8 0 7-16,-7 0 4 16,-9-3-5-16,-2 0-1 15,-5-4-4-15,-4 0-3 16,1-3 0-16,-1 0 1 15,-3-1-1-15,0 4-1 16,-1 1 1-16,1 2-1 16,-1 4 0-16,-3 7 2 15,0 0 8-15,-4 6 3 16,4 1-6-16,0 0-2 16,0-1-1-16,-1 7 2 15,1 1-5-15,0 3-3 0,-4-7 1 16,4 3 2-16,4-3-2 15,-8 0 0-15,3 0-1 16,1 7 0-16,4 6 2 16,-1 4 0-16,1 0 0 15,-4 0 2-15,0-7-1 16,-4-3 2-16,0-7 0 16,-4-3 1-16,-4-11 9 15,1-7 3-15,-9-6-5 16,-3-10-2-16,-15-7-7 15,-12-1-2-15,-8 5 0 16,1 2 0-16,-4 1 0 16,-5 0 2-16,1-1-1 15,0-3 2-15,-4 7 0 0,-8 0 1 16,5 7-2 0,7-3-2-16,-1-1 1 0,5-3 1 15,7 0-3-15,8-7 0 16,12-6-32-16,3-1-13 15,12-3-56-15,7 0-25 16,8-7 3 0</inkml:trace>
  <inkml:trace contextRef="#ctx0" brushRef="#br0" timeOffset="1140.6999">19072 9278 280 0,'4'-17'107'0,"-8"17"-58"0,4 0-35 16,0 0 28-16,-4 10-23 16,-4 4-5-16,1 10-9 15,-5 10-4-15,1 3 0 16,3 14-4-16,1 30 2 0,-1 28-1 0,0 10 0 16,1 13 0-16,-1 18 0 15,0-11 2-15,5-23 2 16,-1-8-1-16,0-16 2 15,0-17-4-15,-4-14 0 16,1-13-32-16,-5-18-15 16,-7-9-78-1,-8-11-42-15,1-7 79 16</inkml:trace>
  <inkml:trace contextRef="#ctx0" brushRef="#br0" timeOffset="1426.3003">18506 10494 396 0,'-27'-13'148'0,"24"6"-80"0,-1 7-75 16,4 0 27-16,0 0-21 16,7 7-1-16,5 6-1 15,7 4-2-15,8 7 4 16,3 3 0-16,5 7 1 0,11 17 0 16,3 3 0-16,1 11 0 15,-4-7 0-15,-4-7 2 16,0-7 1-16,-4-20 14 15,8-21 8-15,8-23-8 16,-1-28-4-16,4-3-13 16,-3-10-5-16,-8-7-15 15,-4-14-7-15,-8 11-24 16,-7 10-10-16,-8 10-31 16,-7 14-15-16,-5 6-11 15</inkml:trace>
  <inkml:trace contextRef="#ctx0" brushRef="#br0" timeOffset="4309.314">18281 8918 216 0,'-12'-4'82'0,"8"4"-44"0,-3-3-38 16,3 3 16-16,0 3-14 16,-4 1-2-16,1 3-4 15,-1 3 3-15,4 3 0 16,0 11 1-16,4 10 0 0,0 7 0 15,0 17 0-15,-3-1-3 16,3-6 2-16,0-10 3 16,0-10 1-16,0-11 18 15,0-13 9-15,0-21-9 16,0-20-4-16,0-17-8 16,-4-3-1-16,0-4-5 15,0-6-2-15,0-1 0 16,4-13-1-16,0 10-3 15,8 10 2-15,3 7-1 0,9 14-2 16,3 10 0-16,-1 10 3 16,1 14-2-16,0 16 1 15,0 11 2-15,-4 6 2 16,-3 4-3-16,-5 0 0 16,-3-6-1-16,-8-1 0 15,0-3 2-15,-4-4 2 16,-7 0 1-16,-5-3 1 15,1-3-2-15,-8-4-2 16,0-3 1-16,-4-4 1 16,4-3-1-16,4-3 2 15,4-1-2-15,15-2-12 16,11-8-7-16,9 1-28 16,14 2-13-16,8 5-44 15</inkml:trace>
  <inkml:trace contextRef="#ctx0" brushRef="#br0" timeOffset="4638.8111">18869 8785 252 0,'8'-3'96'0,"-8"0"-52"0,-4 6-29 16,0 0 24-16,-7-3-21 16,-12 4-7-16,0-4-7 15,-4 3-4-15,0 1 1 16,1 6-1-16,-1 0 0 0,0 7-3 15,4 0 0-15,0 0-1 0,8 0 3 16,4 3 0-16,7 1 1 16,4-4 0-16,7-4 2 15,5-3 1-15,7-6 1 16,8-8-2-16,3-2 1 16,5-5-2-16,-5 1 2 15,1-7-2-15,-8-3-1 16,-8-4 3-16,-3-3 2 15,-12-4-2-15,-8-3-2 16,4 7-9-16,0-3-5 16,0 13-46-16,1 13-19 15,3 11-37-15</inkml:trace>
  <inkml:trace contextRef="#ctx0" brushRef="#br0" timeOffset="4999.5163">18995 8816 304 0,'12'-14'112'0,"-4"4"-60"0,-1 7-61 16,1-1 18-1,0 1-9-15,-1 3-5 16,-7 0 1-16,4 3 2 16,-4 4 1-16,0 3 1 0,-4 4-3 15,4 0 2-15,0-1 1 16,0-3 0-16,4 1 0 15,0-1 0-15,3-3 0 16,1-1 0-16,4 1 0 0,-1 0 2 16,1 0-1-16,3 3-1 15,-4 0 1-15,1 0-1 16,-1-3-3-16,1 3 2 16,-1 0 1-16,-3-3 0 15,-1 0 0-15,1 0 2 16,-8-7-1-16,-4 0-31 15,-3 0-13 1,-5-4-55 0,5 4-42-16</inkml:trace>
  <inkml:trace contextRef="#ctx0" brushRef="#br0" timeOffset="5180.3717">19512 8785 304 0,'19'0'115'0,"-12"4"-62"0,-3 3-53 16,-4-7 21-16,4 6-17 16,-4 1-4-16,0 3 0 15,-4 4-1-15,0 3 1 16,0 0-3-16,-3 3 0 0,3 1-5 16,0 2-2-16,0-6-24 15,1-3-10-15</inkml:trace>
  <inkml:trace contextRef="#ctx0" brushRef="#br0" timeOffset="5344.1731">19580 8371 380 0,'-7'-3'143'0,"11"-1"-78"0,-1 4-76 0,5 0 22 16,0 4-40-16,3 2-13 15,4 1-110-15,5 3-51 16</inkml:trace>
  <inkml:trace contextRef="#ctx0" brushRef="#br0" timeOffset="5615.0892">19978 8422 244 0,'-19'3'90'0,"15"-3"-48"0,-4 4-47 16,8-4 17-16,-3 3-9 16,-1-3 0-16,0 4-1 15,-4 2-2-15,1 8 1 16,-5 6-4-16,-3 7 0 0,0 18 2 16,-1 6 2-16,-3 3-2 15,4 0 0-15,3-6 1 16,5-4 0-16,-1-7-3 15,0-6 2-15,5-11-74 16,-1-3-63-16,0-13 42 16</inkml:trace>
  <inkml:trace contextRef="#ctx0" brushRef="#br0" timeOffset="5825.8404">19825 8734 380 0,'-4'-17'143'0,"12"11"-78"0,3-18-63 0,1 20 28 16,3 1-20-16,0 0-6 15,4-1-2-15,4 11-2 16,0 0 0-16,0 0-3 0,0 3 0 16,-4 3-1-16,0 8 3 15,-3-1-2-15,-1 4 1 16,-4 0 2-16,-3 0 2 16,-4-4-17-16,-4 0-4 0,0-3-37 15,0-6-14-15</inkml:trace>
  <inkml:trace contextRef="#ctx0" brushRef="#br0" timeOffset="5976.2465">20196 8374 424 0,'4'-17'159'0,"3"14"-86"0,1 0-81 15,0 3 26-15,-1 0-43 16,5 0-13-16,-1 3-76 15,1 0-33-15,-1 8 14 16,1-8 9-16</inkml:trace>
  <inkml:trace contextRef="#ctx0" brushRef="#br0" timeOffset="6245.024">20383 8755 432 0,'-15'7'162'0,"0"3"-88"0,-1 7-88 0,12-10 22 15,-3 3-9-15,-1 3 0 16,4 1-17-16,4 0-5 16,4-1 11-16,4-3 4 0,3 1 3 15,5-1 4-15,-1-3 2 16,0-4 0-16,0-3 2 16,-3-3 0-16,-1-8 1 0,-3-2-2 15,-8-8-2-15,-4-2-2 16,-3-15 1-16,-1-6-26 15,-7 0-9-15,-1 0-33 16,1 6-13-16,4 15-48 16</inkml:trace>
  <inkml:trace contextRef="#ctx0" brushRef="#br0" timeOffset="6545.5885">20421 8731 332 0,'0'17'126'0,"4"-17"-68"0,4 10-35 16,-4-6 37-16,3-1-33 15,5 4-11-15,-1 0-11 16,1 3-2-16,-1 0-2 16,-3 4-3-16,-1-1-1 0,1 1 2 0,0-4 2 15,3-3 0-15,4-7-1 16,8-7 1-16,4-7 1 16,4-9-1-16,-4-1 2 15,-5-3-4-15,1 6 0 16,0 8-1-16,-4 6-2 15,1 7 3-15,-5 10 0 16,-4 7-2-16,1 7 2 16,-1 0-1-16,1-1 0 15,-1 1-38-15,4-3-15 16,8-8-57-16,4-13-23 16,0-13 18-1</inkml:trace>
  <inkml:trace contextRef="#ctx0" brushRef="#br0" timeOffset="6891.0269">21220 8398 300 0,'4'4'112'0,"0"-4"-60"0,0 3-41 15,-4-3 26-15,0 0-5 16,7 3 1-16,5-3-14 15,-1-3-4-15,5 0-9 16,-1-4-4-16,0-3 1 0,4-1-4 16,-3 5 0-16,-1-5 1 15,0-2 0-15,-3 3 0 16,-1-1 2-16,1 8-3 0,-5 3 0 16,-7 7-1-16,0 6-2 15,-4 11 3-15,4 14 0 16,0 6 1-16,0 13 0 15,0 8 0-15,4-7 0 16,4-4-3-16,0-6 2 16,-1-11-56-16,1-3-27 15,-1-20-67 1</inkml:trace>
  <inkml:trace contextRef="#ctx0" brushRef="#br0" timeOffset="8197.5023">19577 11078 212 0,'-12'-10'82'0,"12"3"-44"0,-4 11-27 16,4-4 23-16,0 3-9 0,-4 1-2 15,1 2-7-15,-1 1-2 16,0 0-8-16,4-4 0 0,0 1 4 15,0-1 0-15,4 4 4 16,3-4-3-16,5 1 1 16,7 3-5-16,8-1-2 15,7 1 0-15,8-3-1 16,8-4 0-16,11 0 2 16,8 0-1-16,-4 3 0 15,-4-3-3-15,0-3-2 16,-7-1 1-16,-5 1-1 15,-7-1 0-15,-3 1 0 0,-9 3 0 16,-3 3 2-16,-8 4-3 16,-4 3 0-16,-7 1 1 15,-4-5 0-15,-4 5 0 16,0-1 2-16,0 3-3 16,0 4-2-16,0 0 4 15,0 7 1-15,4 3 0 16,3 4-2-16,1-1-2 15,0 1 1-15,-1 10-1 16,1-4 0-16,0 0 4 16,-1-3 1-16,1-3-4 15,3 0 1-15,-3 3-2 16,0-1 0-16,-1-2 2 16,-3-4 0-16,0 0-3 0,-4 1 2 15,0-1 3-15,-4-3 1 16,0-1 1-16,0-2 0 15,-3-1-5-15,-1-3 1 16,-7 0 2-16,3 0 1 16,-3-3-8-16,0-1-4 15,0 1 5-15,-1-1 1 16,-3-2 3-16,0-1 0 16,-4 0 0-16,-4 0 0 15,1 0 2-15,-1 1 3 16,-4-1-4-16,1 10-1 15,-5-6 0-15,-3-1 0 0,0 1 0 16,0 3 0-16,-4 0-16 16,-1 0-4-16,1 0 1 15,0 3 1-15,4-3 2 16,4 0 0-16,3-7-16 16,8-6-4-16,8-8-56 15,7-9-49 1,8-11 49-16</inkml:trace>
  <inkml:trace contextRef="#ctx0" brushRef="#br0" timeOffset="8812.2429">20272 9635 208 0,'-11'10'77'0,"11"-3"-42"0,-4 10-21 0,4-7 20 15,-4 7-13-15,0 3-4 16,-3 18-13-16,-1 9-4 15,-3 4-1-15,3 10-5 0,-4 24 2 16,1 24 2-16,-4 6 3 16,-1 1-2-16,1-4 0 15,0-3 3-15,3-7 1 16,1-14 1-16,-1-17 0 16,1-13-2-16,-1-10 1 15,1-21-40-15,0-14-16 16</inkml:trace>
  <inkml:trace contextRef="#ctx0" brushRef="#br0" timeOffset="9127.7981">19852 10647 356 0,'-16'0'134'0,"13"-3"-72"0,3 3-70 16,0 0 23-16,7 6-17 15,5 8 0-15,3 6-2 16,4 8-1-16,0 5 4 16,4 8-9-16,-4 14-3 0,0 6 7 15,1-7 2-15,-1-6 4 16,0-8 2-16,0-9 8 16,4-14 3-16,4-14 2 15,11-20 1-15,4-30-6 0,11-18-4 16,1-3-25-16,-4-10-10 15,-8 7-26-15,0 0-8 16,-4 3-8-16,-4 3-1 16,-7 11-23-1</inkml:trace>
  <inkml:trace contextRef="#ctx0" brushRef="#br0" timeOffset="10133.2841">20544 9383 132 0,'0'-7'49'0,"0"4"-26"0,3-4-7 16,1 7 16-16,0-7-4 15,-4 1-2-15,0-4-1 16,-4 3-1-16,0-3-13 15,-3 3 0-15,-5 0 2 0,-3 0-3 0,0 4 2 16,-4-1-3-16,-4 1 0 16,-4 3-5-16,0 3-1 15,0 4 1-15,1 3 0 16,-5 4-2-16,4 10-2 16,4 3-2-16,4-7 1 15,8 4 1-15,7 3 0 16,4 4 8-16,12-1 7 15,7-2 4-15,7-5 1 16,5-2-9-16,11-8-4 16,4-6-2-16,0-7 1 0,-4-3-3 15,-8-8 0-15,-3 1 10 16,-8-3 6-16,-8-4-4 16,-7 0 2-16,-12-4-10 15,-8-6-2-15,-11 0-5 16,-3 0-1-16,-1 3-10 15,0 4-3-15,0 6-22 16,4 7-9-16,4 7-31 16,8 10-13-16,22 1-29 15</inkml:trace>
  <inkml:trace contextRef="#ctx0" brushRef="#br0" timeOffset="11650.0697">20807 11204 232 0,'-11'-3'88'0,"7"-1"-48"0,-3 1-38 0,3 3 17 16,0-4-12-16,-8-2-4 15,-3-4-2-15,-4-1-1 16,-4 1 0-16,-4 0 0 0,-3 0 2 16,-1 0 8-16,1 3 5 15,3 3-1-15,4-2 2 16,4 2-3-16,3 1 2 0,5 3-10 16,3 0-3-16,1 7-4 15,3-4 0-15,4 4 2 16,0 3 0-16,0 4 0 15,0 3 2-15,4 0-3 16,0-1 0-16,-1 8-4 16,5 7 1-16,-4 6 4 15,0 11 2-15,-4 6 0 16,0 4-2-16,-4 3 1 16,0 0 1-16,0-6-3 15,0-8 0-15,4-3 1 16,0 0 0-16,4 1 0 15,0-1 2-15,4-4-1 16,-5 15-1-16,5-4 1 16,-4-4-1-16,0-2 0 0,0-12 0 15,-1-2 0-15,-3-7 2 16,4-7-1-16,-4-4 2 16,8-13 13-1,-1-6 1-15,5-5 0 16,3-19-12-16,4 3-2 15,0-4-1-15,4-3 1 16,0 0-4-16,4 0-1 16,4-3-2-16,-1-4 3 15,1-3-7-15,-1 0-2 16,-3-4-1-16,-8-10-1 16,-3-3 7-16,-13 4 4 0,-3 2 11 15,-3 4 3-15,-5 4 2 16,-4 6 1-16,5 7-6 15,-1 3-4-15,1 4-8 16,-1 3-1-16,-4-3-17 16,5 0-4-16,-5-7-48 15,-3 4-18-15,0 2-30 16</inkml:trace>
  <inkml:trace contextRef="#ctx0" brushRef="#br0" timeOffset="12235.3025">20769 13358 324 0,'0'-4'123'0,"-4"4"-66"0,4-6-29 16,0-1 38-16,0-3-32 0,0-18-10 16,-3-9-18-16,-1-14-4 15,-4 0-2 1,-3-17-5-16,3-7 1 0,0-23-7 0,1-4-3 16,3 7-10-16,0 10-5 15,8 14-9-15,0 13-3 16,-4 10-7-16,4 11-2 15,-4 10-17-15,-4 17-8 16,-4 13-14 0</inkml:trace>
  <inkml:trace contextRef="#ctx0" brushRef="#br0" timeOffset="12536.0693">20551 12736 224 0,'-26'34'85'0,"14"-17"-46"0,4 0-19 16,5-14 27-16,3 4-5 15,0-7 0-15,3-3-19 16,5-7-9-16,7-21-8 16,4-13-5-16,4-10 2 0,0-4-2 15,0 7-1-15,0 3 3 16,-4 1 0-16,-3 9-4 16,-5 8 1-16,4 6-2 15,-3 7-2-15,-1 10 3 16,1 7 0-16,-1 7-2 15,1 7 2-15,-5 9-1 16,5 11 0-16,-1 4 2 16,1 9 0-16,3 1 0 15,4 3 2-15,0-4-41 16,16 8-18-16,3 3-79 16</inkml:trace>
  <inkml:trace contextRef="#ctx0" brushRef="#br0" timeOffset="16754.7413">20280 13609 464 0,'-8'10'173'0,"12"-3"-94"0,-4 3-90 16,0-3 27-16,-4 3-17 15,0 4 1-15,-3 10-2 16,-5 13 0-16,1 7 2 16,-1 11-3-16,5 2 2 0,3-6 3 15,0-3 3-15,4-7-4 16,8-4-3-16,7-10 3 16,4-6 3-16,4-11-1 15,11-3-2-15,-3-11-7 16,3-3-4-16,1 1-16 15,-1-5-7-15,-3-9-20 0,-1 0-6 16,-3-8-40-16,-4-6-14 16,-4-13-6-1</inkml:trace>
  <inkml:trace contextRef="#ctx0" brushRef="#br0" timeOffset="16949.746">20655 13626 500 0,'-20'48'187'0,"9"-25"-102"0,-1 8-99 0,9-11 30 16,-1 11-17-16,0 13-2 15,0 14-12-15,0-4-2 16,4 11 8-16,0 3-2 0,4 17 0 0,4-4-24 16,-1-13-10-16,1-13-34 15,0-11-15-15</inkml:trace>
  <inkml:trace contextRef="#ctx0" brushRef="#br0" timeOffset="17415.5766">21224 13969 556 0,'-4'27'209'0,"12"-23"-114"0,11-8-108 0,-7 4 31 15,10-6-32-15,9-5-7 16,3-6-15-16,5 0-4 16,7 0 21-16,-4 1-14 0,-4 5-5 15,-8 8 12-15,-7 10 6 16,-11 6 22-16,-12 14 10 16,-12 4 10-16,-7 6 7 0,-4 4-1 15,0 3 3-15,4-3-17 16,0-4-6-16,4 4-10 15,3 0-1-15,5 0-6 16,3-7 1-16,4 0-12 16,8-11-4-16,3-2-16 15,4-8-7-15,1-2-35 16,7-11-15-16,7-21-47 16</inkml:trace>
  <inkml:trace contextRef="#ctx0" brushRef="#br0" timeOffset="18210.6211">21216 14180 388 0,'-53'24'145'0,"34"-11"-78"0,4 4-54 0,15-10 35 15,3 0-23-15,9-4-3 16,7 1-12-16,12-4-2 16,11-4-4-16,7 1-3 0,1-7 0 15,7-4-4-15,4-3 2 16,1 0 1-16,-1 0 0 15,-4 0-3-15,0-3 2 16,-3-1 1-16,-12 1 2 16,-8 0-1-16,-7-1-1 15,-4 1 3-15,-15-1 0 16,-16 4-4-16,-11 4 1 16,-8 6 0-16,-3 7 0 0,-5 7 0 15,5 13 2-15,-5 4-1 16,9 7-1-16,3 3 1 15,7 3-1-15,12 0-3 16,8-3 2-16,12 0-1 16,10-7 0-16,13-6-5 15,10-11 0-15,1-3-2 16,0-7 1-16,7 0 5 16,-7 0 3-16,-4 0 1 15,-4 0 2-15,-12 0 2 16,-3 0 4-16,-8 0 9 15,-4 0 6-15,-7-7 0 16,-8-3 1-16,-8-7-10 16,1-10-4-16,-1-4-4 0,0 0 0 15,1-6-9-15,3 3 0 16,4 7-7-16,4 7-1 16,7 6-4-16,12 7 1 15,8 11 0-15,7-1 1 16,4 7 7-16,4-3 2 15,0-4 0-15,-4 1 2 16,-8-1 1-16,-7-3 2 16,-8 0 1-16,-7 0 3 15,-12-3 3-15,-8 3 5 16,-4 3-6-16,-3 4 0 16,0 0-6-16,0 6-2 15,-1 4-5-15,5 4 1 0,7 2 2 16,4 1 3-16,8-3-5 15,3-1 1-15,4-3 1 16,8-3 3-16,-4-8 2 16,4-6 1-16,-7-6 0 15,-1-5 0-15,-4-6-2 16,-7-3 1-16,-4 0-2 16,-4-1 2-16,-7-9-13 15,-8-4-6-15,0 3-29 16,0 4-11-16,3 3-50 15,1 7-20-15</inkml:trace>
  <inkml:trace contextRef="#ctx0" brushRef="#br0" timeOffset="18554.8886">22726 13945 384 0,'46'-10'145'0,"-34"7"-78"0,7-7-58 0,-8 6 30 16,1 1-20-16,-1 0-5 15,-3 6-3-15,0 4 0 16,-8-1-5-16,-4 11-2 0,0 4 2 16,-4 6 1-16,1-3 3 15,3 0-3-15,4-4-2 16,4-6-2-16,3-4 0 16,9-3-11-16,14-1-4 15,1 1-5-15,3 0 0 0,4 3 2 16,-3 7 4-16,-8 3 7 15,-5 4 4-15,-6 3 16 16,-5 4 7-16,-7 3 2 16,-8 0 0-16,-3-3-14 15,-9-4-7-15,-3-7-27 16,-8-6-10-16,-7-11-71 16,-16-17-32-16,-11-23-32 15</inkml:trace>
  <inkml:trace contextRef="#ctx0" brushRef="#br0" timeOffset="19591.5331">20819 11194 204 0,'11'-24'77'0,"-3"14"-42"0,3 0-28 16,1 6 18-16,-4-2-2 15,-1-1 1-15,1 0 2 16,0 7 3-16,-5 0-15 16,-3 0 5-16,0 0 2 0,0 0-5 15,4 7 1-15,0 0-8 16,0 3-3-16,0-3-6 16,3 3 0-16,5 3 0 0,-1 4 2 15,1 4-3-15,-5 6 0 16,-3 7 1-16,0 3 2 15,-4 7-3-15,0 7 0 16,0 4-1-16,-4 2-2 16,0-6 5-16,1-10 1 15,-1-4 0-15,0 1 1 16,0-8-2-16,-4-2-1 16,5-8-8-16,-1-3-5 15,-4-10-68 1,0-7-44-1,5-14-42-15,-1-6 70 0</inkml:trace>
  <inkml:trace contextRef="#ctx0" brushRef="#br0" timeOffset="20207.0092">20861 11174 244 0,'-12'-24'93'0,"12"17"-50"0,4-3-37 16,4 6 22-16,-4-2-11 15,3-1 1-15,5-3-11 16,-1-1-2-16,8 5-3 16,1-1-4-16,6 0 1 0,9 4 1 15,11-4 0-15,3 3 0 16,1-2 2-16,4-8 5 0,-1 4 6 16,-3-4-5-1,-1 1-2-15,-3 2-3 0,-11 5-3 16,-5 6 1-16,-7 3-1 15,-7 7 2-15,-5 4 1 16,-3 6 3-16,-5 4 1 16,-3 0-1-16,0 0 1 15,0-1-6-15,0 8-3 16,-3 3-2-16,-1 10 3 16,0 4 0-16,0-1 1 15,-3 4 0-15,-1 0 0 16,4-3 0-16,0-1 2 15,0-6-1-15,4-7-1 0,0 0-2 16,0-4 1-16,0-2 1 16,0-5 0-16,4 5 0 15,0-1 0-15,0 3 0 16,0 1 0-16,-4 0 0 16,0-4 0-16,0-7 2 15,-4-3 1-15,-4-3 1 16,-3-4 0-16,-8-7 15 15,-4-6 10-15,-4-7-4 16,-7-4-2-16,-12-3-11 16,-8 0-3-16,12 3-7 15,-19 8-2-15,4 6-2 16,3 6-2-16,4 1 3 16,8 3 0-16,4-3-13 0,11-3-3 15,4-4-42-15,4-4-16 16,19-6-79-1</inkml:trace>
  <inkml:trace contextRef="#ctx0" brushRef="#br0" timeOffset="20657.2127">21178 10946 312 0,'8'30'118'0,"3"-43"-64"0,8 3-30 16,-7 0 35-16,7-7-30 15,8-17-8-15,15-11-15 0,11-6-7 16,9-13 0-16,10-24-16 0,5-1-3 15,-5-2-8-15,5 6 0 16,-5 6 10-16,1 12 6 16,-4 5-21-16,-12 8-10 15,-3 6-51 1,-5 4-55-16,-7 7 46 16</inkml:trace>
  <inkml:trace contextRef="#ctx0" brushRef="#br0" timeOffset="21123.1544">21205 10538 256 0,'-15'10'96'0,"11"-3"-52"0,0 10-14 0,0-10 31 16,-3 3-33-16,-5 0-13 16,-3 4-10-16,0 10-5 15,3 13 1-15,1 7-4 0,7 4 2 16,8 6-1-16,11-10 0 16,12-3 2-16,3-10 0 15,5-11 8-15,7-10 5 16,7-13-9-16,5-14-4 15,3-10-33-15,1-11-16 16,3 1-41-16,0 6-18 16,0-6 4-16</inkml:trace>
  <inkml:trace contextRef="#ctx0" brushRef="#br0" timeOffset="21782.8029">22394 9577 204 0,'-15'-3'77'0,"15"6"-42"0,0 4-32 0,0-1 15 16,0 5-11-16,0 6-2 15,0 6-5-15,3 18-3 16,1 7 2-16,4-1-2 0,-1-3 1 0,1-6 2 16,0-1 2-1,-1-16 19-15,-3-4 10 0,0-11 7 16,-4-9 2-16,0-11-14 16,-4-20-5-16,-3-6-8 15,-1-8-3-15,0-3-9 16,1-3 0-16,3 6-1 15,8-3 0-15,7 7-3 16,4 3 2-16,8 7-1 16,12 7-2-16,-1 10 0 15,8 10 0-15,0 11-2 16,-7 9 1-16,-9 1 1 16,-6 0 2-16,-9-1 3 15,-7 4 2-15,-12-3 10 16,-7-1 3-16,-8-2-7 0,-4-5-3 15,-3-2-2-15,-5-4 2 16,-3-4-16-16,-4 1-6 16,4 0-34-16,7-4-13 15,12 3-51 1,15-6-42-16,16-7 63 16</inkml:trace>
  <inkml:trace contextRef="#ctx0" brushRef="#br0" timeOffset="22069.2816">22772 9414 332 0,'4'7'126'0,"0"-7"-68"0,4 0-41 0,-8 0 30 16,0 0-27-16,0 6-11 0,-4 1-9 15,-8 3-1-15,1 1 1 16,-8-1-3-16,0 3 0 0,-1 4 2 16,9 4 0-16,0 3-2 15,11-1 2-15,3-2 1 16,9-4 2-16,3-4 1 15,4-9 1-15,4-8-2 16,4-6 1-16,0-4 0 16,-4-2 1-16,-8-1-5 15,-4 3 1-15,-7-6 0 16,-8-1 0-16,-3-3-18 16,-1 1-8-16,0 2-44 15,5 4-19-15,3 7-49 16</inkml:trace>
  <inkml:trace contextRef="#ctx0" brushRef="#br0" timeOffset="22370.336">23051 9373 384 0,'19'3'145'0,"-15"1"-78"0,-4-4-60 0,0 0 29 16,0 0-26-16,0 0-4 15,-4 0-29-15,-3 3-13 16,-5 4 19-16,1 10-10 0,-1-3-1 15,5 3 13-15,3-4 6 16,4 1 6-16,4-1 4 16,0-2 0-16,3-1 2 15,1 0-2-15,0-3-1 16,-1 0 1-16,1-1 1 0,-4-2-3 16,-1 3 0-16,1-4-1 15,0 0 0-15,-4 4 2 16,0-3 0-16,-4-1 2 15,0-3 1-15,1-3-30 16,-5-1-14-16,8 1-89 16</inkml:trace>
  <inkml:trace contextRef="#ctx0" brushRef="#br0" timeOffset="22550.0865">23311 9370 504 0,'-4'-4'189'0,"4"8"-102"0,0-1-106 0,0-3 29 15,4 7-61-15,-4 0-18 16,-4-1-31-16,4 5-11 16,-3-1-39-16,-1 7-15 15</inkml:trace>
  <inkml:trace contextRef="#ctx0" brushRef="#br0" timeOffset="22685.2952">23250 8996 408 0,'-8'-31'151'16,"20"25"-82"-16,-1-5-100 0,-3 11 13 0,4 0-148 15,10-6-62-15</inkml:trace>
  <inkml:trace contextRef="#ctx0" brushRef="#br0" timeOffset="22925.3694">23667 8918 468 0,'-15'3'176'0,"15"-3"-96"0,3 4-95 15,1 2 26-15,-4 5-22 16,0 2-5-16,4 11-30 15,-4 7-10-15,4 23 29 16,0 7-2-16,-1 17 4 0,1-10 14 0,0-7 5 16,-8-10 5-16,0-10 1 15,1-10-16-15,-1-11-6 16,0-6-49-16,-7-8-21 16,-5-19-12-1</inkml:trace>
  <inkml:trace contextRef="#ctx0" brushRef="#br0" timeOffset="23137.2033">23537 9234 348 0,'0'-58'132'0,"7"61"-72"0,5 1-57 0,-4-1 26 16,7 1-17-16,4 6-4 15,4 3-8-15,8 8 0 0,3-1 0 16,0 1-3-16,1-1 2 0,-1-3 3 16,-7-3 1-16,-4-1-4 15,-4 4-1-15,-4 0 1 16,1 3 2-16,-9-3-2 15,-3-3 0-15,-4 0-12 16,0-4-5-16,4-17-107 16,7-3-22-1</inkml:trace>
  <inkml:trace contextRef="#ctx0" brushRef="#br0" timeOffset="23255.7374">23988 8952 320 0,'-4'-24'121'0,"8"17"-66"0,0 4-64 15,0 3 18-15,7 3-25 16,0 1-6-16,9 2-51 0,3 5-22 16,-1 2-11-1,9 4 0-15</inkml:trace>
  <inkml:trace contextRef="#ctx0" brushRef="#br0" timeOffset="23479.8465">24282 9118 284 0,'-7'31'107'0,"-1"-14"-58"0,-7 10-40 0,11-10 25 16,-4 0-21-16,-3 3-5 15,-1 4-7-15,1 0-2 16,3 0 1-16,4-4 0 0,1 0 2 16,3-3-3-16,3-6 0 15,1-1 3-15,4-7 3 16,-1-3 4-16,1-10 2 16,-4-4 3-16,0-6 2 0,-8-17-9 15,0-4-2-15,-4-3-27 16,1 3-13-16,-1 4-59 15,1 6-27-15,-1 11 5 16</inkml:trace>
  <inkml:trace contextRef="#ctx0" brushRef="#br0" timeOffset="23735.0383">24290 9251 472 0,'8'24'178'0,"-5"-24"-96"0,9 6-91 16,-5-2 28-16,1-4-15 15,4-4-1-15,-1-6-23 16,4-7-12-16,-3-3 17 16,-1-1-11-16,5 1-2 0,-1 6 13 0,0 1 8 15,-3 6 5-15,-1 0 4 16,-3 7 1-16,-1 4 3 16,1 2-8-16,0 5 0 15,-1 2 0-15,5 8 1 16,3-4-17-16,4-4-8 15,4-3-41-15,0-13-18 16,8-4-50 0</inkml:trace>
  <inkml:trace contextRef="#ctx0" brushRef="#br0" timeOffset="24169.7378">25020 8639 392 0,'0'11'145'0,"8"-11"-78"0,11 20-71 16,-8-20 24-16,8 7-18 16,8-1 0-16,8 1-22 15,3 0-7-15,-4 0 14 16,-3 3 2-16,-8 0 3 0,-8 4 5 15,-11-1 1-15,-16 4 4 16,-14 4 3-16,-5 3 13 16,0-4 6-16,-3-3-10 0,7-3-3 15,4-4-7-15,8 0-3 16,11 0-5-16,8-3 0 16,7 0-16-16,12-4-6 15,12 0 8-15,3 1 5 16,-4 3 9-16,-3-1 2 15,-8 5 4-15,-12 2 3 16,-11 4 11-16,-15 4 5 16,-12 2-9-16,-7 1-4 15,-8 0-10-15,-12-4-3 16,-11-3-78-16,-19 27-33 16,-19-10-22-1</inkml:trace>
  <inkml:trace contextRef="#ctx0" brushRef="#br0" timeOffset="25206.7725">22207 11140 272 0,'-20'13'101'0,"13"-16"-54"0,-9 6-39 16,5 1 21-16,-4-8-15 16,-8 1-5-16,-12-4-6 15,-7-7 0-15,-7 1-2 16,-5-1-3-16,-7 1 1 0,0 2 10 15,11 5 3-15,0-1-3 16,8 7-3-16,4 3-1 16,8-3 1-16,3 0-1 15,8 0 2-15,3 4 2 16,9-1 2-16,3 4-5 0,0 0-4 16,4-1-1-16,0 5 1 15,-4 6-6-15,4 0 1 16,0 3 3-16,0 10 2 15,-4 18-5-15,1 13 0 16,-1 7 1-16,-4 3 3 16,1 4 0-16,-5-10 2 15,1-4-2-15,-5 3-1 16,5-2 1-16,-1-8-1 16,9-6 4-16,-1-8 2 15,0-2-2-15,4-8-1 16,8 1 3-16,-1-7 3 0,5-4-4 15,3-3-3-15,0 0-1 16,4-4-1-16,4-2 0 16,4-1 0-16,7-3-3 15,8-4 2-15,4 0-4 16,4-9 1-16,4-5-3 16,-5 1 2-16,5-3 3 15,-5-1 1-15,-3-6 1 16,-4 3 2-16,-3 0 1 15,-5-4 1-15,-3-2-2 16,-1-8 1-16,-3 0 4 16,-4-3 4-16,-4-10 0 15,-8-7 3-15,-7-20 6 16,-8-7 4-16,-3-4-12 16,-1 8-5-16,1 9-9 0,-5 1-3 15,4 6-27-15,1 10-9 16,3 4-36-16,0 10-16 15</inkml:trace>
  <inkml:trace contextRef="#ctx0" brushRef="#br0" timeOffset="25791.9421">22283 11938 364 0,'-11'27'134'0,"11"-20"-72"0,7 6-44 0,1-6 34 16,3 0-25-16,12 0-7 16,8 0-15-16,7 3-5 15,12 10-1-15,11 7-2 0,15 11 1 16,20-1-5-16,11 7-3 0,8-3-1 15,-1 0 1-15,12-4 1 16,-3-3 1-16,-5 0-2 16,-11-3 1-16,0-8-26 15,-15-6-12-15,-15-6-30 16,-20-1-15-16,-15 0-27 16</inkml:trace>
  <inkml:trace contextRef="#ctx0" brushRef="#br0" timeOffset="26286.5825">22466 11853 400 0,'-15'-7'151'0,"11"7"-82"0,-3 0-74 15,-1 0 26-15,-7 4-19 16,-12 2 0-16,-7 8-4 16,-5 6 0-16,-3 7 2 15,4 4 0-15,4 0 2 0,7 3-3 16,4 0 0-16,8 0 1 15,7 3 0-15,12 0 0 16,11 4 0-16,8-4-3 16,12 1 2-16,7 3-17 15,3-1-5-15,5 4-31 16,0 7-10-16,0 7-84 16</inkml:trace>
  <inkml:trace contextRef="#ctx0" brushRef="#br0" timeOffset="27007.5553">24248 12661 408 0,'-12'34'154'0,"16"-27"-84"0,-4 3-77 16,0 1 24-16,0-1-16 16,0 0-2-16,0 0-11 15,4 4-5-15,0-1 9 16,0 1-3-16,-4-1 3 0,3 1 6 16,1-7 3-16,-4-7 14 0,4-10 7 15,0-11 4-15,0-23 4 16,0-14-7-16,-1-10-2 15,1 4-8-15,4 3-3 16,0 3-14-16,3 10-5 16,0 11-1-16,1 13 1 15,7 11 1-15,0 13 2 16,4 10-3-16,8 7 1 16,7 3-1-16,4 4 1 15,4-4 5-15,-4-3 1 16,0-6 4-16,-4-8 1 15,-3-10 3-15,-5-3 1 16,-11-4-3-16,-7-13-1 16,-8 0 1-16,-4 0 2 0,-8 3-1 15,-7 7 0-15,-8 7-6 16,-4 13-1-16,-4 11-2 16,5 10 3-16,3 10-2 15,4 13 1-15,7 1 0 16,8 6 0-16,12-10 0 15,3-6 0-15,12-8-36 16,4-13-16-16,7-17-55 16,12-17-23-16,0-10 1 15</inkml:trace>
  <inkml:trace contextRef="#ctx0" brushRef="#br0" timeOffset="27292.7979">25295 12318 444 0,'-7'38'165'0,"-16"-35"-90"0,-23 11-59 0,23-1 38 16,-4 8-31-16,-11 6-10 16,0 0-11-16,-1 0-2 15,9-3 0-15,3-7-11 0,12-3-3 16,3-4-11-16,9 0-4 16,6-3 5-16,16-1 3 15,8 1 6-15,0 7 4 16,0 6 7-16,-4 1 4 15,-8-1-4-15,-4 7 1 16,-7 0 5-16,-8 1 4 16,-3-5 1-16,-12 4 3 0,0-3-10 15,-8-3-4-15,0-8-51 16,0-9-24-16,-3-4-85 16</inkml:trace>
  <inkml:trace contextRef="#ctx0" brushRef="#br0" timeOffset="27475.0909">25288 11941 456 0,'38'4'170'0,"-19"2"-92"0,0 1-91 16,-11 0 26-16,-1 7-31 15,5 16-8-15,-1 14-33 16,5 11-14-16,-5 13 38 15,-3 6-24-15,-1 21-6 0,-7 1-53 16</inkml:trace>
  <inkml:trace contextRef="#ctx0" brushRef="#br0" timeOffset="27668.3844">25265 12223 512 0,'42'10'192'0,"-16"-3"-104"0,9 10-96 0,-16-10 32 16,8 3-22-16,15-3-2 15,11-4-41-15,5 1-15 0,7-4 28 16,0 0-70-16,7 13-27 0,-11 1-34 16</inkml:trace>
  <inkml:trace contextRef="#ctx0" brushRef="#br0" timeOffset="28448.8266">25987 12760 476 0,'4'24'178'0,"4"-21"-96"0,-5 0-95 15,5 1-25-15,0-4-33 16,-1 7 17-16,1-1 13 16,-12 5 25-16,0-1 19 0,-3 7 10 15,-5-4 17-15,-3 1 6 16,0-7-4-16,-8-11 1 16,-4-2-15-16,-7-5-5 15,3 1-11-15,4 3-3 16,1 7-9-16,3 11-2 15,3 9 5-15,5 0 3 16,4 1-8-16,7-1-4 16,8 1-3-16,3-4 1 0,9-4 5 15,3-6 4-15,4-7 9 16,3-3 5-16,-3-4 4 16,4-3 2-16,-4-1-5 15,4 1-4-15,-4 7-1 16,0 3-1-16,-4 3-3 15,0 4 2-15,0 3 1 16,-4 4 0-16,-7-4 0 16,0 0 2-16,-1-3 27 15,-7-7 14-15,0-7-5 16,-4-3 0-16,4-7-15 16,-3-14-4-16,3-9-11 15,0-5-5-15,7 1-11 16,5 4-3-16,-1 12-1 0,8 8 0 15,8 6 2 1,7 14 1-16,9 11-3 0,6-1 0 16,1 0 4-16,0 0 4 15,-5-3 3-15,-2-4 3 16,-9-6-1-16,-11-4 2 16,-8-3 0-16,-7-10 1 15,-4-8 4-15,-8 5 5 16,-4-5 2-16,-3 8 3 15,-5 6-10-15,1 8-4 16,0 9-6-16,3 17 1 16,5 14-1-16,7 17 0 0,7-3 0 15,5 3 0 1,7-4 0-16,4-2 0 0,4-5-36 16,3-6-16-16,1-10-64 15,-1-7-24-15,-3-7-8 16</inkml:trace>
  <inkml:trace contextRef="#ctx0" brushRef="#br0" timeOffset="29320.8619">24829 13674 444 0,'-15'30'167'0,"18"-26"-90"0,13-4-76 0,-5-4 32 15,4-3-31-15,8-6-7 16,12-7-26-16,11-4-7 16,3 3 19-16,5 4 1 0,3 7 3 15,-7 3-5-15,-4 7-2 16,0 11 7-16,-16 6 4 0,-7 6 9 16,-11 11 6-16,-9 7 11 15,-6 0 8-15,-9 0 8 16,-7-1 3-16,-8 1-10 15,1 0-1-15,-1-4-14 16,0-3-3-16,4-3-4 16,12-1-2-16,3-2-4 15,8-5-2-15,11-2-11 16,9-8-3-16,3-2-26 16,3-5-10-16,9-6-41 15,3-6-16-15,0-18-11 16</inkml:trace>
  <inkml:trace contextRef="#ctx0" brushRef="#br0" timeOffset="30176.0652">24928 14017 512 0,'-4'30'192'0,"12"-26"-104"0,4-1-102 0,-5-3 28 15,9-3-36-15,14-7-8 16,8-4 2-16,8 0 1 16,8 1 16-16,3-1 4 0,0 1 4 15,-3 6 3-15,-1-3 0 16,-3-4 4-16,4-3 2 16,-5-10-2-16,-7-7-1 0,-7 0-6 15,-8 3 0-15,-20 4-4 16,-11 3 2-16,-3 7-2 15,-9 7 2-15,-3 7 3 16,0 16 1-16,-4 15 5 16,0 6 2-16,-3 3-2 15,3 17-3-15,7-6 0 16,5-4 1-16,11-3 1 16,8-4 1-16,3-6-9 15,12-7-2-15,15-11-7 16,8-6-4-16,4-7-6 15,3-3-2-15,1-1 16 16,-8 1 10-16,0 3 16 0,-1 0 8 16,-6 3 5-1,-5 4 2-15,-7 0-10 0,-8-4-3 16,-8-3-4-16,1-3 1 16,-8-4 5-16,-8-7 2 15,0-6-3-15,-4-11-1 16,1-6-4-16,-1-21-1 15,0-3-7-15,5 3-4 16,3 1-19-16,3 12-9 16,9 11 5-16,7 11 4 15,8 9 1-15,3 7 1 16,12 7-6-16,12 4 1 16,3 3 11-16,1-1 5 15,-5-2 3-15,-11-1 3 0,-7 0 5 16,-9 1 4-16,-10-1 0 15,-13 4 3-15,-10 3-9 16,-12 14-3-16,-8 7-2 16,-4 6 2-16,-3 7 1 15,7 0 1-15,8-3-2 16,11-4 1-16,5-3-2 16,10-3 2-16,5-7-2 15,3-7 2-15,4-7 7 16,4-7 5-16,4-6-1 15,0-7 0-15,-5-7-6 16,-2-7 0-16,-9-7-5 16,-3-3 0-16,-12-13-6 15,-4-1-2-15,-7-6-31 0,-4 3-12 16,0 7-81-16,-8 10-34 16,-7 10-3-1</inkml:trace>
  <inkml:trace contextRef="#ctx0" brushRef="#br0" timeOffset="30521.0375">26817 13619 596 0,'4'34'222'0,"-8"-20"-120"0,-4 0-136 0,0-8 24 0,-7 1-40 16,-4 0-8-16,-8 10 17 15,-3 7 8-15,3-1 21 16,0 5 7-16,4-1 4 0,12 0 16 16,3-7 10-16,8 1 0 15,4-4 0-15,11 0-11 16,0 0-4-16,5-4-8 16,-1 4-2-16,-4 4 0 15,-4-1 0-15,-3 7 4 16,-8 7 5-16,-4 7 4 15,-3-4 2-15,-5-6-8 16,1-7-2-16,-1-11-36 16,1-9-14-16,-1-4-165 15,8-7-87 1,4-31 139-16</inkml:trace>
  <inkml:trace contextRef="#ctx0" brushRef="#br0" timeOffset="30655.9487">27084 14051 656 0,'8'37'244'0,"-8"-33"-132"0,-8-4-161 0,4 0 24 16,1-17-174-16,-1-14-71 16</inkml:trace>
  <inkml:trace contextRef="#ctx0" brushRef="#br0" timeOffset="45924.2482">22669 3089 544 0,'-27'-7'0'0,"-19"14"-3"16,24 3 2-16,-9 10-1 15,-7 7-2-15,-4 7 0 16,0 17 3-16,3 31 0 16,16-1 1-16,20 1 0 0,14-11-3 15,16-10 2-15,11-3 3 16,8-4 3-16,7-9-2 16,-3-15-2-16,-8-13 13 15,-4-10 7-15,-11-10 5 16,-8-14 2-16,-7-17-11 15,-16-21-5-15,-11-16-1 0,-8-11 0 16,-8 1-5-16,-3-1-2 16,-1 8-2-16,9 9 1 15,6 11-7-15,5 13-1 16,8 10-23-16,14 14-6 16,8 7-51-16,12 10-23 15</inkml:trace>
  <inkml:trace contextRef="#ctx0" brushRef="#br0" timeOffset="46374.6744">23051 3316 420 0,'27'-41'156'0,"4"24"-84"0,11 0-86 15,-23 7 24-15,8 0-10 16,-1-4 2-16,-3 1-1 15,-7 3-1-15,-1 0-4 16,-11 6 2-16,-4 8-1 16,-8 2-1-16,-3 4 0 15,-5 7 3-15,1 17 0 16,0 14 1-16,3 20-3 16,8 3 0-16,4 4 2 15,4-10 2-15,8-4 0 16,3-4-1-16,4 1 1 15,4-10 1-15,8-11 1 16,11-16 3-16,11-21 6 0,1-7 4 16,-5-17-4-16,-3-13-2 15,-7-21 1-15,-13-20 3 16,-14-7-4-16,-16 7 0 16,-23-7-6-16,-19 7-3 15,-3 10-5-15,-13 6-2 16,1 18-2-16,0 17 2 15,8 14-7-15,3 13-2 16,12 6-52-16,15 11-20 16,27 7-82-1</inkml:trace>
  <inkml:trace contextRef="#ctx0" brushRef="#br0" timeOffset="46750.1161">24286 3343 464 0,'4'-20'176'0,"4"10"-96"0,-1-4-93 15,-7 11 28-15,-4-4-14 16,-7-3 2-16,-12 3-7 16,-11 0 1-16,-16 4 1 15,-4 3-1-15,-3 7 1 0,3 13 0 16,5 11-2-16,7 20 0 15,15 10 3-15,16 3 0 16,18 1 1-16,16-7 2 16,31-4 1-16,7-7 1 15,11-6 2-15,9-14-3 0,-1-13 0 16,0-14 14-16,-3-10 8 16,-8-14-8-16,-20-13-2 15,-18-25-7-15,-24-12-3 16,-18 2-11-16,-20 1-4 15,-14-4-26-15,-13 11-11 16,-7 13-56-16,-7 17-21 16,-24 17-41-1</inkml:trace>
  <inkml:trace contextRef="#ctx0" brushRef="#br0" timeOffset="47920.2744">22677 5076 292 0,'-8'17'110'0,"4"-4"-60"0,4-2-30 0,0-11 32 16,0 0 7-16,4-11 9 15,-4-9-15-15,0-11-7 16,-4-3-26-16,-3-10-10 0,-1-10-3 15,-7-14-4-15,3-7 0 16,-3-3-8-16,0 10-2 16,-1 7-9-16,5 10-3 15,-4-3-10-15,7 10-2 16,4 3-38-16,0 14-16 16,0 10-78-1</inkml:trace>
  <inkml:trace contextRef="#ctx0" brushRef="#br0" timeOffset="48250.8939">22344 4427 436 0,'-27'0'162'0,"20"0"-88"0,3 0-80 16,4 0 30-16,8-3-16 15,3-8-2-15,8 1-3 16,8 0 0-16,3-7-2 15,5-7-3-15,3-6 1 0,0-4 1 16,-3 0 0-16,-5 0-3 16,-3 7 0-16,-4 6 2 15,-4 14 0-15,0 7-2 0,0 11 2 16,0 9-4-16,4 11 1 16,4-1 2-16,4 1 3 15,3 3 0-15,4 0-1 16,1 0 1-16,-9 3-1 15,1-3-38-15,3 7-16 16,1 6-48-16,-1 1-21 16,-3-7-11-1</inkml:trace>
  <inkml:trace contextRef="#ctx0" brushRef="#br0" timeOffset="48641.7858">22340 5606 312 0,'-38'-21'118'0,"27"21"-64"0,-5 0-45 16,13 4 27-16,-5-1-20 15,0 7-6-15,1 1-6 16,-1 2-1-16,0 11-2 0,1 20-1 0,-1 7 1 16,4 3-4-16,0 4 2 15,4-7 3-15,12-10 1 16,15-11 3-16,11-6 1 15,15-14 1-15,12-3 2 16,4-14-10-16,0-3-4 16,-8-3-56-16,-7-1-22 15,-12 0-65 1</inkml:trace>
  <inkml:trace contextRef="#ctx0" brushRef="#br0" timeOffset="48881.4765">22340 5626 312 0,'4'0'118'0,"4"4"-64"0,3 9-48 16,-3-3 25-16,3 4-19 15,-3 6-7-15,0 21-3 16,-1 7 0-16,-3 9-1 16,0 1-3-16,-4 0 1 0,0 6 3 15,4 4 1-15,0 10-1 16,7-6-2-16,-3-14 1 15,7-11-1-15,-4-9-29 16,5-18-74 0,3-10-5-16,-4-24-8 15</inkml:trace>
  <inkml:trace contextRef="#ctx0" brushRef="#br0" timeOffset="49737.1319">23132 6075 436 0,'-16'10'165'0,"16"-10"-90"0,-3 0-87 0,14 3 54 16,12-3-25-16,8 0-12 16,11 4-6-16,3-1-1 15,13-3-4-15,3 0 0 0,-4 3 3 16,-3-3 1-16,-5 4-1 16,-6 3 0-16,-13-1-5 15,-7 5 0-15,-11 2-1 16,-20 4 1-16,-7 3 0 15,-16 8 2-15,-11-5 6 16,-4 22 2-16,-4-5-3 16,1 8-1-16,7-4 1 15,7 0 0-15,16-3-2 16,11-7 2-16,12 0 3 16,8-3 1-16,-5-8-1 0,35-2-2 15,8-8-6-15,11-6-1 16,0-4-32-16,-7-6-12 15,-4-14-38-15,-12-7-14 16,-11-3-22 0</inkml:trace>
  <inkml:trace contextRef="#ctx0" brushRef="#br0" timeOffset="50518.5497">23350 6346 356 0,'-54'-6'132'0,"46"-11"-72"0,1 27-50 0,7-7 30 16,0 1-13-16,4 2-1 15,3 1-9-15,8-7-2 0,8 0-9 16,23 0-2-16,12 7 0 0,7 3-5 16,7 4 1-16,5-1 0 15,-5 1 2-15,5-4-1 16,-1-3-1-16,-3-4 1 16,-8-16 1-16,-8-8 1 15,-7-2 1-15,-12-5-2 16,-11-6-2-16,-16 0 1 15,-11 4 1-15,-3 3-3 16,-9 6 0-16,-3 8-1 16,-1 2-2-16,-3 22-2 15,0 9 1-15,4 17 1 16,7 14 2-16,12 0-4 16,8 0 2-16,7-3-5 15,7-4 1-15,9-10 6 16,3-3 3-16,-4-8 1 0,1-6-2 15,3-3 12-15,-7-4 4 16,-5-3 5-16,-6-4 4 16,-5-16 11-1,-7-4-15-15,-1-7-7 16,-3-3-11-16,4-21-2 16,-1 1-1-16,5 2 0 15,3 1-9-15,8 7-2 16,4 3-5-16,7 7-1 15,4 6-1-15,-3 8 1 0,-1 3 9 16,1 3 4-16,-5 3 4 16,-3 1 2-16,-8 0-1 15,-4-1 2-15,-19 1 9 16,-3-1-7 0,-8 8 1-16,-8 3-6 15,-4 10-3-15,4 3 4 16,4 21 3-16,11 0-8 15,8-1-2-15,12 1 3 16,7 3 3-16,8-10 1 16,3-3-1-16,4-7 3 15,1-7 0-15,3-11 1 16,0-6 2-16,-3-10 6 16,-5-3 2-16,-3-11-1 15,-12-20 2-15,-11-7-8 16,-8-4-2-16,-7 1-8 0,-4 6-2 15,-4 11-20-15,3 3-9 16,1 3-20-16,3 11-8 16,5 3-31-16,3 7-14 15,8 10-39 1</inkml:trace>
  <inkml:trace contextRef="#ctx0" brushRef="#br0" timeOffset="50923.4031">25207 6197 436 0,'19'17'165'0,"-7"0"-90"0,3 3-72 0,-11-13 34 16,0 3-25-16,0-3-6 0,-4 0 0 15,0-4 0-15,-4 1-2 16,0-4-3-16,0 0 0 0,-3 0 1 16,-1-4 1-16,0 4-4 15,-3 0 1-15,-1 0 0 16,1 4 2-16,-4 2-3 15,3 11-2-15,-3 11 2 16,0-5 2-16,-1 4-2 16,9 4 0-16,3-4 1 15,4 0 0-15,4 1-5 16,11-1-1-16,12-3 0 16,7-4 4-16,4 0 5 15,1-3 3-15,-5 4-2 16,-4 2-1-16,-3 5-3 0,-11 2-1 15,-9 1-4-15,-3-4-1 16,-8 10 11-16,-3-9 9 16,-9-5-12-16,-7-6-2 15,-7-13-23-15,-5-8-10 16,-3-6-67-16,-15-14-30 16,-1-16-34-1</inkml:trace>
  <inkml:trace contextRef="#ctx0" brushRef="#br0" timeOffset="51898.8669">23242 4159 304 0,'-7'-14'112'0,"14"14"-60"0,-7-7-28 16,0 7 35-16,0 0-14 15,0-3-4-15,-3 3-23 16,-1 0-11-16,0 3-5 16,4-3 0-16,-4 10 1 0,4 4-4 15,0 10-1-15,0 0 1 16,4 6 2-16,0-3-2 16,0 1 0-16,-1-1 1 15,9 0 2-15,3-3 1 16,4-4 1-16,12-6 4 15,19-8 5-15,11-6-5 16,8 0 0-16,7-3-6 0,1 3-4 16,3-3 1-16,12 3 0 15,-1 0 1-15,-3 0 0 16,-4 3 0-16,0 0 0 16,-11 8 0-16,-4-5 0 15,-4 1 0-15,-4 0 0 16,-7 0 0-16,-9 0 0 15,-6-1 0-15,-9-2 2 16,-3-1-3-16,-8 1 0 16,-4-1 1-16,-3-3 2 15,-5-7 8-15,1-3 5 16,-4-7 2-16,0 0-1 0,-4-14-4 16,-4-6 0-16,0-7-7 15,0-10-1-15,0 3-4 16,1 3-1-16,3 4-1 15,0 3 0-15,0 4-7 16,-4 6-2-16,0 4-25 16,4 7-9-16,8 16-147 15,11 8 8 1</inkml:trace>
  <inkml:trace contextRef="#ctx0" brushRef="#br0" timeOffset="52485.367">25823 4461 408 0,'-8'-17'151'0,"4"10"-82"0,-3-3-74 16,3 7 26-16,-8-1-19 0,-3-3 0 16,-12 1-2-16,-15-5 0 15,-7 1 0-15,-13 0 0 0,-6 0 0 16,-5 10-3-16,4-4 2 16,8 8-1-16,8-1 0 15,3-3 0-15,12 4-2 16,7-4-39-16,8 0-19 15,27-17-114 1,7 0 36 0</inkml:trace>
  <inkml:trace contextRef="#ctx0" brushRef="#br0" timeOffset="52740.5932">25265 4230 392 0,'-12'0'148'0,"5"-14"-80"0,-5 14-62 16,4-3 33-16,1 0-27 15,-8-1-6-15,-1 4-16 16,1 4-4-16,-12 2 7 16,0 5-1-16,1 2 3 0,-1 8 1 15,0 2-1-15,4 1 4 16,8 0 0-16,3 0 1 16,9 3 2-16,6 3-3 15,13 4 0-15,7-6 1 16,3-1 2-16,9-7-25 15,3 7-10-15,4-3-36 16,0 7-14-16,8-11-51 16</inkml:trace>
  <inkml:trace contextRef="#ctx0" brushRef="#br0" timeOffset="53355.0978">25937 4879 348 0,'-11'20'132'0,"15"-20"-72"0,0 0-59 16,-4 0 25-16,0 0-21 15,0 10-2-15,-4 4-4 16,0 3-3-16,0 10 3 15,0 4 0-15,1 6 1 0,-1 4 0 16,4 3 2-16,0-7-1 16,4-33 19-1,3-11 9-15,1-13 1 0,-1-11 0 16,-3-3-13-16,0-17-5 16,0-10-7-16,0-21-4 15,3-3-3-15,9 7 1 16,-1 10-4-16,4 17 1 15,8 17-3-15,3 14 0 16,5 13 1-16,-1 14 2 16,-3 17-7-16,-8 13-1 15,-12 1 2-15,-11-1 1 16,-7-3 3-16,-9-3 4 16,-7-4-4-16,-3-4 2 15,-5-12-9-15,-7-5-4 0,0-6-29 16,7-6-10-16,4-1-37 15,12-3-14-15,7 0 0 16</inkml:trace>
  <inkml:trace contextRef="#ctx0" brushRef="#br0" timeOffset="53655.9946">26236 4529 344 0,'0'-3'129'0,"11"3"-70"0,-19 0-62 16,8 0 22-1,-11 3-14-15,0 0-5 16,-1 8-3-16,-3 2 2 16,3 18-2-16,5 3-1 0,3 6 3 15,11 1 2-15,13-3 0 16,3-4-1-16,7-4 1 0,1-6-1 16,3-7 0-16,-3-10 2 15,-1-7 12-15,-7-7 6 16,-4-3-2-16,-7-7 0 15,-8 0-8-15,-12-24-2 16,-11 0-11-16,-4 0-5 16,0 7-21-16,-11 4-8 15,7 6-25-15,4 4-9 16</inkml:trace>
  <inkml:trace contextRef="#ctx0" brushRef="#br0" timeOffset="53970.1793">26713 4478 380 0,'4'7'143'0,"-4"-4"-78"0,-7 4-63 15,3-4 30-15,-4 1-21 16,-3 3-6-16,-5-1-3 16,-3 5 0-16,-4-1-1 15,4 0-7-15,4 0-1 0,7 10-10 16,16 4 0-1,7 0 0-15,4 0 3 16,4-4 3-16,0 4 7 16,-4 0 2-16,0 0-1 15,-3 3 2-15,-9-4 1 0,-7 1 0 16,0 0 2-16,0-7 1 16,-7 0-1-16,-1-3-2 15,-3-4-28-15,-5 0-14 16,-3-7-62-1,-8 1-68-15,5-14 54 16</inkml:trace>
  <inkml:trace contextRef="#ctx0" brushRef="#br0" timeOffset="54136.7421">26843 4580 456 0,'0'10'170'0,"0"0"-92"0,8 0-93 16,0 1 26-16,-1 9-24 15,1-6-5-15,4 9-36 16,-1 5-18-16,0-5 38 16,1 1-49-16,-4 0-17 0,-1-7-17 15</inkml:trace>
  <inkml:trace contextRef="#ctx0" brushRef="#br0" timeOffset="54271.7444">26931 4013 376 0,'-3'-58'140'0,"6"51"-76"0,1-3-110 15,4 6 7-15,-1 4-60 16,5 4-22-16</inkml:trace>
  <inkml:trace contextRef="#ctx0" brushRef="#br0" timeOffset="54646.6982">27077 4345 264 0,'11'58'99'0,"-3"-34"-54"0,-1 13-15 0,-3-16 31 16,0 13-31-16,-4 10-11 16,-4 0-13-16,0 4-3 15,-3-8-1-15,-5 8-13 0,1-4-2 16,-4-7-27-16,-1-6-9 16,5-11 7-16,-1-6 7 15,5-11 12-15,-1-13 7 0,0-10 15 16,1-11 8-16,-5-26 20 15,1-5 7-15,3 1 5 16,4 7 3-16,4 10-19 16,4 6-8-16,8 11-12 15,7 7-4-15,4 6-5 16,0 7 1-16,7 4 3 16,-3 3 3-16,-4 7 0 15,0 6-1-15,0 8-2 16,0 3 1-16,-4 13 1 15,-4 0 2-15,-3 1-3 16,-5-4 0-16,1-4-6 16,-8-3-3-16,0-3-38 15,0-14-17-15,0-10-54 16</inkml:trace>
  <inkml:trace contextRef="#ctx0" brushRef="#br0" timeOffset="55217.2152">27329 4373 312 0,'0'-34'118'0,"8"34"-64"0,-8-4-56 0,0 4 22 16,0 0-16-16,3 7-2 16,9 0-31-16,-1 3-10 15,1 4 19-15,3 3-27 0,-3 3-10 16,-12 14 16-16,0 7 11 16,0 6 24-16,-8-3 12 15,0-3 31-15,-3 0 13 16,-1 0-6-16,1-4-1 0,-1 1-22 15,1-8-10 1,7-3-7-16,0-6-1 0,4-4 0 16,4-4 3-16,4-13 3 15,-1-7 2-15,9-3-1 16,-5-7-1-16,1-3 1 16,-5-7 4-16,-3-21-8 15,-4 1-3-15,-8-4-18 16,-3 0-7-16,-4 3-22 15,3 7-10-15,5 11-4 16,3 9-2-16,4 11 11 16,4 7 7-16,11 6 39 15,4 7 18-15,0 4 25 16,-4 3 11-16,1 3 1 0,-1 8 1 16,0 5-16-16,1-2-8 15,-5-4-16-15,0-3-6 16,-3-7-3-16,0 0 0 15,-1-7-2-15,1-3 1 16,7-21 4 0,4-6 4-16,1 3 0 15,-1 7-3-15,0 10-3 16,0 13-5-16,-4 4 0 16,-3 4 2-16,-1 3 1 15,-3-1-8-15,-4 1-2 16,-4 7-64-16,7 3-30 0,-14 3-26 15</inkml:trace>
  <inkml:trace contextRef="#ctx0" brushRef="#br0" timeOffset="55742.521">26297 5388 408 0,'-4'14'154'0,"4"-14"-84"0,4 7-62 0,0-4 32 16,3 1-25-16,5-4-8 16,7 0-8-16,4 0 0 15,4-4 1-15,-1 4 0 0,1-3 0 16,-4 3 0-16,0 0 0 16,4 7 0-16,-4-1 0 15,-4 5-3-15,-4-1 2 16,-3 3 1-16,-5-2 0 15,-11 2-7-15,-3 1 0 0,-9-1-2 16,-3 4 3-16,-4 4 2 16,-3 6 2-16,-1 10-1 15,0 14-1-15,0 7 0 16,8-7 3-16,4-7 0 16,11-3 1-16,0-11 2 15,27-6 1-15,4-7-17 16,15-7-5-16,0-10-33 15,0-10-14-15,-7-3-51 16,-1-15-61 0,-7-12 58-16</inkml:trace>
  <inkml:trace contextRef="#ctx0" brushRef="#br0" timeOffset="56493.271">26347 5636 384 0,'3'7'145'0,"5"-3"-78"0,7 2-74 0,1-2 24 16,6-1-16-16,5 1 0 16,8 2 1-16,3 1 1 15,0 0-1-15,4 0-4 0,0 0-1 16,4-7 2-16,0 0 2 16,-4-4-2-16,4-3 0 15,-4-6 1-15,-4-4 0 16,0 0-3-16,-11-4 0 15,-4 1 2-15,-8-7 0 16,-7 0 1-16,-12 6 0 0,-7 4-3 16,-5 10 0-16,1 4-1 15,-4 13 3-15,-15 4-2 16,7 10-1-16,4 10 0 16,4 13 3-16,7 4 0 15,5 0 1-15,11-10 0 16,7-7 2-16,4-4-1 15,4-6-1-15,8-7 1 16,8-7-1-16,-5-3 0 16,-3-3 2-16,-4-4 12 15,-4-4 8-15,-4-3 2 16,-3-10 1-16,-5-10 3 16,-3-3 3-16,0-4-15 15,-4-4-7-15,4 1-8 16,0 3-3-16,3 7-10 0,9 0-3 15,7-1-14-15,3 15-7 16,5 6 0-16,-1 4-1 16,5 6 18-16,3 4 9 15,-4 0 7-15,-7-1 4 16,-8 1 11-16,-3 0 7 16,-20-4 21-1,-8 1-15-15,-3-1-6 16,-8 4-11-16,0 3-6 15,-4 7-4-15,4 4 1 0,1 9-4 16,10 4 1-16,4 0 4 16,8 3 2-16,8-6 0 15,7-4-2-15,1-6 3 16,-1-4 0-16,0-7 5 16,1-7 3-16,-5-6-4 15,0-7 1-15,-7-11-5 16,-4-9 0-16,-4-8-8 15,1-6-2-15,-5 3-69 16,8 7-29-16,8 0-68 16</inkml:trace>
  <inkml:trace contextRef="#ctx0" brushRef="#br0" timeOffset="56643.1421">27658 5881 584 0,'-8'10'220'0,"-3"0"-120"0,-5-10-149 0,12-3 17 15,1-4-188-15,3 0-75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07:40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19542 4230 332 0,'-50'-34'123'0,"39"14"-66"0,-12-1-51 15,12 8 28-15,-5-8-20 16,-7-2-5-16,-3-5-5 16,-13-6-1-16,1-3-2 15,-4 0-1-15,-4-1 3 0,-15-3-4 0,-15 1 0 16,-28-1 1-16,-6 4 0 16,-24 3-3-16,-19 3 2 15,-8 0-1-15,-7 8 0 16,-23-1 0-16,4-3 0 15,-16 10 2-15,-7-7 0 16,7 4 0-16,-7 3 0 16,-4 0-3-16,4 3 0 15,-8 0 6-15,4 1 3 16,-8 3-3-16,-11-4-2 16,7 4 0-16,-22 3-1 15,15 4-3-15,-16 6 2 16,8 7 3-16,4 14 1 0,0 17-4 15,19-4-1-15,-3 4 1 16,7 7 0-16,19-1 1 16,15 7 0-16,8 8-5 15,0 9-1-15,23-3 5 16,15 0 5-16,12-4-2 16,18 1-1-16,-3 13-3 15,31 7 1-15,30 3-8 16,23 21-2-16,31-14 1 15,22 4 1-15,20-4 6 16,27-4 3-16,30-6 7 16,23-3 6-16,19-7-1 15,34-7 3-15,24-11-4 16,10 4 1-16,24 4-5 0,23-4-2 16,19 10-2-16,34 4 0 15,12-7-4-15,26-7 0 16,20-17 1-16,4-30 2 15,10-17-6-15,24-21-1 16,12-17 2-16,-9-10 1 16,12-20 2-16,12 3 0 15,-27-10-3-15,-19-7 2 16,-16-3-1-16,-57 3 0 16,-34 0-3-16,-62 10 1 15,-53 10 19-15,-53 1 12 0,-50-14 20 16,-46-21 10-16,-73-20-21 15,-46-37-11-15,-68-27-18 16,-54-28-4-16,-88-44-27 16,-87-6-10-16,-116-11-97 15,-76 27-41-15,-45 52 4 16</inkml:trace>
  <inkml:trace contextRef="#ctx0" brushRef="#br0" timeOffset="1110.192">13980 7253 452 0,'-65'-20'170'0,"50"3"-92"0,3-17-75 15,9 24 31-15,3-4-18 16,3-3-2-16,5 0-10 16,11 0-5-16,4 0 0 15,19 0-5-15,27 4 0 0,30-1-4 0,35 7 1 16,42 1 3-16,38 6 3 15,38 0 2-15,50 0 1 16,16-4-3-16,37 1 0 16,24-4 4-16,-1 0 3 15,-3 4-3-15,11 3-1 16,-15 7-2-16,-1 3 0 16,-14 7 2-16,-24 0 2 15,-26 3 5-15,-38 0 4 16,-50-3-15-16,-42 0-4 15,-31-3-6-15,-34-4-1 0,-35-10-28 16,-34-3-11-16,-27-18-76 16,-22-26-31-16,-39-41 31 15</inkml:trace>
  <inkml:trace contextRef="#ctx0" brushRef="#br0" timeOffset="2116.1337">13732 13837 344 0,'-23'-7'129'0,"23"4"-70"0,0-1-29 0,4-3 37 16</inkml:trace>
  <inkml:trace contextRef="#ctx0" brushRef="#br0" timeOffset="2356.2145">13728 13806 704 0,'23'-13'37'16,"19"2"-19"-16,23 1-16 0,34 3-3 15,24 11-1-15,33 3 0 16,24 13 0-16,11 4 0 0,31 13 2 16,7 1 0-16,20 6 0 15,11 0 2 1,34 0-1-16,4-7 2 0,12-3-2 16,11-10 2-16,-8-10-2 15,8-7 2-15,-19-7-2 16,0-4 2-16,-26 4-4 15,-24-3 0-15,-15 3-1 16,-27 0 0-16,-42 3-18 16,-22 1-9-16,-20-1-54 15,-15-3-21-15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08:14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5731 8378 564 0,'4'-4'0'0,"3"4"30"0,-7 0 1 15,4 0 1-15,-4-3-3 0,0 3-15 16,0 0-4-16,0 0-6 16,-4 0-1-16,-3 3 3 0,-5 1-3 15,-7-4 0-15,0 0 3 16,-4 0 3-16,-11 0 2 15,-8 0 3-15,-12-4 2 16,-11 4 2-16,0-3-4 16,0 0 0-16,-8-4-6 15,-11 3 0-15,-15 1-5 16,0 3-2-16,3 0-3 16,-3-3 1-16,-8 3 1 15,0 3 0-15,-12 4 0 16,12 3 0-16,0 4-3 15,0 6 2-15,-12 7 1 16,1 7 0-16,3 7-3 0,4 10 2 16,12-7-1-16,-4 0 0 15,0-3 2-15,3-4 2 16,16 1-3-16,4-8 0 16,11-3-1-16,15 1-2 15,9-5 0-15,10 5 3 16,8 2-2-16,12 11-1 15,15 10 0-15,12 10 3 16,14 3-5-16,13-2 0 16,18-1 3-16,12 0 3 15,3 3 1-15,9 4-1 0,22-3 1 16,27 3-1-16,15-10 0 16,31-24 2-16,30-11 1 15,16-16 1-15,27-7-5 16,-1-7-1-16,16 4 1 15,-8 0 0-15,4 9 1 16,-15 8 0-16,-8 3 0 16,0 10 2-16,-8 0-3 15,8-3 0-15,-4-4 1 16,4-3 0-16,8-6 0 16,-16-5 0-16,12-2 0 15,-16-4 0-15,5-4 0 16,3-2 0-16,-11 2 0 15,3-3 0-15,-7 1-5 0,-4-8 1 16,4 4-9 0,0 3-4-16,4 0-7 0,3 7-2 15,-3 4 5-15,11-1 5 16,-7 4 9-16,-5 0 4 16,5-1 0-16,-12 1 0 15,12-3 2-15,-9-1 0 16,1 4 3-16,58-4 1 15,-24 7-1-15,-15-3-2 16,4 3 1-16,-16 4 1 16,16-4-1-16,0 4-1 15,-8-4 1-15,0 4 1 16,-7-8 1-16,11 5 3 0,-23-1 1 16,-4-7 1-16,4 1-2 15,-19-1 1-15,0-13-4 16,-8 0-2-16,-3-1 0 15,-12-6 1-15,0 0-3 16,4 0-2-16,-16 0-7 16,-3 0-4-16,4-20-6 15,-1 7 0-15,-7-1 6 16,-4 0 6-16,0-3 7 16,-7 7 3-16,-43 7 6 15,16-4 3-15,-8 0-4 16,-19 4-2-16,-16 0-2 15,-14 3-3-15,-16-4-2 16,-19-9-1-16,-19 2-3 0,-27-12-1 16,-12-5-1-16,-15-22 0 15,-22-12 2-15,-24 1 2 16,-22 4 2-16,-5 6 1 16,-14 3 1-16,-20 7 0 15,-15 4 0-15,-19-4 0 16,-27 11 0-16,-7-8 0 15,-28 8 0-15,-11 3 0 16,-22 10-3-16,-9-11 2 16,-10 11 3-16,-13 4 1 15,-7 3 1-15,-22 0 2 16,2-7-5-16,-6 17-1 0,-35 0 0 16,0 3 2-16,-12 7-3 15,-22 7 0-15,-16 4 5 16,-8 6 2-16,9-3 6 15,-28 3 5-15,-7 3-9 16,-19 4-2-16,3-3-4 16,-11 0-2-16,4-4 1 15,-8-3-1-15,-7-4-3 16,-16-3 0-16,-15 3-40 16,-23 8-19-16,-7 19-107 15,10 41-52 1,32-16 110-16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11:12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19278 11707 280 0,'-3'3'104'0,"3"1"-56"0,0 13-19 0,3-11 33 15,-3-6-12-15,0 0-5 0,4 4-19 16,-4-4-8-16,8 3-11 15,-1-6-3-15,1-1 0 0,4-6 0 16,3 0 0-16,4-4-5 16,0-6 1-16,0 0 0 15,0-21 2-15,-3 0-1 16,-5 4 2-16,-3-1 0 16,-1-2 1-16,-3 6 0 15,0 7 2-15,-4 3-3 16,0 3 0-16,0 8-3 15,0 3-3-15,0 3-1 16,4 3 0-16,0 8 3 16,0 6 0-16,-1 7 1 15,1 7 0-15,-4 16 0 0,0 5 0 16,-4 9 0-16,1 0 0 16,-1-3 2-16,0 7 1 15,0 7 3-15,4-1 1 16,0 7-6-16,4-3 0 15,0-6 1-15,0-11 1 16,-1-7-1-16,1-10-2 16,0-7 3-16,0-7 2 15,0-6 0-15,-4-4 0 16,0-7-8-16,0-3-2 16,-4-3 6-16,0 0 4 15,0-4-27-15,-3 0-11 0,3 0-37 16,0-3-16-16,0-7-49 15</inkml:trace>
  <inkml:trace contextRef="#ctx0" brushRef="#br0" timeOffset="569.8483">20200 11401 232 0,'-8'-3'88'0,"4"-1"-48"0,0 1-12 0,4 3 30 15,-3 0-24-15,-5 0-6 16,-4 0-15-16,1 0-4 15,-1 0-5-15,-3 3-3 0,-4 4 2 16,-4 0 2-16,-4 3 2 16,-3 10-3-16,-1 14-3 15,4 4 4-15,1-1 1 16,-1 1-5-16,4 6 0 16,8-4 1-16,3 5 1 15,5-1-4-15,3 3 1 16,8-2 4-16,3-5 2 0,12 11 6 15,8-10 5-15,8-7 2 16,3-10 1-16,8-14-7 16,-1-13 0-16,-2-8-4 15,-1-6 0-15,-4-10-1 16,-4-7 0-16,-3-7 4 16,-12-3 3-16,-4-10-8 15,-7-4-2-15,-8-10-8 16,-8 4-2-16,-3 6 4 15,-1 7 5-15,-3 3-9 16,0 11-1-16,3 7-6 16,1 6 0-16,-1 3-23 15,5 4-7-15,3 0-40 16,4 7-15-16,11 7-53 16</inkml:trace>
  <inkml:trace contextRef="#ctx0" brushRef="#br0" timeOffset="1110.8563">20677 11595 340 0,'-19'24'126'0,"19"-18"-68"0,0 5-43 16,0-11 31-16,0 6-25 15,0-6-8-15,8 4-3 16,0-4 3-16,3-4-7 16,8-2 3-16,4-5 2 0,4-12 7 15,0-11 3-15,-1-7-4 16,-3-7 0-16,0 4-8 15,4 3-1-15,-8 7-2 16,-4 7-1-16,-3 3-3 16,-1 7-2-16,-3 4 3 15,0 3 0-15,-4 6-4 16,-4 4 1-16,3 14-2 16,-3 10-2-16,0 10 5 0,0 17 1 15,0 6 0-15,4 8-2 16,0-7 3-16,4 3 0 15,-1 7 1-15,5 3 2 16,-1-6 1-16,8 2 1 16,4-5-4-16,0-1-3 15,0-7 0-15,-4-10-1 16,-3-10-3-16,-9-7 0 16,-3-10-34-16,-8-6-12 15,-3-11-66-15,-16-11-29 0,-23-40-21 16</inkml:trace>
  <inkml:trace contextRef="#ctx0" brushRef="#br0" timeOffset="5915.1016">19030 9495 156 0,'4'-13'60'0,"-4"9"-32"0,4-13-20 0,-1 14 16 16,-3-4-1-16,4 0 1 15,-4 1-2-15,0-1 1 16,-4 0-13-16,1 0-1 0,-1 4 1 15,-8-1-4-15,1 1 2 16,-5 3-7-16,-3 3-1 16,0 4-2-16,-4 7 0 15,0 3 0-15,-3 0-2 16,3 0 5-16,-4 7 1 16,12 3-3-16,3 3 1 15,8 1 2-15,8 6 1 0,11-3-4 16,12 0 1-16,11-10 0 15,1-10 2-15,-1-8 1 16,0-12 1-16,-3-5 9 16,-5-9 6-16,5-4 3 15,-9 0 2-15,-10-3-7 16,-9 3-2-16,-7 1-7 16,-7-4-3-16,-5-1-5 15,-3 1 0-15,-4 3-7 16,-4 1-3-16,4 6-12 15,3 3-6-15,1 0-25 16,4 4-9-16,18 7-115 31,9-4 75-31</inkml:trace>
  <inkml:trace contextRef="#ctx0" brushRef="#br0" timeOffset="6215.1209">19577 9302 264 0,'15'-4'99'0,"-19"4"-54"0,4 4-48 0,-4-1 16 0,0 4-9 15,1 0-3-15,-1 3-3 16,0 4 1-16,-4-1 1 15,1 4-3-15,-1 10 2 0,0 0 1 16,4 1 0-16,1-1-7 16,3 0 0-16,0 4 7 15,3-1 7-15,1 1-3 16,0-4-2-16,0 3-30 16,7 4-11-16,1-3-67 15</inkml:trace>
  <inkml:trace contextRef="#ctx0" brushRef="#br0" timeOffset="7385.9832">20031 9312 188 0,'-3'-7'71'0,"6"7"-38"0,1-3-17 0,0 3 22 0,0 0-20 15,0 0-5-15,0-4-8 16,3 4-4-16,-3 0 0 16,-4 0-4-16,4 11 0 0,-4 6-1 15,0 6 3-15,-4 11-2 16,-4 0 1-16,1 0 2 16,-1 4 2-16,0-1-1 15,5-3-1-15,-1 0 1 16,4-4-1-16,0 4-33 15,0-6-15-15</inkml:trace>
  <inkml:trace contextRef="#ctx0" brushRef="#br0" timeOffset="7790.9576">20440 9363 220 0,'-3'-7'82'0,"6"4"-44"0,-3 3-47 0,0 0 12 16,0 0-4-16,-7 3 0 16,-1 0-2-16,-3 1 0 15,-5 6 2-15,1 4 0 0,-4 6 3 16,4 4-1-16,-1 0 2 15,1-1-4-15,4 5-2 0,3-5 2 16,8 1 2-16,8-3 2 16,11-5 3-16,4-5 6 15,3-8 2-15,5-6-1 16,3-4 0-16,1-3-3 16,-5 0 1-16,-7-4 11 15,-4-3 6-15,-3-3-12 16,-5-4-7-16,-11 0-8 15,-11 0-3-15,-12 0-39 16,-19 4-17-16,-12 3-55 16,-15 7-32-1,-11 3 70-15</inkml:trace>
  <inkml:trace contextRef="#ctx0" brushRef="#br0" timeOffset="21768.5527">9909 12288 260 0,'15'-4'99'0,"-7"4"-54"0,0 0-15 0,-5 0 34 15,5 0-34-15,-8 0-10 16,0 0-5-16,0 0-1 16,0 0-7-16,0 0 5 0,-4 4 3 15,0 6 8-15,1-3 3 16,3 0 6-16,7 3 18 16,5-4-9-1,3 1-13-15,0 0-5 16,4-4-10-16,-3 1-3 15,-1-1-5-15,-4 1-2 16,-11-4-1-16,-3 6-2 16,-13 1-2-16,-3 0 1 0,-8-4 1 15,-3 1 0-15,-8-4 0 16,-4 0 0-16,0 0 2 16,-1 0 1-16,-6-4 1 15,-5 1 0-15,-7 0-5 16,0 3 1-16,-4-4 0 15,4 4 2-15,0 0-1 16,-1 0-1-16,1 0 1 16,8 4-1-16,-5-1 0 15,-3 4 0-15,-4 0-3 16,4 3 0-16,4 3 2 16,-4 4 2-16,-1 0 0 15,-3 0-1-15,12 0 1 16,3 0-1-16,4 0 0 0,8-3 0 15,8-4 0-15,7 0 0 16,4-3 0-16,7 0 2 16,4-4-3-16,8-3 0 15,4-3 1-15,8-1 2 16,7-2-3-16,8-1 0 16,15 0 3-16,4-3 1 15,19-4-4-15,15 1 1 16,12-1 0-16,3 4 0 15,-3 0-3-15,7-4 2 16,4 1 1-16,-11 2 2 16,-8 1-3-16,-3 0 0 15,-9 3 1-15,-7 0 2 0,-7 4-1 16,-9 0-1-16,-7-1-2 16,-11 1 1-16,-8 3 1 15,-8-4 0-15,-15 1 0 16,-4 0 0-16,-11 3-3 15,-12 0 2-15,-15 0-1 16,-11 3 0-16,-20 4 2 16,-7 0 0-16,-8-4 0 15,-4 0 0-15,-15 1 0 16,-4 3 0-16,-4-1 0 16,8-2 2-16,8-1-1 15,15-3-1-15,15 0 1 16,16 0-1-16,11 0 0 15,7 0 2-15,12-3-1 16,8-1 2-16,7 1-2 0,12 0 2 16,11-1-2-16,16 4 2 15,11 0-2-15,8 0-1 16,7-3-8-16,8-1-3 16,-8 1-32-16,-3 0-11 15,3-4-101-15,-7-14-43 16,-12-9 29-1</inkml:trace>
  <inkml:trace contextRef="#ctx0" brushRef="#br0" timeOffset="50757.408">22103 11364 152 0,'4'0'57'0,"11"0"-30"0,-3-4-7 16,-12 4 21-16,0 0 6 15,0 0 7-15,0 0-10 16,0 0-5-16,0 0-21 0,0 0-2 0,0 0 0 15,0 0-6-15,8 0-3 16,-1 0 2-16,1-3 2 16,-1-4 0-16,5 0 1 15,-1-3-6-15,1-3-2 16,-1-1 0-16,1 0 0 16,-5 4-2-16,1 0 1 15,0-4-2-15,-4 1 2 16,-1 3-2-16,1-1-1 15,0-2-2-15,0 9 1 16,0-6 1-16,0 7 2 0,-4 3 5 16,0 0 4-16,3 7-4 15,1-1-2-15,0 5 2 16,-4 6 2-16,0 6-4 16,0 8-1-16,0 3-4 15,0 0-3-15,0 14 4 16,0-4 1-16,0 7 0 15,0-4-2-15,0 8-2 16,0 2 1-16,-4 8 3 16,4 3 3-16,-4 0-2 15,4-4 0-15,-3-3-1 16,3-13-2-16,3-4 1 16,1-10 1-16,0-10-3 15,0-4-2-15,3-6-3 16,1-7-1-16,-4-4-25 15,0-6-11-15,0-1-40 0,-1-3-17 16</inkml:trace>
  <inkml:trace contextRef="#ctx0" brushRef="#br0" timeOffset="51358.7964">22849 11197 264 0,'-4'0'99'0,"0"0"-54"0,4 14-28 16,0-11 25-16,0-3-13 16,0 4-5-16,-4 2-2 15,0-2-2-15,1-1-11 16,-5 4 6-16,0 0 2 0,1 0-1 16,-1 3 1-16,-7 3-5 15,3 4 0-15,-3 7-7 16,0 7-1-16,-1 16-4 15,5 4-1-15,-1 10-1 16,5 1-2-16,-1 2 3 0,8 4 2 16,8 0-2-16,-1-3 0 15,5-1 1-15,-1-10 2 16,1-6-3-16,3-11 0 16,0-13 3-16,5-3 3 15,-1-18 4-15,-4-17 5 16,0-9-6-16,-7-11 0 15,-8-7-2-15,-4-14 1 16,-4 1-4-16,1 3 0 16,-1 4-3-16,-3-4-1 15,-1-4-1-15,1 8-2 16,-8 3-11-16,3-1-2 0,5-6-23 16,3 7-7-16,4-7-32 15,8-3-15-15,4 3-47 16</inkml:trace>
  <inkml:trace contextRef="#ctx0" brushRef="#br0" timeOffset="51945.3018">23254 11255 88 0,'-4'3'35'0,"8"-3"-18"0,-8 0-13 0,4 0 8 15,0 0 12-15,0 0 8 16,0 0 7-16,0-3 5 16,0 0 5-16,0-4 5 15,0 0-30-15,4 0 13 0,-4 0 4 0,0 1 1 16,0-1 1-16,-4 0-14 16,-4 0-8-16,1 11-10 15,-5 2-5-15,1 5-3 16,-4 9-3-16,-1 14-2 15,-7 7 1-15,4 13-1 16,4 0 0-16,11 1 0 16,4 3 0-16,4-4 2 15,4-3 2-15,7-4-3 16,4-2 0-16,4-8 5 16,4-10 5-16,-1-10 6 15,-3-10 5-15,0-7-4 16,-4-20 1-16,1-8-1 15,-9-6-1-15,-3-10-5 16,-8-13-2-16,-4-8-9 0,-11-3-1 16,-8-7-44-16,-12 4-17 15,-11-4-80-15,-15-23-34 16,8 9 36 0</inkml:trace>
  <inkml:trace contextRef="#ctx0" brushRef="#br0" timeOffset="54511.3075">22168 9224 304 0,'8'3'112'0,"-8"21"-60"0,4-11-30 0,-4-6 31 16,0-3-22-16,0 2-7 0,0 1-14 15,-4-3-5-15,0 2-3 16,0 1-4-16,0 0-1 0,4 7 2 16,-3-1 0-16,3 7-2 15,0 4 2-15,0 7 1 16,0-1 0-16,0 4 0 16,0 4 0-16,0-1-14 15,0-3-5-15,3-3-23 16,1-1-9-16,4-3-24 15,-4-6-10-15</inkml:trace>
  <inkml:trace contextRef="#ctx0" brushRef="#br0" timeOffset="55171.6197">22516 9319 180 0,'-4'-4'68'0,"8"-2"-36"0,0 2-13 16,0 4 21-16,-4 0-5 15,4 0 15 1,-1-7-13-16,1 1-19 16,-4-8-4-16,4 4-3 0,-4-4-6 15,4 7-1-15,-4 1-2 16,-4-1 1-16,4 3-4 15,0 4-2-15,-4 11 6 16,0 2 0 0,-11 4 4-16,-4 4-6 15,0-1-1-15,0 4 2 16,0-4 1-16,0 11-4 16,3-4-1-16,5-3 1 0,7-4 0 15,4 0-2-15,11-3 2 16,5-3 1-16,11-4 0 15,-1-3 0-15,5 0 0 16,-1-4 0-16,-3-3 0 16,-4 0 0-16,-4-3 2 15,0-1 5-15,-3-6 4 16,-9-3 2-16,1-4 5 16,-8 0-6-16,-4-7-2 15,-3 0-5-15,-5-7-4 16,1-3-3-16,-1-3-1 15,1 7-16-15,3 6-7 0,0 3-31 16,5 8-12-16,3-1-166 31,3 7 126-31</inkml:trace>
  <inkml:trace contextRef="#ctx0" brushRef="#br0" timeOffset="55322.4066">23143 9305 260 0,'-19'21'96'0,"11"-11"-52"0,-22-3-23 0,22-4 30 15</inkml:trace>
  <inkml:trace contextRef="#ctx0" brushRef="#br0" timeOffset="55621.7432">23059 9353 531 0,'-15'3'35'15,"-1"4"-19"1,1 0-13-16,0-7-4 0,0 6 1 0,-1 1 0 16,1 0 0-16,0 3 0 15,3 4-5-15,5-1 1 16,3 4 2-16,4 0 1 16,7 0 1-16,5 0 0 15,7 0-3-15,8-3 2 16,7-4 3-16,1-3 3 15,-1-7 2-15,-3 0 1 16,-1-3 0-16,-7-4 2 0,0-3-5 16,-8-4-3-16,-3 0-1 15,-12-6-4 1,-8-4 0-16,-3 0-3 16,-1 1 1-16,1-1-13 15,-1 3-5-15,1 5-21 16,3-8-69-1</inkml:trace>
  <inkml:trace contextRef="#ctx0" brushRef="#br0" timeOffset="56011.8778">23575 9288 308 0,'-8'4'115'0,"5"2"-62"0,-9 1-53 0,8-3 21 16,-7-4-8-16,-4 0 2 15,-5 3-8-15,1 0-2 16,0-3-3-16,0 4-4 0,0 3 1 16,4-1 1-16,-1 5 0 15,5 2-3-15,3 1 0 16,4 9 2-16,4 5 0 15,8-5-2-15,11 1 2 16,8-3 10-16,11-4 3 0,16-7 8 16,-1-7 2-16,-11 1 2 15,19-11 0-15,-7-10-2 16,-12-4-2-16,-8-6-8 16,-11-3-3-16,-7 2-5 15,-16-9-3-15,-12-4-40 16,-7 1-16-16,-19-1-74 15,-16 0-32-15,8-10 31 16</inkml:trace>
  <inkml:trace contextRef="#ctx0" brushRef="#br0" timeOffset="59225.2747">9209 11605 96 0,'-15'7'35'0,"7"0"-18"0,-7-1-18 0,11 1 7 16,-3 0 11-16,3 0 6 15,0-4 11-15,0 0 3 16,0 1 5-16,1-4 1 15,3 0-23-15,0 0 13 0,0 0 6 16,7 0-5-16,-3-4 0 16,4 1-13-16,-1-4-5 15,1 1-5-15,0-5-2 16,-5 1-5-16,1 0-1 0,0 0-1 16,0-7-2-1,-4-7 5-15,0 0 1 0,0 0-2 16,0-3-1-16,0 3-1 15,0 1 1-15,0-1 0 16,0 0 3-16,0-3 1 16,0-4 1-16,0 1-2 15,-4-1-1-15,0 4-6 16,0 0 1-16,1 0 0 16,-1 0 0-16,4-1 0 15,-4 5 0-15,4 2-3 16,-4 4 2-16,0 7-1 15,1 0 0-15,-1 3 2 16,4 4 2-16,0-1-3 16,0 4-2-16,0 0-1 15,7 7 0-15,1 0 3 16,3 3 0-16,1 0 3 16,3 0-1-16,-3 1 2 15,11-1-4-15,0 0-2 16,0-3 2-16,3 3 2 15,5-3 0-15,3 0-1 16,5 3 5-16,3 0 1 16,7-7-2-16,1 4-1 15,0-7 1-15,-4 4 2 16,-1 2-3-16,5-2-2 16,-4-4 0-16,0 3-1 15,0 4 0-15,0-7 2 0,-1 0-3 16,1 0 0-16,4 3 1 15,-4-3 0-15,-4 0 0 16,-4 0 0-16,-7 0 0 16,3 0 2-16,-3 0-1 15,3 0 2-15,-7 0-4 16,3 0 0 0,-3 7 3-16,-4-7-1 15,-4 7-1-15,0-4-2 16,-3 1 1-16,-1-4 1 15,0 0 0-15,-3 0 0 16,-1-4 2-16,-3 1-1 16,3 3-1-16,-3-4-4 15,0 4 0-15,-5-3-22 0,1 3-8 16,-4 0-23-16,0 0-6 16,0 0-24-16,0 0-8 15</inkml:trace>
  <inkml:trace contextRef="#ctx0" brushRef="#br0" timeOffset="60125.8634">10616 11143 108 0,'-15'-3'44'0,"11"-1"-24"0,0-3-28 0,4 7 7 0,0-3-14 15,0 0-6 1,0-1 27-16,0 1 12 0,0-1 27 15,0 1 12-15,0 0 5 16,0 3 2-16,0 0-18 16,0-4-7-16,0 4-23 15,0 0-8-15,0 0-3 0,0 0-3 16,0 0-2-16,0 0-2 16,0 0-1-16,0 0 6 15,4 4 5-15,0 2 9 16,4 1 4-16,-1 0-2 15,1 7 1-15,-1-1-9 16,1 1-4-16,0 3-4 16,-1-4 0-16,1 4-2 15,0 0 2-15,-4 4-4 16,3 2 0-16,1 5 1 0,-1-1 2 16,1 0 1-16,0 7 1 15,-1 0 4-15,1 3 5 16,-4-6-5-16,0 3 0 15,0 0-4-15,-4-4-3 16,0-2 0-16,-4 12-1 16,0-6-3-1,4-3 2-15,0-7 3 16,0-4-3-16,4-3 0 16,3-3 1-1,5-4-36-15,7-7-13 16,-4-10-48-16,0-10-18 0,-3-6-13 15</inkml:trace>
  <inkml:trace contextRef="#ctx0" brushRef="#br0" timeOffset="69943.8191">24986 11557 208 0,'-8'-3'77'0,"8"3"-42"0,0 0-28 16,0 0 20-16,-4 0-10 15,0 0-2-15,1-7-2 16,-1 0-1-16,0-3-6 15,0-7 3-15,0 0 1 0,0-7-1 0,4 1 0 16,0-1-8-16,-3 0 0 16,-1 0-1-16,0 1 2 15,-4 2-1-15,1 1-1 16,-5 3 1-16,-7 3 1 16,-4 4-1-16,0 3 2 15,0 0 2-15,-4 4 4 16,-3 3 0-16,-4 7 2 15,-1 3-2-15,1 10 2 16,-1 4-6-16,1 3-1 16,-1 11-4-16,1 2-1 15,4 1 1-15,3 3 0 16,4 1-3-16,8-1 2 0,3-3 1 16,4-4 0-16,5 4 2 15,6 3 1-15,5 3 1 16,4-2 2-16,3-8-3 15,8-3-2-15,7-7 0 16,12-7-1-16,8-6 2 16,-4-11 3-16,7-3-2 15,1-10 0-15,-1-7 3 16,-3-3 1-16,-4-4-3 16,0 0-1-16,-12-3-1 15,-3-3 1-15,-8-4 0 16,-8 0 1-16,-15-4 0 15,-7-6 0-15,-9-3 0 16,-7 2 2-16,0 1-5 16,0 3-1-16,-3 1-18 0,3 6-5 15,-8 0-62-15,27 3-24 16,8-13-23 0</inkml:trace>
  <inkml:trace contextRef="#ctx0" brushRef="#br0" timeOffset="75303.9082">9706 11955 144 0,'0'0'55'0,"4"0"-30"0,0 0-1 0,0 0 22 15,-4 0 1-15,0 0 2 16,0 0-10-16,0 0-4 16,0 3-19-16,0 4-3 0,-4 0 0 15,0 0-7-15,0-1-3 16,1 1 2-16,-5 0 4 16,4 0 4-16,0-4 2 15,0 1 0-15,4-1 4 16,0-3-2-16,0 0 1 15,4 3-3-15,-4-3-1 0,8 4-4 16,-4-1-1-16,-4 1-5 16,0 2-3-16,0 1-3 15,0 0 1-15,-4 0 1 16,4 0 0-16,0 6 2 16,0-3 3-16,0 0-2 15,0 1-2-15,-4-1 2 16,4 0 0-16,-4 0-1 15,0 0-2-15,1 1 1 16,3-1 1-16,-4 3-1 16,0 1-1-16,0 3 1 15,0-3-1-15,-3-1 0 16,3 1 0-16,0-1-3 16,0 1 2-16,0 0 1 15,1-1 0-15,-1 1 0 0,0 3 0 16,0 3-3-16,0 7 2 15,-3 4 3-15,-1 3 1 16,4 0-4-16,0 3 1 16,1 0 0-16,-1-3 0 15,4-3 0-15,0 0 2 16,0-1-1-16,0-9-1 16,-4-1-2-16,4-3 1 15,0-3 1-15,0-1 2 16,0 1-1-16,0-1-1 15,0-3 1-15,0 1-1 0,8 2 0 16,-5 1 0-16,-3-4 0 16,8-3 0-16,0 0 0 15,3-1 0-15,1-2 0 16,-1-1 0-16,1 1 4 16,3-1 2-16,4-3-2 15,4 0-1-15,0 0-1 16,7 0-2-16,-7-3-2 15,0 3 1-15,0 0 1 16,8 0 2-16,3-7 1 16,8 3 1-16,4 1-2 15,0 0 1-15,-4 3-2 16,8 0-1-16,-4 0 5 16,3 0 1-16,1-4-7 15,-4 4-4-15,0-3 3 16,7 3 2-16,1 0 1 0,3 0-1 15,-3 7 1-15,-5-4-1 16,5 0-3-16,-8 1 2 16,3-1-1-16,-7 1 0 15,-3-1 0-15,-5 4 0 16,0 0 4-16,-3-4 1 16,-4 0-1-16,-4 1 1 15,0-4-2-15,0 0-1 16,-4 0 5-16,0 0 1 15,-4 0-7-15,0 0-1 16,-3 3-2-16,-1-3 2 16,-3 0 1-16,-4 0 1 0,-4 0 0 15,4 0 0-15,-4 0 2 16,0 0 1-16,3 0-1 16,5 0-2-16,-8 0-2 15,8 0 1-15,-4 0 1 16,-1-3 0-16,1-1-3 15,0 1 2-15,0-11 1 16,-4 4 4 0,0 0 2-16,0 0-2 15,0 0-3-15,0-1-3 16,0 1 1-16,0-3-4 16,0-1 1-16,0-3 8 15,0 4 7-15,0-11-5 16,0 0-5-1,0 0-2-15,0 4 1 0,-4-4 2 16,0 4-1-16,4-1-1 16,0 1 1-16,0-1 1 15,0-2-1-15,4-4-1 16,0 3 3-16,0 3 0 16,0 1 3-16,-1 3 1 15,-3 0 1-15,0 3 0 16,-3 4-4-16,-1 0-1 15,0 0-1-15,0 3 1 16,-4 0-4-16,5 0 0 16,-1-6 1-16,0 3 2 15,0-1 1-15,0 1 3 0,4 0-1 16,0-3 2-16,0-1-2 16,0-3 0-16,0 0-6 15,0 0 1-15,0 0 0 16,0-3 2-16,-4-1-1 15,1 1-1-15,-1-1-2 16,0-2 1-16,0-1 1 16,4-7 0-16,0 1 0 15,0-1 0-15,4 1 4 16,0-1 2-16,0 4-2 16,-1 3-3-16,1 4 0 15,-4 3-1-15,0 0 0 16,0 3 2-16,0 1-1 15,-4-4-1-15,1 3 1 0,-1 0-1 16,0 1-3-16,0-1 2 16,4-3 1-16,4 0 0 15,0-3 0-15,3-1 2 16,1-2-3-16,0-4-2 16,-1 3 2-16,1 3 2 15,-4 4 0-15,0 4-1 16,-4 3 1-16,-4-1-1 15,-4 5-3-15,-3 2 2 16,-1 1 3-16,1 3 1 16,-4 7-4-16,-1-1 1 15,5-2 0-15,-1-1 2 0,1 1-1 16,-1-1-1-16,-3 4 1 16,-4-4 1-16,-4 1-3 15,-4-1 0-15,1 0 1 16,-9-3 2-16,5 7-3 15,-1-3 0-15,-3-8 1 16,-5 1 2-16,-3-1-1 16,-7 1 2-16,7 0-2 15,-1-4-1-15,5 3 1 16,0-2 1-16,0-1 1 16,-4 0 1-16,0 4-5 15,-4-1 1-15,4-3 0 16,-4 1 0-16,-4 2 0 15,-3 4 2-15,-1 0-3 16,4 0 0-16,8 0-1 0,0 0 0 16,4 0 4-16,0 0 1 15,0 0-1-15,3 0-2 16,5 0-2-16,-1 0 1 16,1-3-1-16,-1-1 0 15,4 4 2-15,8 0 0 16,0 0 0-16,4 4 2 15,-1-1-3-15,5 1 0 16,3 2-1-16,1-2 0 16,3 6 2-16,4-3 2 15,0 6-3-15,0 1 0 0,4-4 1 16,-1 4 2-16,1-1-3 16,0 1 0-16,4 0 1 15,-1 3 0-15,1 0 0 16,0-1 0-16,-1 5 0 15,1-4 0-15,0 0 0 16,-1 3 0-16,1 7 0 16,0 7 0-16,-1 4 0 15,1 3 0-15,-4-1 0 16,-1 1 2-16,-3 3-3 16,0-3 0-16,-3 3-1 15,3-3 0-15,0 0 2 16,3-7 0-16,1 0 0 15,4 0 0-15,-4 0-5 16,7 3 1-16,-3 4-25 0,0-4-8 16,3 0-54-16,4 1-21 15,24-8-81 1</inkml:trace>
  <inkml:trace contextRef="#ctx0" brushRef="#br0" timeOffset="86323.2846">26297 11262 280 0,'-8'7'107'0,"4"-4"-58"0,4 4-24 0,0-4 31 15,0 4-13-15,0 3 0 0,-3 4-15 16,-1 6-6-16,0 4-12 16,0 3 5-16,0 4 4 0,4 6-10 15,0 7-5-15,0-3-2 16,0-4-2-16,4 4 0 15,0-4 0-15,4-3-5 16,-1 0 1-16,1-3-18 16,-1-4-6-16,1-3-23 15,0-4-7-15,-1-6-30 16,1-7-9-16,7-7-27 16</inkml:trace>
  <inkml:trace contextRef="#ctx0" brushRef="#br0" timeOffset="86623.6046">26794 11333 284 0,'15'4'107'0,"-26"-1"-58"0,14 4-20 0,-6 0 36 16,-1 3-20-16,0 0-5 15,0 4-15-15,0 3-3 16,4-1-13-16,0 5-1 0,4 9-1 15,4 4 3-15,-1 0 1 16,1 0-5-16,0 4-2 16,-4-4-2-16,-1 0-2 15,1 0 1-15,0 3-1 0,0 0-11 16,-4-3-5-16,-4 0-34 16,0-7-13-16,-3-6-16 15,-1-8-6-15,0-9 0 16,16-14 3-16,7-7-8 15</inkml:trace>
  <inkml:trace contextRef="#ctx0" brushRef="#br0" timeOffset="86848.8989">27199 11408 368 0,'-4'24'137'0,"4"-7"-74"0,4 17-51 0,0-14 32 16,0 0-18-16,-4 4-5 16,0 3-12-16,-4 4-4 15,0 0-3-15,0-4-2 0,-4 0 3 16,-3 0-26-16,-4 7-12 16,3 3-51-16,1-3-22 15,11-3-40 1</inkml:trace>
  <inkml:trace contextRef="#ctx0" brushRef="#br0" timeOffset="88710.4238">25991 9472 148 0,'23'0'55'0,"-15"0"-30"0,-1 3-3 0,-7-3 23 16,0 0 8-16,0 0 5 16,0 0-9-16,0 0-5 15,0 0-25-15,-4-3-3 0,1-4 1 16,-5 0-7-16,0-3-3 16,-3 3-4-16,-1 0-3 15,1 0 1-15,-1 1-1 0,-3 2 0 16,0 8 0-16,-4 9-9 15,-8 4-4-15,4 7-2 16,0 7-1-16,0 6 6 16,4 4 4-16,8-1 1 15,7 5 4-15,11-11 0 16,9-4 1-16,3-9 0 16,4-11 0-16,7-3 6 15,9-11 6-15,-5-6-2 16,0-10 2-16,-7-11-5 15,-4 0 1-15,-4 1-5 16,-4-4 0-16,-7 3-1 16,-8-3-2-16,-4 0-6 15,-3 0-1-15,-5 0-37 0,-3 4-13 16,0 3-37-16,15-1-14 16,3-2 14-1</inkml:trace>
  <inkml:trace contextRef="#ctx0" brushRef="#br0" timeOffset="88830.6216">26392 9302 252 0,'0'17'93'0,"-3"-14"-50"0,6 1-24 0,-3 2 26 0</inkml:trace>
  <inkml:trace contextRef="#ctx0" brushRef="#br0" timeOffset="89070.807">26385 9353 489 0,'-12'13'20'0,"1"11"-12"16,-4 7-3-16,-1-1-2 0,-3 8-4 16,-4 2-1-16,0 5 1 15,8-5 2-15,11-2-2 16,4-4 0-16,8-4 1 16,-1-3 0-16,9-16 11 15,3-11 7-15,4-7-5 16,0-7-2-16,3-10-2 15,-3 1-1-15,-7-5-2 16,-5 1 1-16,-7 0-6 16,-4 0-1-16,-8-4-27 15,1 4-9-15,-5 3-33 16,1 1-11-16,3 6-48 16</inkml:trace>
  <inkml:trace contextRef="#ctx0" brushRef="#br0" timeOffset="89460.6885">26476 9363 244 0,'-3'10'93'0,"3"-7"-50"0,0 8-33 0,3-5 25 15,1-2-12-15,-4-4-1 0,0 10-11 16,0 4-2-16,0 3-5 15,0-4-3-15,-4 1 0 0,-3 3-4 16,-1 3 2-16,1 7 1 16,3 4 2-16,0 3-3 15,8-4-2-15,3 4 2 16,5-6 0-16,3-8 1 16,4-3 2-16,4-7 12 15,0-6 6-15,-4-8-4 16,0-6 1-16,-3-10-1 15,-5-4-1-15,-7-7-5 16,-4 1-2-16,0-1-6 16,0 1-4-16,0-1-2 15,-4 4 0-15,-4 3-17 16,8 4-7-16,-7 6-29 0,-1 4-14 16,1 3-33-1</inkml:trace>
  <inkml:trace contextRef="#ctx0" brushRef="#br0" timeOffset="89882.0329">26950 9309 420 0,'4'20'156'0,"4"4"-84"0,0 3-64 16,-5-10 34-16,1 0-26 16,0 3-8-16,-4 7-9 0,0 7 0 15,-4 11 1-15,-3-1-16 0,-1 13-4 16,0-2-47-16,4-4-22 15,12-7-79 1</inkml:trace>
  <inkml:trace contextRef="#ctx0" brushRef="#br0" timeOffset="93169.3572">11354 12230 132 0,'0'3'49'0,"0"4"-26"0,0 0-3 0,0-7 21 16,0 0-5-16,0 0 10 15,11 3-17 1,1 1-15-16,-1-4-9 0,-3 0-2 15,0 0-4-15,-1 3 0 16,1 1 1-16,0-4 2 16,3 0-3-1,1 0 2-15,3 0 2 0,0 0 3 16,4 0 1-16,0 0-1 16,4-4-1-16,4 1-3 15,0-1-2-15,-4-2 1 16,3-1-1-16,5 3-3 15,0 1 2-15,3 0 1 16,4-1 0-16,1 4 0 16,6 0 0-16,-3 0 2 15,0 0 3-15,1 0-2 16,-1 0-2-16,0 0 2 16,-4 0 0-16,-4 0-1 15,1 0-2-15,-1 0 1 16,0 0-1-16,1 4 0 15,-1-1 2-15,-3 0-3 0,-1 4 0 16,1 0 1-16,3 0 0 16,-3 0 0-16,0-1 0 15,-5-2 0-15,-3-1 2 16,0-3 1-16,-4 4 1 16,0-1-5-16,-3 0 1 15,-5 1 6-15,-3-1 4 16,-8-3-5-16,0 4-1 15,-8-1 0-15,1-3 0 16,-13 0-5-16,-6 0 1 16,-1-3 0-16,0 3 0 15,-3-4-3-15,-1 1 2 0,0-1 1 16,1 1 2-16,-1 0-1 16,1-1 2-16,-5 4 2 15,1 0 2-15,-4 4-1 16,-1-1 1-16,1 0-2 15,-8 1 2-15,-3-4-4 16,-1 0-2-16,0 3 0 16,1 1-1-16,3-4 0 15,4 0 2-15,0 0 1 16,0 0 3-16,7 0-3 16,1 0-2-16,3 0 0 15,-3 3-1-15,3 0 0 16,1 1 0-16,3-1 0 0,-8-3 0 31,1 0 0-31,3 0 4 0,8-3 5 16,4 3-3-16,8 0-1 15,-1-4-2-15,5 4 0 16,7 0-2-16,11 0-1 16,1 0-2-16,3 0-1 15,0 0 2-15,4 0 2 16,1 0 0-16,2 4 2 15,5-4-7-15,8-4-1 16,-1 1 4-16,8-4 5 16,8 0-4-16,11-3 0 15,12-3 6-15,-1 2 4 16,1-2 1-16,-4 3 3 0,-8-4-1 16,0 7 0-16,0 0-7 15,-4 4-2-15,-3 0-2 16,-8 3 1-16,0 0-4 15,-8 0 0-15,-4 3-4 16,1 0-1-16,-5-3-50 16,1-6-23-16,3-11-80 15</inkml:trace>
  <inkml:trace contextRef="#ctx0" brushRef="#br0" timeOffset="98438.2257">27799 11503 192 0,'0'-3'71'0,"4"3"-38"0,4-24-32 0,-5 17 14 16,1 4-2-16,0-1 5 16,0 1 10-16,0-1 4 15,-4 1-16-15,0 0 13 0,0 3 5 0,0 0-5 16,0-4 0-16,0 1-3 16,0-1 1-16,0 1-9 15,0 0-3-15,0-4-8 16,0 3-5-16,0-2-4 15,-4 2-1-15,0 1 2 16,-11 3-2 0,-4 3-1-16,-8 4-2 15,-4 3-1-15,1 11 1 16,-1 6 2-16,4 3-1 16,8-2 4-16,4-5-2 15,4 5 1-15,3-5 2 16,4 8 0-16,8 6 0 15,4 1 0-15,3-1 0 0,0 0 0 16,1 1 0-16,7-4 0 16,8-4 0-16,-4-6 2 15,0-7-1-15,3-10 2 16,1-11-2-16,4-9 2 16,-1-18 4-16,5-6 4 15,3-7-2-15,-4 0 0 16,-11-11-1-16,-15 1 0 15,-4 3-2-15,-8 7-1 16,-4 3-8-16,-3 0-2 16,-8 11-27-16,-4 2-11 15,8 1-42-15,18-41-102 16</inkml:trace>
  <inkml:trace contextRef="#ctx0" brushRef="#br0" timeOffset="101245.6427">25295 13320 364 0,'0'7'134'0,"12"3"-72"0,11 1-66 16,-8-5 26-16,12 5-16 15,3-1-3-15,1 3-2 16,3 1-1-16,5 3 0 16,6 3 0-16,5-3 0 0,15-3 0 15,12-4 2-15,7 0-1 16,15 4-1-16,-3-7 1 15,7 3-1-15,11 7 0 16,-6 10 2-16,-1 7-3 16,-8 0 0-16,-4 3 1 15,-3 4 0-15,-4-4-3 0,-8-6 2 16,-7-7 1-16,-16-4 0 16,-7-10 2-16,-8 1 1 15,-7-18-1-15,-13-10-2 16,-2-4-8-16,-9-2-5 15,-3-5-2-15,-1-2-1 16,1-1 6-16,0 1 6 16,3-1 3-16,1-6 1 15,3-4 0-15,4-3 0 16,4-4 4-16,0-16 2 16,-4-4-2-16,0-7-3 15,-4 11 2-15,-3-8 2 0,-5 8 0 16,1 3 0-16,4 3-3 15,-1-3 1-15,4-1-2 16,4 5-1-16,1 2 1 16,3 1-1-16,-1 10-3 15,1 3 0-15,-3 7 4 16,-5 7 1-16,-4 3 0 16,-7 7 1-16,-4 0-24 15,-4 4-11-15,-3-4-32 16,-5 3-14-16,-3 4-45 15</inkml:trace>
  <inkml:trace contextRef="#ctx0" brushRef="#br0" timeOffset="101576.2409">27191 12325 236 0,'23'7'88'0,"-11"-7"-48"0,11 3-16 0,-8-6 29 16,8 6-16-16,7 4-6 15,5-10-18-15,11-1-9 16,7-3-2-16,1 1-2 0,7 2 0 16,-4 1 0-16,-3 3 2 15,-1 7-1-15,-7 3-1 16,-4 7 7-16,-7 7 5 15,-1 6 0-15,-3 4 3 0,-5 0-6 16,-7 14-3-16,1-1-3 16,-9-6-3-16,1-4-19 15,-5 1-10-15,1-8-62 16,7-9-26-16,-11-11-8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6:13:29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23342 11367 140 0,'11'-27'52'0,"-7"17"-28"0,0-4-2 15,0 11 20-15,0-4 11 16,-4 0 6-16,0 0-3 15,0 1 1-15,0-1-32 16,0 0-1-16,-4 4 0 0,0-1-7 16,0 1 1-16,-7-4-2 15,-1 0-7-15,-3 4-3 16,0-1-6-16,-4-2 0 16,-1 2 0-16,1 1 2 15,-4-1 5-15,-3 4 4 16,-5 4-6-16,4 3-1 15,4-1-2-15,4 1-2 16,0 0 1-16,4 3-1 16,0 4 0-16,-1 3 2 15,1 0-1-15,0 3-1 16,-4 1-2-16,3-1 1 16,1-3 1-16,0 0 0 15,3-4 0-15,1 1 0 16,-1 0 2-16,5-1 1 0,-1 1-1 15,0 3-2-15,-3 0 1 16,3-4-1-16,1 1 0 16,3 0 0-16,0-1 0 15,0 4 2-15,0-3-3 16,0-4-2-16,1 0 4 16,-1 0 1-16,0 1-3 15,0-1 1-15,0-4 0 16,-3 5 0-16,-1-1 2 15,4 0 1-15,0 0-4 16,1 4-1-16,-1-4 1 16,0 4 2-1,0-4 0-15,0 0-1 0,4 0 3 16,-4-3-2-16,4 0 2 16,-3 0-4-16,-1-1 0 15,0 1 1-15,4-3 2 16,0 2-3-16,0 1-2 15,0 0 2-15,0 0 0 16,-4 0 1-16,4 3 2 16,0 0 1-16,0 4 1 15,0 2-5-15,0 1-1 16,0 4 1-16,0-1 0 16,0-3-2-16,0 4 2 15,0-4 1-15,4 3 2 0,-4 4-3 16,4-4 0-16,0 4 1 15,-1-4 0-15,1 1 0 16,4-1 2-16,0-3-1 16,-1 0-1-16,1 0-2 15,0 0 1-15,3-3 1 16,0-1 0-16,1-3 0 16,3 1 0-16,8-5 0 15,-4 1 0-15,4-3-3 16,8-1 2-16,3-3 1 15,1-3 2-15,-1-1-3 16,0-3 0-16,1 1 3 16,-5-1 1-16,1-3-4 15,-4-4 1-15,-1-3 0 16,-3-17 0-16,4-7-3 0,4-13 2 16,7-11 1-16,0 4 0 15,0-3 2-15,1-1 1 16,-9-10-1-16,-3 7-2 15,-8 1 1-15,-7 2 1 16,-9 4 1-16,-6 3 1 16,-5 11-5-16,-4 2 1 15,-3-2 0-15,-4 3 2 16,0-1-3-16,-4 1-2 16,0 0 4-16,0 7 1 15,0 6 0-15,0 11 1 16,-7 13-2-16,-5 10 2 0,-3 14-4 15,-8 14-2-15,-3 3 2 16,-5 14 0-16,-3 16 1 16,3 11 0-16,4 0 2 15,5 3 1-15,-1 3 3 16,4 1 3-16,0 9-2 16,0 8-2-16,-1-1-2 15,5-2-3-15,4-8 3 16,3-3 2-16,12-4-7 15,8-3 0-15,11-10 2 16,7-10 4-16,12-7-6 16,8-7 0-16,0-6-2 15,4-11 2-15,3-7-1 16,8-13 1-16,8-7 2 0,7-7 2 16,12-10 1-16,-4-13 1 15,0-11-2-15,-8-7-2 16,-3-9-2-16,-5-11 1 15,1-14-1-15,0-13 0 16,-8 3 0-16,-4 1 0 16,-11 9 2-16,-12 4 2 15,-11 0-1-15,-8 10 2 16,-7 3-4-16,-5 11 0 16,-3 3 3-16,0 7 3 15,-8 0 0-15,-3 10 0 16,-5 3-3-16,-7 7 1 0,0 11-2 15,-4 6 2-15,-3 10-13 16,-5 11-3-16,1 10 12 16,3 6 10-16,4 8-4 15,0 13-2-15,8 0-5 16,4 0-1-16,3 3 2 16,0 24 2-16,8 4-2 15,16-1-2-15,14-3-1 16,9-10 0-16,3-7 3 15,8-10 0-15,11-7-2 16,8-6 2-16,7-8-1 16,5-13 0-16,-1-3 2 15,-4-4 0-15,1-13 0 16,0-11 0-16,-9-10 0 16,-3-20 2-16,4-10-1 0,0-18-1 15,-4-9 1-15,-7 3-1 16,-16 0 0-16,-15 0 2 15,-12-7 1-15,-11 10 3 16,-8 7-5-16,-7 10-1 16,-12 11 0-16,-15 19 2 15,-12 22-1-15,-11 16-1 16,4 14-2-16,11 16-1 16,11 1-14-16,13 0-6 15,10 0-28-15,12-1-12 16,16 8-27-16,10-7-11 15,17 0-33-15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A04F7-D460-194D-BB68-E0052D916AE5}" type="datetimeFigureOut">
              <a:t>8/22/2016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9960C-9263-9F45-846F-46B05EC2093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4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8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837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4293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7492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0894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37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367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7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32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2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18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64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08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51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21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17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0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48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52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70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05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36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55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55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62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1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099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47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46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30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99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63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24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282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874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317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022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0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968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76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91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556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80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9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83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3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0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810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989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464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254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646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970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852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565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839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693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511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096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62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942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63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31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64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160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65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204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66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324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67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6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68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831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69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073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2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65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302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952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544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39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8743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677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646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462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173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8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099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4103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858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499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40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101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1619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1301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151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792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65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0608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8360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2037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0511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8723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1591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1180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5187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0493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3820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2920" y="1368360"/>
            <a:ext cx="9070200" cy="32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2920" y="216001"/>
            <a:ext cx="9070200" cy="299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2920" y="1368360"/>
            <a:ext cx="9070200" cy="32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pic>
        <p:nvPicPr>
          <p:cNvPr id="182" name="Picture 181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2920" y="216001"/>
            <a:ext cx="9070200" cy="299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360"/>
            <a:ext cx="10078560" cy="5672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1"/>
            <a:ext cx="907164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504159" y="216092"/>
            <a:ext cx="9071322" cy="6476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defTabSz="457169"/>
            <a:r>
              <a:rPr lang="en-US" sz="2800" dirty="0">
                <a:solidFill>
                  <a:prstClr val="black"/>
                </a:solidFill>
              </a:rPr>
              <a:t>Encoding and Decoding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42361" y="1819692"/>
          <a:ext cx="7551342" cy="14235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7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77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01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Miles</a:t>
                      </a:r>
                      <a:r>
                        <a:rPr lang="en-US" sz="1600" b="1" baseline="0" dirty="0"/>
                        <a:t> Jones</a:t>
                      </a:r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MTThF</a:t>
                      </a:r>
                      <a:r>
                        <a:rPr lang="en-US" sz="1600" b="1" dirty="0"/>
                        <a:t> 8:30-9:50am</a:t>
                      </a:r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CSE 4140</a:t>
                      </a:r>
                    </a:p>
                  </a:txBody>
                  <a:tcPr marL="91437" marR="91437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7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60303" y="3635813"/>
            <a:ext cx="1864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August 22, 2016</a:t>
            </a:r>
          </a:p>
        </p:txBody>
      </p:sp>
    </p:spTree>
    <p:extLst>
      <p:ext uri="{BB962C8B-B14F-4D97-AF65-F5344CB8AC3E}">
        <p14:creationId xmlns:p14="http://schemas.microsoft.com/office/powerpoint/2010/main" val="9946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Binary Palindromes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86593" y="1504251"/>
            <a:ext cx="943840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Palindrome: </a:t>
            </a:r>
            <a:r>
              <a:rPr lang="en-US" sz="2000"/>
              <a:t>string that reads the same forward and backward.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293953" y="2627635"/>
            <a:ext cx="6719911" cy="224676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Which of these are binary palindromes?</a:t>
            </a:r>
          </a:p>
          <a:p>
            <a:endParaRPr lang="en-US" sz="2000"/>
          </a:p>
          <a:p>
            <a:pPr marL="457200" indent="-457200">
              <a:buAutoNum type="alphaUcPeriod"/>
            </a:pPr>
            <a:r>
              <a:rPr lang="en-US" sz="2000"/>
              <a:t>The empty string.</a:t>
            </a:r>
          </a:p>
          <a:p>
            <a:pPr marL="457200" indent="-457200">
              <a:buAutoNum type="alphaUcPeriod"/>
            </a:pPr>
            <a:r>
              <a:rPr lang="en-US" sz="2000"/>
              <a:t>0101.</a:t>
            </a:r>
          </a:p>
          <a:p>
            <a:pPr marL="457200" indent="-457200">
              <a:buAutoNum type="alphaUcPeriod"/>
            </a:pPr>
            <a:r>
              <a:rPr lang="en-US" sz="2000"/>
              <a:t>0110.</a:t>
            </a:r>
          </a:p>
          <a:p>
            <a:pPr marL="457200" indent="-457200">
              <a:buAutoNum type="alphaUcPeriod"/>
            </a:pPr>
            <a:r>
              <a:rPr lang="en-US" sz="2000"/>
              <a:t>101.</a:t>
            </a:r>
          </a:p>
          <a:p>
            <a:pPr marL="457200" indent="-457200">
              <a:buAutoNum type="alphaUcPeriod"/>
            </a:pPr>
            <a:r>
              <a:rPr lang="en-US" sz="2000"/>
              <a:t>All but 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27665180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</a:t>
            </a:r>
            <a:r>
              <a:rPr lang="en-US" sz="3300" b="1" dirty="0">
                <a:solidFill>
                  <a:srgbClr val="0000FF"/>
                </a:solidFill>
                <a:latin typeface="Arial"/>
              </a:rPr>
              <a:t>di</a:t>
            </a:r>
            <a:r>
              <a:rPr lang="en-US" sz="3300" dirty="0">
                <a:latin typeface="Arial"/>
              </a:rPr>
              <a:t>rected graphs: Counting</a:t>
            </a:r>
            <a:endParaRPr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274205" y="1424097"/>
            <a:ext cx="9317638" cy="255454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a simple </a:t>
            </a:r>
            <a:r>
              <a:rPr lang="en-US" sz="2000" b="1" dirty="0">
                <a:solidFill>
                  <a:srgbClr val="0000FF"/>
                </a:solidFill>
              </a:rPr>
              <a:t>directed</a:t>
            </a:r>
            <a:r>
              <a:rPr lang="en-US" sz="2000" dirty="0"/>
              <a:t> graph on n (labeled) vertices, how many edges are possible?</a:t>
            </a:r>
          </a:p>
          <a:p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</a:t>
            </a:r>
            <a:r>
              <a:rPr lang="en-US" sz="2000" baseline="30000" dirty="0"/>
              <a:t>2</a:t>
            </a:r>
            <a:endParaRPr lang="en-US" sz="20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n(n-1)				</a:t>
            </a:r>
            <a:r>
              <a:rPr lang="en-US" sz="2000" i="1" dirty="0">
                <a:solidFill>
                  <a:srgbClr val="0000FF"/>
                </a:solidFill>
              </a:rPr>
              <a:t>Choose starting vertex, choose ending vertex.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C(n,2)</a:t>
            </a:r>
          </a:p>
          <a:p>
            <a:pPr marL="457200" indent="-457200">
              <a:buAutoNum type="alphaUcPeriod"/>
            </a:pPr>
            <a:r>
              <a:rPr lang="en-US" sz="2000" dirty="0"/>
              <a:t>2</a:t>
            </a:r>
            <a:r>
              <a:rPr lang="en-US" sz="2000" baseline="30000" dirty="0"/>
              <a:t>C(n,2)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None of the above.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3223" y="4999408"/>
            <a:ext cx="53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Simple graph: no self loops, no parallel edges.</a:t>
            </a:r>
          </a:p>
        </p:txBody>
      </p:sp>
    </p:spTree>
    <p:extLst>
      <p:ext uri="{BB962C8B-B14F-4D97-AF65-F5344CB8AC3E}">
        <p14:creationId xmlns:p14="http://schemas.microsoft.com/office/powerpoint/2010/main" val="34707393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</a:t>
            </a:r>
            <a:r>
              <a:rPr lang="en-US" sz="3300" b="1" dirty="0">
                <a:solidFill>
                  <a:srgbClr val="0000FF"/>
                </a:solidFill>
                <a:latin typeface="Arial"/>
              </a:rPr>
              <a:t>di</a:t>
            </a:r>
            <a:r>
              <a:rPr lang="en-US" sz="3300" dirty="0">
                <a:latin typeface="Arial"/>
              </a:rPr>
              <a:t>rected graphs: Counting</a:t>
            </a:r>
            <a:endParaRPr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274205" y="1424097"/>
            <a:ext cx="9317638" cy="224676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How many </a:t>
            </a:r>
            <a:r>
              <a:rPr lang="en-US" sz="2000" b="1" dirty="0"/>
              <a:t>different</a:t>
            </a:r>
            <a:r>
              <a:rPr lang="en-US" sz="2000" dirty="0"/>
              <a:t> simple directed graphs on n (labeled) vertices are there?</a:t>
            </a:r>
          </a:p>
          <a:p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</a:t>
            </a:r>
            <a:r>
              <a:rPr lang="en-US" sz="2000" baseline="30000" dirty="0"/>
              <a:t>2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n(n-1)</a:t>
            </a:r>
          </a:p>
          <a:p>
            <a:pPr marL="457200" indent="-457200">
              <a:buAutoNum type="alphaUcPeriod"/>
            </a:pPr>
            <a:r>
              <a:rPr lang="en-US" sz="2000" dirty="0"/>
              <a:t>C(n,2)</a:t>
            </a:r>
          </a:p>
          <a:p>
            <a:pPr marL="457200" indent="-457200">
              <a:buAutoNum type="alphaUcPeriod"/>
            </a:pPr>
            <a:r>
              <a:rPr lang="en-US" sz="2000" dirty="0"/>
              <a:t>2</a:t>
            </a:r>
            <a:r>
              <a:rPr lang="en-US" sz="2000" baseline="30000" dirty="0"/>
              <a:t>C(n,2)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8346835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</a:t>
            </a:r>
            <a:r>
              <a:rPr lang="en-US" sz="3300" b="1" dirty="0">
                <a:solidFill>
                  <a:srgbClr val="0000FF"/>
                </a:solidFill>
                <a:latin typeface="Arial"/>
              </a:rPr>
              <a:t>di</a:t>
            </a:r>
            <a:r>
              <a:rPr lang="en-US" sz="3300" dirty="0">
                <a:latin typeface="Arial"/>
              </a:rPr>
              <a:t>rected graphs: Counting</a:t>
            </a:r>
            <a:endParaRPr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74204" y="1234645"/>
            <a:ext cx="96860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Another way</a:t>
            </a:r>
            <a:r>
              <a:rPr lang="en-US" sz="2000" dirty="0"/>
              <a:t> of counting that there are 2</a:t>
            </a:r>
            <a:r>
              <a:rPr lang="en-US" sz="2000" baseline="30000" dirty="0"/>
              <a:t>n(n-1)</a:t>
            </a:r>
            <a:r>
              <a:rPr lang="en-US" sz="2000" dirty="0"/>
              <a:t> simple directed graphs with n vertices: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Represent a graph by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For each of the C(n,2) pairs of distinct vertices {</a:t>
            </a:r>
            <a:r>
              <a:rPr lang="en-US" sz="2000" dirty="0" err="1">
                <a:solidFill>
                  <a:srgbClr val="000000"/>
                </a:solidFill>
              </a:rPr>
              <a:t>v,w</a:t>
            </a:r>
            <a:r>
              <a:rPr lang="en-US" sz="2000" dirty="0">
                <a:solidFill>
                  <a:srgbClr val="000000"/>
                </a:solidFill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specify whether there is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* no edge between them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* an edge from v to w but no edge from w to v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* an edge from w to v but no edge from v to 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* edges both from v to w and from v to w.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152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</a:t>
            </a:r>
            <a:r>
              <a:rPr lang="en-US" sz="3300" b="1" dirty="0">
                <a:solidFill>
                  <a:srgbClr val="0000FF"/>
                </a:solidFill>
                <a:latin typeface="Arial"/>
              </a:rPr>
              <a:t>di</a:t>
            </a:r>
            <a:r>
              <a:rPr lang="en-US" sz="3300" dirty="0">
                <a:latin typeface="Arial"/>
              </a:rPr>
              <a:t>rected graphs: Counting</a:t>
            </a:r>
            <a:endParaRPr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74204" y="1234645"/>
            <a:ext cx="94342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Another way</a:t>
            </a:r>
            <a:r>
              <a:rPr lang="en-US" sz="2000" dirty="0"/>
              <a:t> of counting that there are 2</a:t>
            </a:r>
            <a:r>
              <a:rPr lang="en-US" sz="2000" baseline="30000" dirty="0"/>
              <a:t>n(n-1)</a:t>
            </a:r>
            <a:r>
              <a:rPr lang="en-US" sz="2000" dirty="0"/>
              <a:t> directed graphs with n vertices: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Represent a graph by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For each of the C(n,2) pairs of distinct vertices {</a:t>
            </a:r>
            <a:r>
              <a:rPr lang="en-US" sz="2000" dirty="0" err="1">
                <a:solidFill>
                  <a:srgbClr val="000000"/>
                </a:solidFill>
              </a:rPr>
              <a:t>v,w</a:t>
            </a:r>
            <a:r>
              <a:rPr lang="en-US" sz="2000" dirty="0">
                <a:solidFill>
                  <a:srgbClr val="000000"/>
                </a:solidFill>
              </a:rPr>
              <a:t>},		</a:t>
            </a:r>
            <a:r>
              <a:rPr lang="en-US" sz="2000" dirty="0">
                <a:solidFill>
                  <a:srgbClr val="FF0000"/>
                </a:solidFill>
              </a:rPr>
              <a:t>C(n,2) pairs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specify whether there is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* no edge between them							</a:t>
            </a:r>
            <a:r>
              <a:rPr lang="en-US" sz="2000" dirty="0">
                <a:solidFill>
                  <a:srgbClr val="FF0000"/>
                </a:solidFill>
              </a:rPr>
              <a:t>each has 4 options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	* an edge from v to w but no edge from w to v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* an edge from w to v but no edge from v to 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* edges both from v to w and from v to w.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Product rule!								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(4)(4)….(4) = 4</a:t>
            </a:r>
            <a:r>
              <a:rPr lang="en-US" sz="2000" baseline="30000" dirty="0">
                <a:solidFill>
                  <a:srgbClr val="FF0000"/>
                </a:solidFill>
              </a:rPr>
              <a:t>C(n,2)</a:t>
            </a:r>
            <a:r>
              <a:rPr lang="en-US" sz="2000" dirty="0">
                <a:solidFill>
                  <a:srgbClr val="FF0000"/>
                </a:solidFill>
              </a:rPr>
              <a:t>=4</a:t>
            </a:r>
            <a:r>
              <a:rPr lang="en-US" sz="2000" baseline="30000" dirty="0">
                <a:solidFill>
                  <a:srgbClr val="FF0000"/>
                </a:solidFill>
              </a:rPr>
              <a:t>(n(n-1)/2)</a:t>
            </a:r>
            <a:r>
              <a:rPr lang="en-US" sz="2000" dirty="0">
                <a:solidFill>
                  <a:srgbClr val="FF0000"/>
                </a:solidFill>
              </a:rPr>
              <a:t>=2</a:t>
            </a:r>
            <a:r>
              <a:rPr lang="en-US" sz="2000" baseline="30000" dirty="0">
                <a:solidFill>
                  <a:srgbClr val="FF0000"/>
                </a:solidFill>
              </a:rPr>
              <a:t>n(n-1)</a:t>
            </a:r>
            <a:endParaRPr lang="en-US" sz="2000" b="1" i="1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849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</a:t>
            </a:r>
            <a:r>
              <a:rPr lang="en-US" sz="3300" b="1" dirty="0">
                <a:solidFill>
                  <a:srgbClr val="0000FF"/>
                </a:solidFill>
                <a:latin typeface="Arial"/>
              </a:rPr>
              <a:t>di</a:t>
            </a:r>
            <a:r>
              <a:rPr lang="en-US" sz="3300" dirty="0">
                <a:latin typeface="Arial"/>
              </a:rPr>
              <a:t>rected graphs: Lower bound</a:t>
            </a:r>
            <a:endParaRPr sz="3300" dirty="0"/>
          </a:p>
        </p:txBody>
      </p:sp>
      <p:sp>
        <p:nvSpPr>
          <p:cNvPr id="2" name="TextBox 1"/>
          <p:cNvSpPr txBox="1"/>
          <p:nvPr/>
        </p:nvSpPr>
        <p:spPr>
          <a:xfrm>
            <a:off x="274205" y="1301668"/>
            <a:ext cx="9240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Conclude</a:t>
            </a:r>
            <a:r>
              <a:rPr lang="en-US" sz="2000" dirty="0"/>
              <a:t>: </a:t>
            </a:r>
          </a:p>
          <a:p>
            <a:r>
              <a:rPr lang="en-US" sz="2000" dirty="0"/>
              <a:t>minimum number of</a:t>
            </a:r>
            <a:r>
              <a:rPr lang="en-US" sz="2000" dirty="0">
                <a:solidFill>
                  <a:srgbClr val="FF0000"/>
                </a:solidFill>
              </a:rPr>
              <a:t> bits </a:t>
            </a:r>
            <a:r>
              <a:rPr lang="en-US" sz="2000" dirty="0"/>
              <a:t>to represent simple directed graphs with n vertices is</a:t>
            </a:r>
          </a:p>
          <a:p>
            <a:pPr algn="ctr"/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dirty="0"/>
              <a:t>(2</a:t>
            </a:r>
            <a:r>
              <a:rPr lang="en-US" sz="2000" baseline="30000" dirty="0"/>
              <a:t>n(n-1)</a:t>
            </a:r>
            <a:r>
              <a:rPr lang="en-US" sz="2000" dirty="0"/>
              <a:t>) = </a:t>
            </a:r>
            <a:r>
              <a:rPr lang="en-US" sz="2000" b="1" dirty="0">
                <a:solidFill>
                  <a:srgbClr val="FF0000"/>
                </a:solidFill>
              </a:rPr>
              <a:t>n(n-1)</a:t>
            </a:r>
          </a:p>
        </p:txBody>
      </p:sp>
    </p:spTree>
    <p:extLst>
      <p:ext uri="{BB962C8B-B14F-4D97-AF65-F5344CB8AC3E}">
        <p14:creationId xmlns:p14="http://schemas.microsoft.com/office/powerpoint/2010/main" val="39758991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</a:t>
            </a:r>
            <a:r>
              <a:rPr lang="en-US" sz="3300" b="1" dirty="0">
                <a:solidFill>
                  <a:srgbClr val="0000FF"/>
                </a:solidFill>
                <a:latin typeface="Arial"/>
              </a:rPr>
              <a:t>di</a:t>
            </a:r>
            <a:r>
              <a:rPr lang="en-US" sz="3300" dirty="0">
                <a:latin typeface="Arial"/>
              </a:rPr>
              <a:t>rected graphs: Algorithm</a:t>
            </a:r>
            <a:endParaRPr sz="3300" dirty="0"/>
          </a:p>
        </p:txBody>
      </p:sp>
      <p:sp>
        <p:nvSpPr>
          <p:cNvPr id="2" name="TextBox 1"/>
          <p:cNvSpPr txBox="1"/>
          <p:nvPr/>
        </p:nvSpPr>
        <p:spPr>
          <a:xfrm>
            <a:off x="274205" y="1301668"/>
            <a:ext cx="9123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Encoding</a:t>
            </a:r>
            <a:r>
              <a:rPr lang="en-US" sz="2000"/>
              <a:t>: </a:t>
            </a:r>
          </a:p>
          <a:p>
            <a:r>
              <a:rPr lang="en-US" sz="2000"/>
              <a:t>For each of the n vertices, indicate which of the other vertices it has an edge to. 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89" y="2369958"/>
            <a:ext cx="9758769" cy="286232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How would you encode this graph							</a:t>
            </a:r>
          </a:p>
          <a:p>
            <a:r>
              <a:rPr lang="en-US" sz="2000" dirty="0"/>
              <a:t>using bits (0s and 1s)?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A. 123232443</a:t>
            </a:r>
          </a:p>
          <a:p>
            <a:r>
              <a:rPr lang="en-US" sz="2000" dirty="0"/>
              <a:t>B. 0110 0000 0101 0010</a:t>
            </a:r>
          </a:p>
          <a:p>
            <a:r>
              <a:rPr lang="en-US" sz="2000" dirty="0"/>
              <a:t>C. 110 000 011 001</a:t>
            </a:r>
          </a:p>
          <a:p>
            <a:r>
              <a:rPr lang="en-US" sz="2000" dirty="0"/>
              <a:t>D. None of the above. </a:t>
            </a:r>
          </a:p>
        </p:txBody>
      </p:sp>
      <p:pic>
        <p:nvPicPr>
          <p:cNvPr id="3" name="Picture 2" descr="Screen Shot 2015-11-10 at 11.28.14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6" y="2929765"/>
            <a:ext cx="2247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063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</a:t>
            </a:r>
            <a:r>
              <a:rPr lang="en-US" sz="3300" b="1" dirty="0">
                <a:solidFill>
                  <a:srgbClr val="0000FF"/>
                </a:solidFill>
                <a:latin typeface="Arial"/>
              </a:rPr>
              <a:t>di</a:t>
            </a:r>
            <a:r>
              <a:rPr lang="en-US" sz="3300" dirty="0">
                <a:latin typeface="Arial"/>
              </a:rPr>
              <a:t>rected graphs: Algorithm</a:t>
            </a:r>
            <a:endParaRPr sz="3300" dirty="0"/>
          </a:p>
        </p:txBody>
      </p:sp>
      <p:sp>
        <p:nvSpPr>
          <p:cNvPr id="2" name="TextBox 1"/>
          <p:cNvSpPr txBox="1"/>
          <p:nvPr/>
        </p:nvSpPr>
        <p:spPr>
          <a:xfrm>
            <a:off x="274205" y="1301668"/>
            <a:ext cx="9597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Decoding</a:t>
            </a:r>
            <a:r>
              <a:rPr lang="en-US" sz="2000" dirty="0"/>
              <a:t>: </a:t>
            </a:r>
          </a:p>
          <a:p>
            <a:endParaRPr lang="en-US" sz="2000" dirty="0"/>
          </a:p>
          <a:p>
            <a:r>
              <a:rPr lang="en-US" sz="2000" dirty="0"/>
              <a:t>Given a string of 0s and 1s of length n(n-1),</a:t>
            </a:r>
          </a:p>
          <a:p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/>
              <a:t>Define vertex set { 1, …, n }.</a:t>
            </a:r>
          </a:p>
          <a:p>
            <a:pPr marL="342900" indent="-342900">
              <a:buFontTx/>
              <a:buChar char="•"/>
            </a:pPr>
            <a:r>
              <a:rPr lang="en-US" sz="2000" dirty="0"/>
              <a:t>First n-1 bits indicate </a:t>
            </a:r>
            <a:r>
              <a:rPr lang="en-US" sz="2000" dirty="0">
                <a:solidFill>
                  <a:srgbClr val="FF0000"/>
                </a:solidFill>
              </a:rPr>
              <a:t>edges from vertex 1 </a:t>
            </a:r>
            <a:r>
              <a:rPr lang="en-US" sz="2000" dirty="0"/>
              <a:t>to other vertices.</a:t>
            </a:r>
          </a:p>
          <a:p>
            <a:pPr marL="342900" indent="-342900">
              <a:buFontTx/>
              <a:buChar char="•"/>
            </a:pPr>
            <a:r>
              <a:rPr lang="en-US" sz="2000" dirty="0"/>
              <a:t>Next n-1 bits indicate </a:t>
            </a:r>
            <a:r>
              <a:rPr lang="en-US" sz="2000" dirty="0">
                <a:solidFill>
                  <a:srgbClr val="FF0000"/>
                </a:solidFill>
              </a:rPr>
              <a:t>edges from vertex 2 </a:t>
            </a:r>
            <a:r>
              <a:rPr lang="en-US" sz="2000" dirty="0"/>
              <a:t>to other vertices.</a:t>
            </a:r>
          </a:p>
          <a:p>
            <a:pPr marL="342900" indent="-342900">
              <a:buFontTx/>
              <a:buChar char="•"/>
            </a:pPr>
            <a:r>
              <a:rPr lang="en-US" sz="2000" dirty="0"/>
              <a:t>etc.</a:t>
            </a:r>
          </a:p>
          <a:p>
            <a:pPr marL="342900" indent="-342900">
              <a:buFontTx/>
              <a:buChar char="•"/>
            </a:pPr>
            <a:endParaRPr lang="en-US" sz="2000" dirty="0"/>
          </a:p>
          <a:p>
            <a:r>
              <a:rPr lang="en-US" sz="2000" i="1" dirty="0"/>
              <a:t>What graph does this binary string encode? 		</a:t>
            </a:r>
            <a:r>
              <a:rPr lang="en-US" sz="2000" dirty="0"/>
              <a:t>0110 1001 0001 1011 0100		 </a:t>
            </a:r>
          </a:p>
        </p:txBody>
      </p:sp>
    </p:spTree>
    <p:extLst>
      <p:ext uri="{BB962C8B-B14F-4D97-AF65-F5344CB8AC3E}">
        <p14:creationId xmlns:p14="http://schemas.microsoft.com/office/powerpoint/2010/main" val="320484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Binary Palindromes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86593" y="1504251"/>
            <a:ext cx="943840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Palindrome: </a:t>
            </a:r>
            <a:r>
              <a:rPr lang="en-US" sz="2000"/>
              <a:t>string that reads the same forward and backward.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293953" y="2627635"/>
            <a:ext cx="6719911" cy="224676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How many length n binary palindromes are there?</a:t>
            </a:r>
          </a:p>
          <a:p>
            <a:pPr marL="457200" indent="-457200">
              <a:buAutoNum type="alphaUcPeriod"/>
            </a:pPr>
            <a:endParaRPr lang="en-US" sz="2000"/>
          </a:p>
          <a:p>
            <a:pPr marL="457200" indent="-457200">
              <a:buAutoNum type="alphaUcPeriod"/>
            </a:pPr>
            <a:r>
              <a:rPr lang="en-US" sz="2000"/>
              <a:t>2</a:t>
            </a:r>
            <a:r>
              <a:rPr lang="en-US" sz="2000" baseline="30000"/>
              <a:t>n</a:t>
            </a:r>
          </a:p>
          <a:p>
            <a:pPr marL="457200" indent="-457200">
              <a:buAutoNum type="alphaUcPeriod"/>
            </a:pPr>
            <a:r>
              <a:rPr lang="en-US" sz="2000"/>
              <a:t>n</a:t>
            </a:r>
          </a:p>
          <a:p>
            <a:pPr marL="457200" indent="-457200">
              <a:buAutoNum type="alphaUcPeriod"/>
            </a:pPr>
            <a:r>
              <a:rPr lang="en-US" sz="2000"/>
              <a:t>n/2</a:t>
            </a:r>
          </a:p>
          <a:p>
            <a:pPr marL="457200" indent="-457200">
              <a:buAutoNum type="alphaUcPeriod"/>
            </a:pPr>
            <a:r>
              <a:rPr lang="en-US" sz="2000"/>
              <a:t>log</a:t>
            </a:r>
            <a:r>
              <a:rPr lang="en-US" sz="2000" baseline="-25000"/>
              <a:t>2</a:t>
            </a:r>
            <a:r>
              <a:rPr lang="en-US" sz="2000"/>
              <a:t>n</a:t>
            </a:r>
          </a:p>
          <a:p>
            <a:pPr marL="457200" indent="-457200">
              <a:buAutoNum type="alphaUcPeriod"/>
            </a:pPr>
            <a:r>
              <a:rPr lang="en-US" sz="200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55320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Binary Palindromes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86593" y="1504251"/>
            <a:ext cx="943840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Palindrome: </a:t>
            </a:r>
            <a:r>
              <a:rPr lang="en-US" sz="2000"/>
              <a:t>string that reads the same forward and backward.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293953" y="2627635"/>
            <a:ext cx="9231048" cy="224676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How many bits are (optimally) required to encode length n binary palindromes?</a:t>
            </a:r>
          </a:p>
          <a:p>
            <a:pPr marL="457200" indent="-457200">
              <a:buAutoNum type="alphaUcPeriod"/>
            </a:pPr>
            <a:endParaRPr lang="en-US" sz="2000"/>
          </a:p>
          <a:p>
            <a:pPr marL="457200" indent="-457200">
              <a:buAutoNum type="alphaUcPeriod"/>
            </a:pPr>
            <a:r>
              <a:rPr lang="en-US" sz="2000"/>
              <a:t>n</a:t>
            </a:r>
          </a:p>
          <a:p>
            <a:pPr marL="457200" indent="-457200">
              <a:buAutoNum type="alphaUcPeriod"/>
            </a:pPr>
            <a:r>
              <a:rPr lang="en-US" sz="2000"/>
              <a:t>n-1</a:t>
            </a:r>
          </a:p>
          <a:p>
            <a:pPr marL="457200" indent="-457200">
              <a:buAutoNum type="alphaUcPeriod"/>
            </a:pPr>
            <a:r>
              <a:rPr lang="en-US" sz="2000"/>
              <a:t>n/2</a:t>
            </a:r>
          </a:p>
          <a:p>
            <a:pPr marL="457200" indent="-457200">
              <a:buAutoNum type="alphaUcPeriod"/>
            </a:pPr>
            <a:r>
              <a:rPr lang="en-US" sz="2000"/>
              <a:t>log</a:t>
            </a:r>
            <a:r>
              <a:rPr lang="en-US" sz="2000" baseline="-25000"/>
              <a:t>2</a:t>
            </a:r>
            <a:r>
              <a:rPr lang="en-US" sz="2000"/>
              <a:t>n</a:t>
            </a:r>
          </a:p>
          <a:p>
            <a:pPr marL="457200" indent="-457200">
              <a:buAutoNum type="alphaUcPeriod"/>
            </a:pPr>
            <a:r>
              <a:rPr lang="en-US" sz="2000"/>
              <a:t>None of the above.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06818" y="5167183"/>
            <a:ext cx="465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Is there an algorithm that achieves this?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6400" y="3845160"/>
              <a:ext cx="1348920" cy="434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160" y="3832200"/>
                <a:ext cx="1373400" cy="4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98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Binary Palindromes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86593" y="1504251"/>
            <a:ext cx="94384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Palindrome: </a:t>
            </a:r>
            <a:r>
              <a:rPr lang="en-US" sz="2000" dirty="0"/>
              <a:t>Devise an algorithm to do convert a length n palindrome to a binary string of length n/2</a:t>
            </a:r>
          </a:p>
          <a:p>
            <a:endParaRPr lang="en-US" sz="2000" dirty="0"/>
          </a:p>
          <a:p>
            <a:r>
              <a:rPr lang="en-US" sz="2000" dirty="0"/>
              <a:t>What would your algorithm do to the palindrome 1101001011?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06818" y="5167183"/>
            <a:ext cx="465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Is there an algorithm that achieves this?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5440" y="826920"/>
              <a:ext cx="9574200" cy="4460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0" y="816840"/>
                <a:ext cx="9598680" cy="44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75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encode a length n binary string that we know has k ones (and n-k zeros).</a:t>
            </a:r>
          </a:p>
          <a:p>
            <a:endParaRPr lang="en-US" sz="2000" dirty="0"/>
          </a:p>
          <a:p>
            <a:r>
              <a:rPr lang="en-US" sz="2000" b="1" i="1" dirty="0">
                <a:solidFill>
                  <a:srgbClr val="0000FF"/>
                </a:solidFill>
              </a:rPr>
              <a:t>How would you represent such a string with </a:t>
            </a:r>
            <a:r>
              <a:rPr lang="en-US" sz="2000" dirty="0">
                <a:solidFill>
                  <a:srgbClr val="0000FF"/>
                </a:solidFill>
              </a:rPr>
              <a:t>n-1</a:t>
            </a:r>
            <a:r>
              <a:rPr lang="en-US" sz="2000" b="1" i="1" dirty="0">
                <a:solidFill>
                  <a:srgbClr val="0000FF"/>
                </a:solidFill>
              </a:rPr>
              <a:t> bits?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b="1" dirty="0"/>
          </a:p>
          <a:p>
            <a:endParaRPr lang="en-US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91840" y="1769760"/>
              <a:ext cx="9344520" cy="2994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320" y="1765800"/>
                <a:ext cx="9367920" cy="30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64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encode a length n binary string that we know has k ones (and n-k zeros).</a:t>
            </a:r>
          </a:p>
          <a:p>
            <a:endParaRPr lang="en-US" sz="2000" dirty="0"/>
          </a:p>
          <a:p>
            <a:r>
              <a:rPr lang="en-US" sz="2000" b="1" i="1" dirty="0">
                <a:solidFill>
                  <a:srgbClr val="0000FF"/>
                </a:solidFill>
              </a:rPr>
              <a:t>How would you represent such a string with </a:t>
            </a:r>
            <a:r>
              <a:rPr lang="en-US" sz="2000" dirty="0">
                <a:solidFill>
                  <a:srgbClr val="0000FF"/>
                </a:solidFill>
              </a:rPr>
              <a:t>n-1</a:t>
            </a:r>
            <a:r>
              <a:rPr lang="en-US" sz="2000" b="1" i="1" dirty="0">
                <a:solidFill>
                  <a:srgbClr val="0000FF"/>
                </a:solidFill>
              </a:rPr>
              <a:t> bits?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Can we do better?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445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encode a length n binary string that we know has k ones (and n-k zeros).</a:t>
            </a:r>
          </a:p>
          <a:p>
            <a:endParaRPr lang="en-US" sz="2000" dirty="0"/>
          </a:p>
          <a:p>
            <a:r>
              <a:rPr lang="en-US" sz="2000" b="1" i="1" dirty="0">
                <a:solidFill>
                  <a:srgbClr val="0000FF"/>
                </a:solidFill>
              </a:rPr>
              <a:t>How would you represent such a string with </a:t>
            </a:r>
            <a:r>
              <a:rPr lang="en-US" sz="2000" dirty="0">
                <a:solidFill>
                  <a:srgbClr val="0000FF"/>
                </a:solidFill>
              </a:rPr>
              <a:t>n-1</a:t>
            </a:r>
            <a:r>
              <a:rPr lang="en-US" sz="2000" b="1" i="1" dirty="0">
                <a:solidFill>
                  <a:srgbClr val="0000FF"/>
                </a:solidFill>
              </a:rPr>
              <a:t> bits?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Can we do better?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721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011000000010 ?</a:t>
            </a:r>
          </a:p>
          <a:p>
            <a:endParaRPr lang="en-US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59080" y="1033560"/>
              <a:ext cx="8551800" cy="4186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5040" y="1023120"/>
                <a:ext cx="8573400" cy="42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784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u="sng" dirty="0">
                <a:solidFill>
                  <a:srgbClr val="FF0000"/>
                </a:solidFill>
              </a:rPr>
              <a:t>1</a:t>
            </a:r>
            <a:r>
              <a:rPr lang="en-US" sz="2000" u="sng" dirty="0">
                <a:solidFill>
                  <a:srgbClr val="000000"/>
                </a:solidFill>
              </a:rPr>
              <a:t>10</a:t>
            </a:r>
            <a:r>
              <a:rPr lang="en-US" sz="2000" dirty="0">
                <a:solidFill>
                  <a:srgbClr val="000000"/>
                </a:solidFill>
              </a:rPr>
              <a:t>00000010 ?			Output: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1" dirty="0"/>
              <a:t>There's a 1!  What's its position?</a:t>
            </a:r>
          </a:p>
        </p:txBody>
      </p:sp>
    </p:spTree>
    <p:extLst>
      <p:ext uri="{BB962C8B-B14F-4D97-AF65-F5344CB8AC3E}">
        <p14:creationId xmlns:p14="http://schemas.microsoft.com/office/powerpoint/2010/main" val="335289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u="sng" dirty="0">
                <a:solidFill>
                  <a:srgbClr val="FF0000"/>
                </a:solidFill>
              </a:rPr>
              <a:t>1</a:t>
            </a:r>
            <a:r>
              <a:rPr lang="en-US" sz="2000" u="sng" dirty="0">
                <a:solidFill>
                  <a:srgbClr val="000000"/>
                </a:solidFill>
              </a:rPr>
              <a:t>10</a:t>
            </a:r>
            <a:r>
              <a:rPr lang="en-US" sz="2000" dirty="0">
                <a:solidFill>
                  <a:srgbClr val="000000"/>
                </a:solidFill>
              </a:rPr>
              <a:t>00000010 ?			Output: </a:t>
            </a:r>
            <a:r>
              <a:rPr lang="en-US" sz="2000" dirty="0">
                <a:solidFill>
                  <a:srgbClr val="FF0000"/>
                </a:solidFill>
              </a:rPr>
              <a:t>01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1" dirty="0"/>
              <a:t>There's a 1!  What's its position?</a:t>
            </a:r>
          </a:p>
        </p:txBody>
      </p:sp>
    </p:spTree>
    <p:extLst>
      <p:ext uri="{BB962C8B-B14F-4D97-AF65-F5344CB8AC3E}">
        <p14:creationId xmlns:p14="http://schemas.microsoft.com/office/powerpoint/2010/main" val="395887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Box 405"/>
          <p:cNvSpPr txBox="1"/>
          <p:nvPr/>
        </p:nvSpPr>
        <p:spPr>
          <a:xfrm>
            <a:off x="293953" y="1504251"/>
            <a:ext cx="895619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/>
              <a:t>A </a:t>
            </a:r>
            <a:r>
              <a:rPr lang="en-US" sz="2000" b="1">
                <a:solidFill>
                  <a:srgbClr val="0000FF"/>
                </a:solidFill>
              </a:rPr>
              <a:t>permutation </a:t>
            </a:r>
            <a:r>
              <a:rPr lang="en-US" sz="2000">
                <a:solidFill>
                  <a:srgbClr val="000000"/>
                </a:solidFill>
              </a:rPr>
              <a:t>of r elements from a set of n </a:t>
            </a:r>
            <a:r>
              <a:rPr lang="en-US" sz="2000" i="1">
                <a:solidFill>
                  <a:srgbClr val="000000"/>
                </a:solidFill>
              </a:rPr>
              <a:t>distinct</a:t>
            </a:r>
            <a:r>
              <a:rPr lang="en-US" sz="2000">
                <a:solidFill>
                  <a:srgbClr val="000000"/>
                </a:solidFill>
              </a:rPr>
              <a:t> objects is an </a:t>
            </a:r>
            <a:r>
              <a:rPr lang="en-US" sz="2000" b="1">
                <a:solidFill>
                  <a:srgbClr val="000000"/>
                </a:solidFill>
              </a:rPr>
              <a:t>ordered</a:t>
            </a:r>
            <a:r>
              <a:rPr lang="en-US" sz="2000">
                <a:solidFill>
                  <a:srgbClr val="000000"/>
                </a:solidFill>
              </a:rPr>
              <a:t> arrangement of them.  There are 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					</a:t>
            </a:r>
            <a:r>
              <a:rPr lang="en-US" sz="2000" b="1">
                <a:solidFill>
                  <a:srgbClr val="FF0000"/>
                </a:solidFill>
              </a:rPr>
              <a:t>P(n,r) = n(n-1) (n-2) …(n-r+1)</a:t>
            </a:r>
            <a:endParaRPr lang="en-US" sz="2000"/>
          </a:p>
          <a:p>
            <a:r>
              <a:rPr lang="en-US" sz="2000"/>
              <a:t>many of these.</a:t>
            </a:r>
          </a:p>
          <a:p>
            <a:endParaRPr lang="en-US" sz="2000">
              <a:solidFill>
                <a:srgbClr val="0000FF"/>
              </a:solidFill>
            </a:endParaRPr>
          </a:p>
          <a:p>
            <a:r>
              <a:rPr lang="en-US" sz="2000"/>
              <a:t>A </a:t>
            </a:r>
            <a:r>
              <a:rPr lang="en-US" sz="2000" b="1">
                <a:solidFill>
                  <a:srgbClr val="0000FF"/>
                </a:solidFill>
              </a:rPr>
              <a:t>combination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of r elements from a set of n distinct objects is an </a:t>
            </a:r>
            <a:r>
              <a:rPr lang="en-US" sz="2000" b="1">
                <a:solidFill>
                  <a:srgbClr val="000000"/>
                </a:solidFill>
              </a:rPr>
              <a:t>unordered</a:t>
            </a:r>
            <a:r>
              <a:rPr lang="en-US" sz="2000">
                <a:solidFill>
                  <a:srgbClr val="000000"/>
                </a:solidFill>
              </a:rPr>
              <a:t> slection of them.  There are</a:t>
            </a:r>
            <a:endParaRPr lang="en-US" sz="2000" b="1">
              <a:solidFill>
                <a:srgbClr val="000000"/>
              </a:solidFill>
            </a:endParaRPr>
          </a:p>
          <a:p>
            <a:endParaRPr lang="en-US" sz="2000"/>
          </a:p>
          <a:p>
            <a:r>
              <a:rPr lang="en-US" sz="2000"/>
              <a:t>					</a:t>
            </a:r>
            <a:r>
              <a:rPr lang="en-US" sz="2000" b="1">
                <a:solidFill>
                  <a:srgbClr val="FF0000"/>
                </a:solidFill>
              </a:rPr>
              <a:t>C(n,r) =</a:t>
            </a:r>
            <a:r>
              <a:rPr lang="en-US" sz="2000" b="1"/>
              <a:t> </a:t>
            </a:r>
            <a:r>
              <a:rPr lang="en-US" sz="2000" b="1">
                <a:solidFill>
                  <a:srgbClr val="FF0000"/>
                </a:solidFill>
              </a:rPr>
              <a:t>n!/ ( r! (n-r) ! )</a:t>
            </a:r>
          </a:p>
          <a:p>
            <a:r>
              <a:rPr lang="en-US" sz="2000"/>
              <a:t>many of these.</a:t>
            </a:r>
          </a:p>
          <a:p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Review: Terminology</a:t>
            </a:r>
            <a:endParaRPr sz="3300" dirty="0"/>
          </a:p>
        </p:txBody>
      </p:sp>
      <p:sp>
        <p:nvSpPr>
          <p:cNvPr id="2" name="TextBox 1"/>
          <p:cNvSpPr txBox="1"/>
          <p:nvPr/>
        </p:nvSpPr>
        <p:spPr>
          <a:xfrm>
            <a:off x="7870693" y="1110190"/>
            <a:ext cx="207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Rosen p. 407-413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01522" y="4920571"/>
            <a:ext cx="2377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Binomial coefficient</a:t>
            </a:r>
          </a:p>
          <a:p>
            <a:r>
              <a:rPr lang="en-US" b="1">
                <a:solidFill>
                  <a:srgbClr val="0000FF"/>
                </a:solidFill>
              </a:rPr>
              <a:t>"n choose r"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35795" y="4633145"/>
            <a:ext cx="2165727" cy="49073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40" y="4683983"/>
            <a:ext cx="635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0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0</a:t>
            </a:r>
            <a:r>
              <a:rPr lang="en-US" sz="2000" dirty="0"/>
              <a:t>1</a:t>
            </a:r>
            <a:r>
              <a:rPr lang="en-US" sz="2000" u="sng" dirty="0">
                <a:solidFill>
                  <a:srgbClr val="FF0000"/>
                </a:solidFill>
              </a:rPr>
              <a:t>1</a:t>
            </a:r>
            <a:r>
              <a:rPr lang="en-US" sz="2000" u="sng" dirty="0">
                <a:solidFill>
                  <a:srgbClr val="000000"/>
                </a:solidFill>
              </a:rPr>
              <a:t>000</a:t>
            </a:r>
            <a:r>
              <a:rPr lang="en-US" sz="2000" dirty="0">
                <a:solidFill>
                  <a:srgbClr val="000000"/>
                </a:solidFill>
              </a:rPr>
              <a:t>000010 ?			Output: 01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1" dirty="0"/>
              <a:t>There's a 1!  What's its position?</a:t>
            </a:r>
          </a:p>
        </p:txBody>
      </p:sp>
    </p:spTree>
    <p:extLst>
      <p:ext uri="{BB962C8B-B14F-4D97-AF65-F5344CB8AC3E}">
        <p14:creationId xmlns:p14="http://schemas.microsoft.com/office/powerpoint/2010/main" val="127517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0</a:t>
            </a:r>
            <a:r>
              <a:rPr lang="en-US" sz="2000" dirty="0"/>
              <a:t>1</a:t>
            </a:r>
            <a:r>
              <a:rPr lang="en-US" sz="2000" u="sng" dirty="0">
                <a:solidFill>
                  <a:srgbClr val="FF0000"/>
                </a:solidFill>
              </a:rPr>
              <a:t>1</a:t>
            </a:r>
            <a:r>
              <a:rPr lang="en-US" sz="2000" u="sng" dirty="0">
                <a:solidFill>
                  <a:srgbClr val="000000"/>
                </a:solidFill>
              </a:rPr>
              <a:t>000</a:t>
            </a:r>
            <a:r>
              <a:rPr lang="en-US" sz="2000" dirty="0">
                <a:solidFill>
                  <a:srgbClr val="000000"/>
                </a:solidFill>
              </a:rPr>
              <a:t>000010 ?			Output: 01</a:t>
            </a:r>
            <a:r>
              <a:rPr lang="en-US" sz="2000" dirty="0">
                <a:solidFill>
                  <a:srgbClr val="FF0000"/>
                </a:solidFill>
              </a:rPr>
              <a:t>00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1" dirty="0"/>
              <a:t>There's a 1!  What's its position?</a:t>
            </a:r>
          </a:p>
        </p:txBody>
      </p:sp>
    </p:spTree>
    <p:extLst>
      <p:ext uri="{BB962C8B-B14F-4D97-AF65-F5344CB8AC3E}">
        <p14:creationId xmlns:p14="http://schemas.microsoft.com/office/powerpoint/2010/main" val="98073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0</a:t>
            </a:r>
            <a:r>
              <a:rPr lang="en-US" sz="2000" dirty="0"/>
              <a:t>11</a:t>
            </a:r>
            <a:r>
              <a:rPr lang="en-US" sz="2000" u="sng" dirty="0">
                <a:solidFill>
                  <a:srgbClr val="000000"/>
                </a:solidFill>
              </a:rPr>
              <a:t>0000</a:t>
            </a:r>
            <a:r>
              <a:rPr lang="en-US" sz="2000" dirty="0">
                <a:solidFill>
                  <a:srgbClr val="000000"/>
                </a:solidFill>
              </a:rPr>
              <a:t>00010 ?			Output: 0100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1" dirty="0"/>
              <a:t>No 1s in this window.</a:t>
            </a:r>
          </a:p>
        </p:txBody>
      </p:sp>
    </p:spTree>
    <p:extLst>
      <p:ext uri="{BB962C8B-B14F-4D97-AF65-F5344CB8AC3E}">
        <p14:creationId xmlns:p14="http://schemas.microsoft.com/office/powerpoint/2010/main" val="545243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0</a:t>
            </a:r>
            <a:r>
              <a:rPr lang="en-US" sz="2000" dirty="0"/>
              <a:t>11</a:t>
            </a:r>
            <a:r>
              <a:rPr lang="en-US" sz="2000" u="sng" dirty="0">
                <a:solidFill>
                  <a:srgbClr val="000000"/>
                </a:solidFill>
              </a:rPr>
              <a:t>0000</a:t>
            </a:r>
            <a:r>
              <a:rPr lang="en-US" sz="2000" dirty="0">
                <a:solidFill>
                  <a:srgbClr val="000000"/>
                </a:solidFill>
              </a:rPr>
              <a:t>00010 ?			Output: 0100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1" dirty="0"/>
              <a:t>No 1s in this window.</a:t>
            </a:r>
          </a:p>
        </p:txBody>
      </p:sp>
    </p:spTree>
    <p:extLst>
      <p:ext uri="{BB962C8B-B14F-4D97-AF65-F5344CB8AC3E}">
        <p14:creationId xmlns:p14="http://schemas.microsoft.com/office/powerpoint/2010/main" val="416701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0</a:t>
            </a:r>
            <a:r>
              <a:rPr lang="en-US" sz="2000" dirty="0"/>
              <a:t>11</a:t>
            </a:r>
            <a:r>
              <a:rPr lang="en-US" sz="2000" dirty="0">
                <a:solidFill>
                  <a:srgbClr val="000000"/>
                </a:solidFill>
              </a:rPr>
              <a:t>0000</a:t>
            </a:r>
            <a:r>
              <a:rPr lang="en-US" sz="2000" u="sng" dirty="0">
                <a:solidFill>
                  <a:srgbClr val="000000"/>
                </a:solidFill>
              </a:rPr>
              <a:t>000</a:t>
            </a:r>
            <a:r>
              <a:rPr lang="en-US" sz="2000" u="sng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0 ?			Output: 0100</a:t>
            </a:r>
            <a:r>
              <a:rPr lang="en-US" sz="2000" dirty="0"/>
              <a:t>0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1" dirty="0"/>
              <a:t>There's a 1!  What's its position?</a:t>
            </a:r>
          </a:p>
        </p:txBody>
      </p:sp>
    </p:spTree>
    <p:extLst>
      <p:ext uri="{BB962C8B-B14F-4D97-AF65-F5344CB8AC3E}">
        <p14:creationId xmlns:p14="http://schemas.microsoft.com/office/powerpoint/2010/main" val="400599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0</a:t>
            </a:r>
            <a:r>
              <a:rPr lang="en-US" sz="2000" dirty="0"/>
              <a:t>11</a:t>
            </a:r>
            <a:r>
              <a:rPr lang="en-US" sz="2000" dirty="0">
                <a:solidFill>
                  <a:srgbClr val="000000"/>
                </a:solidFill>
              </a:rPr>
              <a:t>0000</a:t>
            </a:r>
            <a:r>
              <a:rPr lang="en-US" sz="2000" u="sng" dirty="0">
                <a:solidFill>
                  <a:srgbClr val="000000"/>
                </a:solidFill>
              </a:rPr>
              <a:t>000</a:t>
            </a:r>
            <a:r>
              <a:rPr lang="en-US" sz="2000" u="sng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0 ?			Output: 0100</a:t>
            </a:r>
            <a:r>
              <a:rPr lang="en-US" sz="2000" dirty="0"/>
              <a:t>0</a:t>
            </a:r>
            <a:r>
              <a:rPr lang="en-US" sz="2000" dirty="0">
                <a:solidFill>
                  <a:srgbClr val="FF0000"/>
                </a:solidFill>
              </a:rPr>
              <a:t>11</a:t>
            </a:r>
            <a:endParaRPr lang="en-US" sz="2000" dirty="0"/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1" dirty="0"/>
              <a:t>There's a 1!  What's its position?</a:t>
            </a:r>
          </a:p>
        </p:txBody>
      </p:sp>
    </p:spTree>
    <p:extLst>
      <p:ext uri="{BB962C8B-B14F-4D97-AF65-F5344CB8AC3E}">
        <p14:creationId xmlns:p14="http://schemas.microsoft.com/office/powerpoint/2010/main" val="248103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0</a:t>
            </a:r>
            <a:r>
              <a:rPr lang="en-US" sz="2000" dirty="0"/>
              <a:t>11</a:t>
            </a:r>
            <a:r>
              <a:rPr lang="en-US" sz="2000" dirty="0">
                <a:solidFill>
                  <a:srgbClr val="000000"/>
                </a:solidFill>
              </a:rPr>
              <a:t>0000</a:t>
            </a:r>
            <a:r>
              <a:rPr lang="en-US" sz="2000" dirty="0"/>
              <a:t>0001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 ?			Output: 0100</a:t>
            </a:r>
            <a:r>
              <a:rPr lang="en-US" sz="2000" dirty="0"/>
              <a:t>0</a:t>
            </a:r>
            <a:r>
              <a:rPr lang="en-US" sz="2000" dirty="0">
                <a:solidFill>
                  <a:srgbClr val="000000"/>
                </a:solidFill>
              </a:rPr>
              <a:t>11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1" dirty="0"/>
              <a:t>No 1s in this window.</a:t>
            </a:r>
          </a:p>
        </p:txBody>
      </p:sp>
    </p:spTree>
    <p:extLst>
      <p:ext uri="{BB962C8B-B14F-4D97-AF65-F5344CB8AC3E}">
        <p14:creationId xmlns:p14="http://schemas.microsoft.com/office/powerpoint/2010/main" val="1845538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0</a:t>
            </a:r>
            <a:r>
              <a:rPr lang="en-US" sz="2000" dirty="0"/>
              <a:t>11</a:t>
            </a:r>
            <a:r>
              <a:rPr lang="en-US" sz="2000" dirty="0">
                <a:solidFill>
                  <a:srgbClr val="000000"/>
                </a:solidFill>
              </a:rPr>
              <a:t>0000</a:t>
            </a:r>
            <a:r>
              <a:rPr lang="en-US" sz="2000" dirty="0"/>
              <a:t>0001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 ?			Output: 0100</a:t>
            </a:r>
            <a:r>
              <a:rPr lang="en-US" sz="2000" dirty="0"/>
              <a:t>0</a:t>
            </a:r>
            <a:r>
              <a:rPr lang="en-US" sz="2000" dirty="0">
                <a:solidFill>
                  <a:srgbClr val="000000"/>
                </a:solidFill>
              </a:rPr>
              <a:t>11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1" dirty="0"/>
              <a:t>No 1s in this window.</a:t>
            </a:r>
          </a:p>
        </p:txBody>
      </p:sp>
    </p:spTree>
    <p:extLst>
      <p:ext uri="{BB962C8B-B14F-4D97-AF65-F5344CB8AC3E}">
        <p14:creationId xmlns:p14="http://schemas.microsoft.com/office/powerpoint/2010/main" val="2070582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give positions of 1s in the string within some smaller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0</a:t>
            </a:r>
            <a:r>
              <a:rPr lang="en-US" sz="2000" dirty="0"/>
              <a:t>11</a:t>
            </a:r>
            <a:r>
              <a:rPr lang="en-US" sz="2000" dirty="0">
                <a:solidFill>
                  <a:srgbClr val="000000"/>
                </a:solidFill>
              </a:rPr>
              <a:t>0000</a:t>
            </a:r>
            <a:r>
              <a:rPr lang="en-US" sz="2000" dirty="0"/>
              <a:t>0001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 ?			Output: </a:t>
            </a:r>
            <a:r>
              <a:rPr lang="en-US" sz="2000" dirty="0">
                <a:solidFill>
                  <a:srgbClr val="FF0000"/>
                </a:solidFill>
              </a:rPr>
              <a:t>01000110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Compressed to 8 bits!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But can we recover the original string?  Decoding 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552000" y="1109520"/>
              <a:ext cx="3416040" cy="4087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3360" y="1099440"/>
                <a:ext cx="3432240" cy="41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198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With</a:t>
            </a:r>
            <a:r>
              <a:rPr lang="en-US" sz="2000"/>
              <a:t> n=12, k=3, window size n/k = 4.  </a:t>
            </a:r>
            <a:r>
              <a:rPr lang="en-US" sz="2000" b="1">
                <a:solidFill>
                  <a:srgbClr val="000000"/>
                </a:solidFill>
              </a:rPr>
              <a:t>Output</a:t>
            </a:r>
            <a:r>
              <a:rPr lang="en-US" sz="2000">
                <a:solidFill>
                  <a:srgbClr val="000000"/>
                </a:solidFill>
              </a:rPr>
              <a:t>: </a:t>
            </a:r>
            <a:r>
              <a:rPr lang="en-US" sz="2000">
                <a:solidFill>
                  <a:srgbClr val="FF0000"/>
                </a:solidFill>
              </a:rPr>
              <a:t>01000110</a:t>
            </a:r>
            <a:endParaRPr lang="en-US" sz="2000"/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Can be parsed as the (intended) input:	s = 0</a:t>
            </a:r>
            <a:r>
              <a:rPr lang="en-US" sz="2000"/>
              <a:t>11</a:t>
            </a:r>
            <a:r>
              <a:rPr lang="en-US" sz="2000">
                <a:solidFill>
                  <a:srgbClr val="000000"/>
                </a:solidFill>
              </a:rPr>
              <a:t>0000</a:t>
            </a:r>
            <a:r>
              <a:rPr lang="en-US" sz="2000"/>
              <a:t>0001</a:t>
            </a:r>
            <a:r>
              <a:rPr lang="en-US" sz="2000">
                <a:solidFill>
                  <a:srgbClr val="000000"/>
                </a:solidFill>
              </a:rPr>
              <a:t>0 ?	</a:t>
            </a:r>
          </a:p>
          <a:p>
            <a:r>
              <a:rPr lang="en-US" sz="2000" i="1">
                <a:solidFill>
                  <a:srgbClr val="0000FF"/>
                </a:solidFill>
              </a:rPr>
              <a:t>But also: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01: one in position 1</a:t>
            </a:r>
          </a:p>
          <a:p>
            <a:r>
              <a:rPr lang="en-US" sz="2000">
                <a:solidFill>
                  <a:srgbClr val="000000"/>
                </a:solidFill>
              </a:rPr>
              <a:t>0: no ones </a:t>
            </a:r>
          </a:p>
          <a:p>
            <a:r>
              <a:rPr lang="en-US" sz="2000">
                <a:solidFill>
                  <a:srgbClr val="000000"/>
                </a:solidFill>
              </a:rPr>
              <a:t>00: one in position 0</a:t>
            </a:r>
          </a:p>
          <a:p>
            <a:r>
              <a:rPr lang="en-US" sz="2000">
                <a:solidFill>
                  <a:srgbClr val="000000"/>
                </a:solidFill>
              </a:rPr>
              <a:t>11: one in position 3</a:t>
            </a:r>
          </a:p>
          <a:p>
            <a:r>
              <a:rPr lang="en-US" sz="2000">
                <a:solidFill>
                  <a:srgbClr val="000000"/>
                </a:solidFill>
              </a:rPr>
              <a:t>0: no ones</a:t>
            </a:r>
          </a:p>
          <a:p>
            <a:r>
              <a:rPr lang="en-US" sz="2000">
                <a:solidFill>
                  <a:srgbClr val="000000"/>
                </a:solidFill>
              </a:rPr>
              <a:t>										s' = 010000100010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000000"/>
                </a:solidFill>
              </a:rPr>
              <a:t>Problem: two different inputs with same output.  Can't uniquely decode.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95160" y="1004400"/>
              <a:ext cx="3101040" cy="4088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080" y="998280"/>
                <a:ext cx="3123720" cy="41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89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Box 405"/>
          <p:cNvSpPr txBox="1"/>
          <p:nvPr/>
        </p:nvSpPr>
        <p:spPr>
          <a:xfrm>
            <a:off x="293954" y="1504251"/>
            <a:ext cx="895619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How many length </a:t>
            </a:r>
            <a:r>
              <a:rPr lang="en-US" sz="2000" dirty="0"/>
              <a:t>n</a:t>
            </a:r>
            <a:r>
              <a:rPr lang="en-US" sz="2000" b="1" dirty="0"/>
              <a:t> binary strings contain </a:t>
            </a:r>
            <a:r>
              <a:rPr lang="en-US" sz="2000" dirty="0"/>
              <a:t>k </a:t>
            </a:r>
            <a:r>
              <a:rPr lang="en-US" sz="2000" b="1" dirty="0"/>
              <a:t>ones</a:t>
            </a:r>
            <a:r>
              <a:rPr lang="en-US" sz="2000" dirty="0"/>
              <a:t>?</a:t>
            </a:r>
            <a:endParaRPr lang="en-US" sz="2000" b="1" dirty="0"/>
          </a:p>
          <a:p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>
              <a:buSzPct val="45000"/>
            </a:pPr>
            <a:r>
              <a:rPr lang="en-US" sz="2000" b="1" dirty="0">
                <a:solidFill>
                  <a:srgbClr val="000000"/>
                </a:solidFill>
              </a:rPr>
              <a:t>Objects</a:t>
            </a:r>
            <a:r>
              <a:rPr lang="en-US" sz="2000" dirty="0">
                <a:solidFill>
                  <a:srgbClr val="000000"/>
                </a:solidFill>
              </a:rPr>
              <a:t>: all strings made up of </a:t>
            </a:r>
            <a:r>
              <a:rPr lang="en-US" sz="2000" dirty="0"/>
              <a:t>0</a:t>
            </a:r>
            <a:r>
              <a:rPr lang="en-US" sz="2000" baseline="-33000" dirty="0"/>
              <a:t>1</a:t>
            </a:r>
            <a:r>
              <a:rPr lang="en-US" sz="2000" dirty="0"/>
              <a:t>, 0</a:t>
            </a:r>
            <a:r>
              <a:rPr lang="en-US" sz="2000" baseline="-33000" dirty="0"/>
              <a:t>2</a:t>
            </a:r>
            <a:r>
              <a:rPr lang="en-US" sz="2000" dirty="0"/>
              <a:t>, 1</a:t>
            </a:r>
            <a:r>
              <a:rPr lang="en-US" sz="2000" baseline="-33000" dirty="0"/>
              <a:t>1</a:t>
            </a:r>
            <a:r>
              <a:rPr lang="en-US" sz="2000" dirty="0"/>
              <a:t>, 1</a:t>
            </a:r>
            <a:r>
              <a:rPr lang="en-US" sz="2000" baseline="-33000" dirty="0"/>
              <a:t>2</a:t>
            </a:r>
            <a:r>
              <a:rPr lang="en-US" sz="2000" dirty="0"/>
              <a:t>, 1</a:t>
            </a:r>
            <a:r>
              <a:rPr lang="en-US" sz="2000" baseline="-33000" dirty="0"/>
              <a:t>3</a:t>
            </a:r>
            <a:r>
              <a:rPr lang="en-US" sz="2000" dirty="0"/>
              <a:t>, 1</a:t>
            </a:r>
            <a:r>
              <a:rPr lang="en-US" sz="2000" baseline="-33000" dirty="0"/>
              <a:t>4</a:t>
            </a:r>
            <a:r>
              <a:rPr lang="en-US" sz="2000" dirty="0"/>
              <a:t>		</a:t>
            </a:r>
            <a:r>
              <a:rPr lang="en-US" sz="2000" b="1" dirty="0">
                <a:solidFill>
                  <a:srgbClr val="0000FF"/>
                </a:solidFill>
              </a:rPr>
              <a:t>n!</a:t>
            </a:r>
            <a:endParaRPr lang="en-US" sz="2000" dirty="0"/>
          </a:p>
          <a:p>
            <a:r>
              <a:rPr lang="en-US" sz="2000" b="1" dirty="0">
                <a:solidFill>
                  <a:srgbClr val="000000"/>
                </a:solidFill>
              </a:rPr>
              <a:t>Categories</a:t>
            </a:r>
            <a:r>
              <a:rPr lang="en-US" sz="2000" dirty="0">
                <a:solidFill>
                  <a:srgbClr val="000000"/>
                </a:solidFill>
              </a:rPr>
              <a:t>: strings that agree except subscripts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Size of each category</a:t>
            </a:r>
            <a:r>
              <a:rPr lang="en-US" sz="2000" dirty="0">
                <a:solidFill>
                  <a:srgbClr val="000000"/>
                </a:solidFill>
              </a:rPr>
              <a:t>: 									</a:t>
            </a:r>
            <a:r>
              <a:rPr lang="en-US" sz="2000" b="1" dirty="0">
                <a:solidFill>
                  <a:srgbClr val="0000FF"/>
                </a:solidFill>
              </a:rPr>
              <a:t>k!(n-k)!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FF0000"/>
                </a:solidFill>
              </a:rPr>
              <a:t># categories</a:t>
            </a:r>
            <a:r>
              <a:rPr lang="en-US" sz="2000" dirty="0"/>
              <a:t> = (# objects) / (size of each category)</a:t>
            </a:r>
          </a:p>
          <a:p>
            <a:r>
              <a:rPr lang="en-US" sz="2000" dirty="0"/>
              <a:t>					   </a:t>
            </a:r>
            <a:r>
              <a:rPr lang="en-US" sz="2000" dirty="0">
                <a:solidFill>
                  <a:srgbClr val="FF000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n!/ ( k! (n-k) ! ) </a:t>
            </a:r>
            <a:r>
              <a:rPr lang="en-US" sz="2000" dirty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</a:rPr>
              <a:t> C(</a:t>
            </a:r>
            <a:r>
              <a:rPr lang="en-US" sz="2000" b="1" dirty="0" err="1">
                <a:solidFill>
                  <a:srgbClr val="FF0000"/>
                </a:solidFill>
              </a:rPr>
              <a:t>n,k</a:t>
            </a:r>
            <a:r>
              <a:rPr lang="en-US" sz="2000" b="1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Fixed-density Binary Strings</a:t>
            </a:r>
            <a:endParaRPr sz="3300" dirty="0"/>
          </a:p>
        </p:txBody>
      </p:sp>
      <p:sp>
        <p:nvSpPr>
          <p:cNvPr id="2" name="TextBox 1"/>
          <p:cNvSpPr txBox="1"/>
          <p:nvPr/>
        </p:nvSpPr>
        <p:spPr>
          <a:xfrm>
            <a:off x="7870693" y="1110190"/>
            <a:ext cx="16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Rosen p. 413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2950" y="1943369"/>
            <a:ext cx="307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Density is number of ones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82" y="4283862"/>
            <a:ext cx="431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Compression Algorithm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0000FF"/>
                </a:solidFill>
              </a:rPr>
              <a:t>valid compression algorithm </a:t>
            </a:r>
            <a:r>
              <a:rPr lang="en-US" sz="2000" dirty="0"/>
              <a:t>must: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- Have outputs of shorter (or same) length as input.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- Be uniquely decodable.</a:t>
            </a:r>
          </a:p>
        </p:txBody>
      </p:sp>
    </p:spTree>
    <p:extLst>
      <p:ext uri="{BB962C8B-B14F-4D97-AF65-F5344CB8AC3E}">
        <p14:creationId xmlns:p14="http://schemas.microsoft.com/office/powerpoint/2010/main" val="1798084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504251"/>
            <a:ext cx="910647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Can we modify this algorithm to get unique </a:t>
            </a:r>
            <a:r>
              <a:rPr lang="en-US" sz="2000" b="1" dirty="0" err="1">
                <a:solidFill>
                  <a:srgbClr val="0000FF"/>
                </a:solidFill>
              </a:rPr>
              <a:t>decodability</a:t>
            </a:r>
            <a:r>
              <a:rPr lang="en-US" sz="2000" b="1" dirty="0">
                <a:solidFill>
                  <a:srgbClr val="0000FF"/>
                </a:solidFill>
              </a:rPr>
              <a:t>?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28160" y="2992680"/>
              <a:ext cx="5702040" cy="603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4480" y="2981520"/>
                <a:ext cx="5727240" cy="6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443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0</a:t>
            </a:r>
            <a:r>
              <a:rPr lang="en-US" sz="2000" dirty="0"/>
              <a:t>11</a:t>
            </a:r>
            <a:r>
              <a:rPr lang="en-US" sz="2000" dirty="0">
                <a:solidFill>
                  <a:srgbClr val="000000"/>
                </a:solidFill>
              </a:rPr>
              <a:t>000000010 ?			Output: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35880" y="3291120"/>
              <a:ext cx="7058880" cy="1693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1120" y="3286080"/>
                <a:ext cx="7079400" cy="17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77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</a:t>
            </a:r>
            <a:r>
              <a:rPr lang="en-US" sz="2000" dirty="0">
                <a:solidFill>
                  <a:srgbClr val="000000"/>
                </a:solidFill>
              </a:rPr>
              <a:t> 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u="sng" dirty="0"/>
              <a:t>11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00000010 ?			Output: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92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u="sng" dirty="0"/>
              <a:t>11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00000010 ?			Output: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953" y="4560977"/>
            <a:ext cx="7109570" cy="1015663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What output corresponds to these first few bits?</a:t>
            </a:r>
          </a:p>
          <a:p>
            <a:pPr marL="457200" indent="-457200">
              <a:buAutoNum type="alphaUcPeriod"/>
            </a:pPr>
            <a:r>
              <a:rPr lang="en-US" sz="2000"/>
              <a:t>0				C. 01			E. None of the above.</a:t>
            </a:r>
          </a:p>
          <a:p>
            <a:pPr marL="457200" indent="-457200">
              <a:buAutoNum type="alphaUcPeriod"/>
            </a:pPr>
            <a:r>
              <a:rPr lang="en-US" sz="2000"/>
              <a:t>1				D. 101</a:t>
            </a:r>
          </a:p>
        </p:txBody>
      </p:sp>
    </p:spTree>
    <p:extLst>
      <p:ext uri="{BB962C8B-B14F-4D97-AF65-F5344CB8AC3E}">
        <p14:creationId xmlns:p14="http://schemas.microsoft.com/office/powerpoint/2010/main" val="7655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u="sng" dirty="0">
                <a:solidFill>
                  <a:srgbClr val="FF0000"/>
                </a:solidFill>
              </a:rPr>
              <a:t>1</a:t>
            </a:r>
            <a:r>
              <a:rPr lang="en-US" sz="2000" u="sng" dirty="0"/>
              <a:t>1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00000010 ?			Output: </a:t>
            </a:r>
            <a:r>
              <a:rPr lang="en-US" sz="2000" dirty="0">
                <a:solidFill>
                  <a:srgbClr val="FF0000"/>
                </a:solidFill>
              </a:rPr>
              <a:t>101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3296" y="4592813"/>
            <a:ext cx="548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Interpret next bits as position of 1; this position is 01</a:t>
            </a:r>
          </a:p>
        </p:txBody>
      </p:sp>
    </p:spTree>
    <p:extLst>
      <p:ext uri="{BB962C8B-B14F-4D97-AF65-F5344CB8AC3E}">
        <p14:creationId xmlns:p14="http://schemas.microsoft.com/office/powerpoint/2010/main" val="1363814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dirty="0"/>
              <a:t>01</a:t>
            </a:r>
            <a:r>
              <a:rPr lang="en-US" sz="2000" u="sng" dirty="0"/>
              <a:t>1</a:t>
            </a:r>
            <a:r>
              <a:rPr lang="en-US" sz="2000" u="sng" dirty="0">
                <a:solidFill>
                  <a:srgbClr val="000000"/>
                </a:solidFill>
              </a:rPr>
              <a:t>000</a:t>
            </a:r>
            <a:r>
              <a:rPr lang="en-US" sz="2000" dirty="0">
                <a:solidFill>
                  <a:srgbClr val="000000"/>
                </a:solidFill>
              </a:rPr>
              <a:t>000010 ?			Output: 101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53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dirty="0"/>
              <a:t>01</a:t>
            </a:r>
            <a:r>
              <a:rPr lang="en-US" sz="2000" u="sng" dirty="0">
                <a:solidFill>
                  <a:srgbClr val="FF0000"/>
                </a:solidFill>
              </a:rPr>
              <a:t>1</a:t>
            </a:r>
            <a:r>
              <a:rPr lang="en-US" sz="2000" u="sng" dirty="0">
                <a:solidFill>
                  <a:srgbClr val="000000"/>
                </a:solidFill>
              </a:rPr>
              <a:t>000</a:t>
            </a:r>
            <a:r>
              <a:rPr lang="en-US" sz="2000" dirty="0">
                <a:solidFill>
                  <a:srgbClr val="000000"/>
                </a:solidFill>
              </a:rPr>
              <a:t>000010 ?			Output: 101</a:t>
            </a:r>
            <a:r>
              <a:rPr lang="en-US" sz="2000" dirty="0">
                <a:solidFill>
                  <a:srgbClr val="FF0000"/>
                </a:solidFill>
              </a:rPr>
              <a:t>100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296" y="4592813"/>
            <a:ext cx="548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Interpret next bits as position of 1; this position is 00</a:t>
            </a:r>
          </a:p>
        </p:txBody>
      </p:sp>
    </p:spTree>
    <p:extLst>
      <p:ext uri="{BB962C8B-B14F-4D97-AF65-F5344CB8AC3E}">
        <p14:creationId xmlns:p14="http://schemas.microsoft.com/office/powerpoint/2010/main" val="2224673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dirty="0"/>
              <a:t>011</a:t>
            </a:r>
            <a:r>
              <a:rPr lang="en-US" sz="2000" u="sng" dirty="0">
                <a:solidFill>
                  <a:srgbClr val="000000"/>
                </a:solidFill>
              </a:rPr>
              <a:t>0000</a:t>
            </a:r>
            <a:r>
              <a:rPr lang="en-US" sz="2000" dirty="0">
                <a:solidFill>
                  <a:srgbClr val="000000"/>
                </a:solidFill>
              </a:rPr>
              <a:t>00010 ?			Output: 101100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5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dirty="0"/>
              <a:t>011</a:t>
            </a:r>
            <a:r>
              <a:rPr lang="en-US" sz="2000" u="sng" dirty="0">
                <a:solidFill>
                  <a:srgbClr val="000000"/>
                </a:solidFill>
              </a:rPr>
              <a:t>0000</a:t>
            </a:r>
            <a:r>
              <a:rPr lang="en-US" sz="2000" dirty="0">
                <a:solidFill>
                  <a:srgbClr val="000000"/>
                </a:solidFill>
              </a:rPr>
              <a:t>00010 ?			Output: 101100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4432" y="4592813"/>
            <a:ext cx="23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 1s in this window.</a:t>
            </a:r>
          </a:p>
        </p:txBody>
      </p:sp>
    </p:spTree>
    <p:extLst>
      <p:ext uri="{BB962C8B-B14F-4D97-AF65-F5344CB8AC3E}">
        <p14:creationId xmlns:p14="http://schemas.microsoft.com/office/powerpoint/2010/main" val="242780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Box 405"/>
          <p:cNvSpPr txBox="1"/>
          <p:nvPr/>
        </p:nvSpPr>
        <p:spPr>
          <a:xfrm>
            <a:off x="293953" y="1504251"/>
            <a:ext cx="895619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/>
              <a:t>What's the </a:t>
            </a:r>
            <a:r>
              <a:rPr lang="en-US" sz="2000" b="1"/>
              <a:t>smallest</a:t>
            </a:r>
            <a:r>
              <a:rPr lang="en-US" sz="2000"/>
              <a:t> number of </a:t>
            </a:r>
            <a:r>
              <a:rPr lang="en-US" sz="2000" b="1"/>
              <a:t>bits</a:t>
            </a:r>
            <a:r>
              <a:rPr lang="en-US" sz="2000"/>
              <a:t> that we need to specify a binary string if we know it </a:t>
            </a:r>
            <a:r>
              <a:rPr lang="en-US" sz="2000" b="1"/>
              <a:t>has k ones and n-k zeros</a:t>
            </a:r>
            <a:r>
              <a:rPr lang="en-US" sz="2000"/>
              <a:t>?</a:t>
            </a:r>
          </a:p>
        </p:txBody>
      </p:sp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 Fixed-density Binary Strings</a:t>
            </a:r>
            <a:endParaRPr sz="3300" dirty="0"/>
          </a:p>
        </p:txBody>
      </p:sp>
      <p:sp>
        <p:nvSpPr>
          <p:cNvPr id="2" name="TextBox 1"/>
          <p:cNvSpPr txBox="1"/>
          <p:nvPr/>
        </p:nvSpPr>
        <p:spPr>
          <a:xfrm>
            <a:off x="7870693" y="1110190"/>
            <a:ext cx="16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Rosen p. 413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953" y="2627635"/>
            <a:ext cx="9577706" cy="132343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lphaUcPeriod"/>
            </a:pPr>
            <a:r>
              <a:rPr lang="en-US" sz="2000"/>
              <a:t>n</a:t>
            </a:r>
          </a:p>
          <a:p>
            <a:pPr marL="457200" indent="-457200">
              <a:buAutoNum type="alphaUcPeriod"/>
            </a:pPr>
            <a:r>
              <a:rPr lang="en-US" sz="2000"/>
              <a:t>k</a:t>
            </a:r>
          </a:p>
          <a:p>
            <a:pPr marL="457200" indent="-457200">
              <a:buAutoNum type="alphaUcPeriod"/>
            </a:pPr>
            <a:r>
              <a:rPr lang="en-US" sz="2000"/>
              <a:t>log</a:t>
            </a:r>
            <a:r>
              <a:rPr lang="en-US" sz="2000" baseline="-25000"/>
              <a:t>2</a:t>
            </a:r>
            <a:r>
              <a:rPr lang="en-US" sz="2000"/>
              <a:t>( C(n,k) )</a:t>
            </a:r>
          </a:p>
          <a:p>
            <a:pPr marL="457200" indent="-457200">
              <a:buAutoNum type="alphaUcPeriod"/>
            </a:pPr>
            <a:r>
              <a:rPr lang="en-US" sz="200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779820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dirty="0"/>
              <a:t>011</a:t>
            </a:r>
            <a:r>
              <a:rPr lang="en-US" sz="2000" dirty="0">
                <a:solidFill>
                  <a:srgbClr val="000000"/>
                </a:solidFill>
              </a:rPr>
              <a:t>0000</a:t>
            </a:r>
            <a:r>
              <a:rPr lang="en-US" sz="2000" u="sng" dirty="0">
                <a:solidFill>
                  <a:srgbClr val="000000"/>
                </a:solidFill>
              </a:rPr>
              <a:t>0001</a:t>
            </a:r>
            <a:r>
              <a:rPr lang="en-US" sz="2000" dirty="0">
                <a:solidFill>
                  <a:srgbClr val="000000"/>
                </a:solidFill>
              </a:rPr>
              <a:t>0 ?			Output: 101100</a:t>
            </a:r>
            <a:r>
              <a:rPr lang="en-US" sz="2000" dirty="0"/>
              <a:t>0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05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dirty="0"/>
              <a:t>011</a:t>
            </a:r>
            <a:r>
              <a:rPr lang="en-US" sz="2000" dirty="0">
                <a:solidFill>
                  <a:srgbClr val="000000"/>
                </a:solidFill>
              </a:rPr>
              <a:t>0000</a:t>
            </a:r>
            <a:r>
              <a:rPr lang="en-US" sz="2000" u="sng" dirty="0">
                <a:solidFill>
                  <a:srgbClr val="000000"/>
                </a:solidFill>
              </a:rPr>
              <a:t>000</a:t>
            </a:r>
            <a:r>
              <a:rPr lang="en-US" sz="2000" u="sng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0 ?			Output: 101100</a:t>
            </a:r>
            <a:r>
              <a:rPr lang="en-US" sz="2000" dirty="0"/>
              <a:t>0</a:t>
            </a:r>
            <a:r>
              <a:rPr lang="en-US" sz="2000" dirty="0">
                <a:solidFill>
                  <a:srgbClr val="FF0000"/>
                </a:solidFill>
              </a:rPr>
              <a:t>111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296" y="4592813"/>
            <a:ext cx="546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Interpret next bits as position of 1; this position is 11</a:t>
            </a:r>
          </a:p>
        </p:txBody>
      </p:sp>
    </p:spTree>
    <p:extLst>
      <p:ext uri="{BB962C8B-B14F-4D97-AF65-F5344CB8AC3E}">
        <p14:creationId xmlns:p14="http://schemas.microsoft.com/office/powerpoint/2010/main" val="1782805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dirty="0"/>
              <a:t>011</a:t>
            </a:r>
            <a:r>
              <a:rPr lang="en-US" sz="2000" dirty="0">
                <a:solidFill>
                  <a:srgbClr val="000000"/>
                </a:solidFill>
              </a:rPr>
              <a:t>00000001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 ?			Output: 101100</a:t>
            </a:r>
            <a:r>
              <a:rPr lang="en-US" sz="2000" dirty="0"/>
              <a:t>0111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67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dirty="0"/>
              <a:t>011</a:t>
            </a:r>
            <a:r>
              <a:rPr lang="en-US" sz="2000" dirty="0">
                <a:solidFill>
                  <a:srgbClr val="000000"/>
                </a:solidFill>
              </a:rPr>
              <a:t>00000001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 ?			Output: 101100</a:t>
            </a:r>
            <a:r>
              <a:rPr lang="en-US" sz="2000" dirty="0"/>
              <a:t>0111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4432" y="4592813"/>
            <a:ext cx="23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 1s in this window.</a:t>
            </a:r>
          </a:p>
        </p:txBody>
      </p:sp>
    </p:spTree>
    <p:extLst>
      <p:ext uri="{BB962C8B-B14F-4D97-AF65-F5344CB8AC3E}">
        <p14:creationId xmlns:p14="http://schemas.microsoft.com/office/powerpoint/2010/main" val="1131512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dirty="0"/>
              <a:t>011</a:t>
            </a:r>
            <a:r>
              <a:rPr lang="en-US" sz="2000" dirty="0">
                <a:solidFill>
                  <a:srgbClr val="000000"/>
                </a:solidFill>
              </a:rPr>
              <a:t>00000001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 ?			Output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FF0000"/>
                </a:solidFill>
              </a:rPr>
              <a:t> 10110001110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						Compare to previous output: </a:t>
            </a:r>
            <a:r>
              <a:rPr lang="en-US" sz="2000" dirty="0">
                <a:solidFill>
                  <a:srgbClr val="FF0000"/>
                </a:solidFill>
              </a:rPr>
              <a:t>01000110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Output uses more bits than last time.  Any redundancies?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125200" y="3968640"/>
              <a:ext cx="359280" cy="582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2240" y="3956400"/>
                <a:ext cx="384480" cy="6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957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350141"/>
            <a:ext cx="9106475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Idea: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marker bit </a:t>
            </a:r>
            <a:r>
              <a:rPr lang="en-US" sz="2000" dirty="0">
                <a:solidFill>
                  <a:srgbClr val="000000"/>
                </a:solidFill>
              </a:rPr>
              <a:t>to indicate when to interpret output as a position.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Fix window size.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If there is a 1 in the current "window" in the string,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</a:t>
            </a:r>
            <a:r>
              <a:rPr lang="en-US" sz="2000" dirty="0">
                <a:solidFill>
                  <a:srgbClr val="FF0000"/>
                </a:solidFill>
              </a:rPr>
              <a:t>record a 1 to interpret next bits as position,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 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000000"/>
                </a:solidFill>
              </a:rPr>
              <a:t>record its position and move the window over.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- Otherwise, record a 0 and move the window over.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0000FF"/>
                </a:solidFill>
              </a:rPr>
              <a:t>Example</a:t>
            </a:r>
            <a:r>
              <a:rPr lang="en-US" sz="2000" dirty="0"/>
              <a:t> n=12, k=3, window size n/k = 4.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How do we encode s = </a:t>
            </a:r>
            <a:r>
              <a:rPr lang="en-US" sz="2000" dirty="0"/>
              <a:t>011</a:t>
            </a:r>
            <a:r>
              <a:rPr lang="en-US" sz="2000" dirty="0">
                <a:solidFill>
                  <a:srgbClr val="000000"/>
                </a:solidFill>
              </a:rPr>
              <a:t>00000001</a:t>
            </a:r>
            <a:r>
              <a:rPr lang="en-US" sz="2000" u="sng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 ?			Output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FF0000"/>
                </a:solidFill>
              </a:rPr>
              <a:t> 10110001110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						Compare to previous output: </a:t>
            </a:r>
            <a:r>
              <a:rPr lang="en-US" sz="2000" dirty="0">
                <a:solidFill>
                  <a:srgbClr val="FF0000"/>
                </a:solidFill>
              </a:rPr>
              <a:t>01000110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* After see the last 1, don't need to add 0s to indicate empty windows. *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18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577705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procedure WindowEncode (input: b</a:t>
            </a:r>
            <a:r>
              <a:rPr lang="en-US" sz="1600" b="1" baseline="-2500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sz="1600" b="1" baseline="-2500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…b</a:t>
            </a:r>
            <a:r>
              <a:rPr lang="en-US" sz="1600" b="1" baseline="-2500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, with exactly k ones and n-k zeros)</a:t>
            </a:r>
          </a:p>
          <a:p>
            <a:endParaRPr lang="en-US" sz="1600" b="1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1. w := floor (n/k)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2. count := 0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3. location := 1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4. While count &lt; k: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5.	If there is a 1 in the window starting at current location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6.		Output 1 as a marker, then output position of first 1 in window.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7.		Increment count.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8.		Update location to immediately after first 1 in this window.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9.	Else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10.		Output 0.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11.		Update location to next index after current window.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3954" y="4821465"/>
            <a:ext cx="50387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Uniquely decodable?</a:t>
            </a:r>
          </a:p>
        </p:txBody>
      </p:sp>
    </p:spTree>
    <p:extLst>
      <p:ext uri="{BB962C8B-B14F-4D97-AF65-F5344CB8AC3E}">
        <p14:creationId xmlns:p14="http://schemas.microsoft.com/office/powerpoint/2010/main" val="983093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Decoding: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187614" y="1269345"/>
            <a:ext cx="9893011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procedure WindowDecode (input: x</a:t>
            </a:r>
            <a:r>
              <a:rPr lang="en-US" sz="1600" b="1" baseline="-2500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600" b="1" baseline="-2500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…x</a:t>
            </a:r>
            <a:r>
              <a:rPr lang="en-US" sz="1600" b="1" baseline="-2500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, target is exactly k ones and n-k zeros)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1. w := floor ( n/k )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2. b := floor ( log</a:t>
            </a:r>
            <a:r>
              <a:rPr lang="en-US" sz="1600" b="1" baseline="-2500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(w))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3. s := empty string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4. i := 0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5. While i &lt; m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6.	 	If x</a:t>
            </a:r>
            <a:r>
              <a:rPr lang="en-US" sz="1600" b="1" baseline="-2500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 = 0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7.			s += 0…0 (j times)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8.			i += 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9.	 	Else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10.			p := decimal value of the bits x</a:t>
            </a:r>
            <a:r>
              <a:rPr lang="en-US" sz="1600" b="1" baseline="-25000">
                <a:solidFill>
                  <a:srgbClr val="000000"/>
                </a:solidFill>
                <a:latin typeface="Courier New"/>
                <a:cs typeface="Courier New"/>
              </a:rPr>
              <a:t>i+1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…x</a:t>
            </a:r>
            <a:r>
              <a:rPr lang="en-US" sz="1600" b="1" baseline="-25000">
                <a:solidFill>
                  <a:srgbClr val="000000"/>
                </a:solidFill>
                <a:latin typeface="Courier New"/>
                <a:cs typeface="Courier New"/>
              </a:rPr>
              <a:t>i+b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11.			s += 0…0 (p times)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12.			s += 1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13.			i := i+b+1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14. If length(s) &lt; n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15.		s += 0…0 ( n-length(s) times )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	16. Output s.</a:t>
            </a:r>
          </a:p>
        </p:txBody>
      </p:sp>
    </p:spTree>
    <p:extLst>
      <p:ext uri="{BB962C8B-B14F-4D97-AF65-F5344CB8AC3E}">
        <p14:creationId xmlns:p14="http://schemas.microsoft.com/office/powerpoint/2010/main" val="1295136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Encoding/Decoding: Fixed Density Strings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106475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Correctness?</a:t>
            </a:r>
          </a:p>
          <a:p>
            <a:endParaRPr lang="en-US" sz="2000" b="1">
              <a:solidFill>
                <a:srgbClr val="0000FF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E(s) = result of encoding string s of length n with k 1s, using 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WindowEncode</a:t>
            </a:r>
            <a:r>
              <a:rPr lang="en-US" sz="2000">
                <a:solidFill>
                  <a:srgbClr val="000000"/>
                </a:solidFill>
              </a:rPr>
              <a:t>.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D(t) = result of decoding string t to create a string of length n with k 1s, using 			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WindowDecode</a:t>
            </a:r>
            <a:r>
              <a:rPr lang="en-US" sz="2000">
                <a:solidFill>
                  <a:srgbClr val="000000"/>
                </a:solidFill>
              </a:rPr>
              <a:t>.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 i="1">
                <a:solidFill>
                  <a:srgbClr val="000000"/>
                </a:solidFill>
              </a:rPr>
              <a:t>Well-defined functions?</a:t>
            </a:r>
          </a:p>
          <a:p>
            <a:r>
              <a:rPr lang="en-US" sz="2000" i="1">
                <a:solidFill>
                  <a:srgbClr val="000000"/>
                </a:solidFill>
              </a:rPr>
              <a:t>Inverses?</a:t>
            </a:r>
          </a:p>
          <a:p>
            <a:endParaRPr lang="en-US" sz="2000" i="1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FF0000"/>
                </a:solidFill>
              </a:rPr>
              <a:t>Goal: For each s, D(E(s)) = s.</a:t>
            </a:r>
          </a:p>
          <a:p>
            <a:r>
              <a:rPr lang="en-US" sz="2000" b="1">
                <a:solidFill>
                  <a:srgbClr val="0000FF"/>
                </a:solidFill>
              </a:rPr>
              <a:t>Strong Induction!</a:t>
            </a:r>
          </a:p>
          <a:p>
            <a:endParaRPr lang="en-US" sz="20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66560" y="3895200"/>
              <a:ext cx="4687920" cy="1455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240" y="3885840"/>
                <a:ext cx="4709880" cy="14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679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/>
              <a:t>Encoding/Decoding: Fixed Density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10647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Output size?</a:t>
            </a:r>
          </a:p>
          <a:p>
            <a:endParaRPr lang="en-US" sz="2000" b="1">
              <a:solidFill>
                <a:srgbClr val="0000FF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Assume n/k is a power of two. Consider s a binary string of length n with k 1s.</a:t>
            </a:r>
          </a:p>
          <a:p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953" y="2944428"/>
            <a:ext cx="7109570" cy="163121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How long is E(s)?</a:t>
            </a:r>
          </a:p>
          <a:p>
            <a:endParaRPr lang="en-US" sz="2000"/>
          </a:p>
          <a:p>
            <a:pPr marL="457200" indent="-457200">
              <a:buAutoNum type="alphaUcPeriod"/>
            </a:pPr>
            <a:r>
              <a:rPr lang="en-US" sz="2000"/>
              <a:t>n-1</a:t>
            </a:r>
          </a:p>
          <a:p>
            <a:pPr marL="457200" indent="-457200">
              <a:buAutoNum type="alphaUcPeriod"/>
            </a:pPr>
            <a:r>
              <a:rPr lang="en-US" sz="2000"/>
              <a:t>log</a:t>
            </a:r>
            <a:r>
              <a:rPr lang="en-US" sz="2000" baseline="-25000"/>
              <a:t>2</a:t>
            </a:r>
            <a:r>
              <a:rPr lang="en-US" sz="2000"/>
              <a:t>(n/k)</a:t>
            </a:r>
          </a:p>
          <a:p>
            <a:pPr marL="457200" indent="-457200">
              <a:buAutoNum type="alphaUcPeriod"/>
            </a:pPr>
            <a:r>
              <a:rPr lang="en-US" sz="2000"/>
              <a:t>Depends on where 1s are located in 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94720" y="1260000"/>
              <a:ext cx="6545520" cy="4126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3920" y="1254600"/>
                <a:ext cx="6570720" cy="41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16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Box 405"/>
          <p:cNvSpPr txBox="1"/>
          <p:nvPr/>
        </p:nvSpPr>
        <p:spPr>
          <a:xfrm>
            <a:off x="118463" y="1964109"/>
            <a:ext cx="71240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Store / transmit information in as little space as possible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Data Compression</a:t>
            </a:r>
            <a:endParaRPr sz="3300" dirty="0"/>
          </a:p>
        </p:txBody>
      </p:sp>
      <p:pic>
        <p:nvPicPr>
          <p:cNvPr id="2" name="Picture 1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18" y="2992747"/>
            <a:ext cx="3187700" cy="2552700"/>
          </a:xfrm>
          <a:prstGeom prst="rect">
            <a:avLst/>
          </a:prstGeom>
        </p:spPr>
      </p:pic>
      <p:pic>
        <p:nvPicPr>
          <p:cNvPr id="4" name="Picture 3" descr="Archiv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64" y="968952"/>
            <a:ext cx="2325832" cy="232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4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/>
              <a:t>Encoding/Decoding: Fixed Density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10647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Output size?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Assume n/k is a power of two. Consider s a binary string of length n with k 1s.</a:t>
            </a:r>
          </a:p>
          <a:p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953" y="2944428"/>
            <a:ext cx="7109570" cy="163121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For which strings is E(s) shortest?</a:t>
            </a:r>
          </a:p>
          <a:p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More 1s toward the beginning.</a:t>
            </a:r>
          </a:p>
          <a:p>
            <a:pPr marL="457200" indent="-457200">
              <a:buAutoNum type="alphaUcPeriod"/>
            </a:pPr>
            <a:r>
              <a:rPr lang="en-US" sz="2000" dirty="0"/>
              <a:t>More 1s toward the end.</a:t>
            </a:r>
          </a:p>
          <a:p>
            <a:r>
              <a:rPr lang="en-US" sz="2000" dirty="0"/>
              <a:t>C.	1s spread evenly throughout.</a:t>
            </a:r>
          </a:p>
        </p:txBody>
      </p:sp>
    </p:spTree>
    <p:extLst>
      <p:ext uri="{BB962C8B-B14F-4D97-AF65-F5344CB8AC3E}">
        <p14:creationId xmlns:p14="http://schemas.microsoft.com/office/powerpoint/2010/main" val="263242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/>
              <a:t>Encoding/Decoding: Fixed Density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577705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Output size?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Assume n/k is a power of two. Consider s a binary string of length n with k 1s.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Best case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1s toward the beginning of the string.  E(s) has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- One bit for each 1 in s to indicate that next bits denote positions in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- log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(n/k) bits for each 1 in s to specify position of that 1 in a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- k such ones.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- </a:t>
            </a:r>
            <a:r>
              <a:rPr lang="en-US" sz="2000" dirty="0">
                <a:solidFill>
                  <a:srgbClr val="FF0000"/>
                </a:solidFill>
              </a:rPr>
              <a:t>No bits representing 0s because all 0s are "caught" in windows with 1s or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after the last 1</a:t>
            </a:r>
            <a:r>
              <a:rPr lang="en-US" sz="2000" dirty="0"/>
              <a:t>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Total</a:t>
            </a:r>
            <a:r>
              <a:rPr lang="en-US" sz="2000" dirty="0">
                <a:solidFill>
                  <a:srgbClr val="000000"/>
                </a:solidFill>
              </a:rPr>
              <a:t> |E(s)| = k log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(n/k) + k</a:t>
            </a:r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27280" y="4073760"/>
              <a:ext cx="8342640" cy="1502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360" y="4065480"/>
                <a:ext cx="8365680" cy="15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332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/>
              <a:t>Encoding/Decoding: Fixed Density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57770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Output size?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Assume n/k is a power of two. Consider s a binary string of length n with k 1s.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Worst case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1s toward the end of the string.  E(s) has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- </a:t>
            </a:r>
            <a:r>
              <a:rPr lang="en-US" sz="2000" dirty="0">
                <a:solidFill>
                  <a:srgbClr val="FF0000"/>
                </a:solidFill>
              </a:rPr>
              <a:t>Some bits representing 0s since there are no 1s in first several windows</a:t>
            </a:r>
            <a:r>
              <a:rPr lang="en-US" sz="2000" dirty="0"/>
              <a:t>.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- One bit for each 1 in s to indicate that next bits denote positions in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- log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(n/k) bits for each 1 in s to specify position of that 1 in a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- k such ones.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8726" y="4085500"/>
            <a:ext cx="7109570" cy="132343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What's an upper bound on the number of these bits?</a:t>
            </a:r>
          </a:p>
          <a:p>
            <a:pPr marL="457200" indent="-457200">
              <a:buAutoNum type="alphaUcPeriod"/>
            </a:pPr>
            <a:r>
              <a:rPr lang="en-US" sz="2000"/>
              <a:t>n				D. 1</a:t>
            </a:r>
          </a:p>
          <a:p>
            <a:pPr marL="457200" indent="-457200">
              <a:buAutoNum type="alphaUcPeriod"/>
            </a:pPr>
            <a:r>
              <a:rPr lang="en-US" sz="2000"/>
              <a:t>n-k				E. None of the above.</a:t>
            </a:r>
          </a:p>
          <a:p>
            <a:pPr marL="457200" indent="-457200">
              <a:buAutoNum type="alphaUcPeriod"/>
            </a:pPr>
            <a:r>
              <a:rPr lang="en-US" sz="2000"/>
              <a:t>k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659659" y="3103196"/>
            <a:ext cx="799067" cy="1160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19120" y="319320"/>
              <a:ext cx="6106320" cy="5277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7240" y="316440"/>
                <a:ext cx="6127200" cy="52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29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/>
              <a:t>Encoding/Decoding: Fixed Density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57770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Output size?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Assume n/k is a power of two. Consider s a binary string of length n with k 1s.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Worst case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1s toward the end of the string.  E(s) has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- </a:t>
            </a:r>
            <a:r>
              <a:rPr lang="en-US" sz="2000" dirty="0">
                <a:solidFill>
                  <a:srgbClr val="FF0000"/>
                </a:solidFill>
              </a:rPr>
              <a:t>At most k bits representing 0s since there are no 1s in first several windows</a:t>
            </a:r>
            <a:r>
              <a:rPr lang="en-US" sz="2000" dirty="0"/>
              <a:t>.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- One bit for each 1 in s to indicate that next bits denote positions in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- log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(n/k) bits for each 1 in s to specify position of that 1 in a window.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- k such ones.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Total</a:t>
            </a:r>
            <a:r>
              <a:rPr lang="en-US" sz="2000" dirty="0">
                <a:solidFill>
                  <a:srgbClr val="000000"/>
                </a:solidFill>
              </a:rPr>
              <a:t> |E(s)| &lt;= k log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(n/k) + 2k</a:t>
            </a:r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919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/>
              <a:t>Encoding/Decoding: Fixed Density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57770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Output size?</a:t>
            </a:r>
          </a:p>
          <a:p>
            <a:endParaRPr lang="en-US" sz="2000" b="1">
              <a:solidFill>
                <a:srgbClr val="0000FF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Assume n/k is a power of two. Consider s a binary string of length n with k 1s.</a:t>
            </a:r>
          </a:p>
          <a:p>
            <a:endParaRPr lang="en-US" sz="2000" b="1">
              <a:solidFill>
                <a:srgbClr val="0000FF"/>
              </a:solidFill>
            </a:endParaRP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k log</a:t>
            </a:r>
            <a:r>
              <a:rPr lang="en-US" sz="2000" b="1" baseline="-25000">
                <a:solidFill>
                  <a:srgbClr val="FF0000"/>
                </a:solidFill>
              </a:rPr>
              <a:t>2</a:t>
            </a:r>
            <a:r>
              <a:rPr lang="en-US" sz="2000" b="1">
                <a:solidFill>
                  <a:srgbClr val="FF0000"/>
                </a:solidFill>
              </a:rPr>
              <a:t>(n/k) + k	&lt;=	| E(s) |	&lt;=	k log</a:t>
            </a:r>
            <a:r>
              <a:rPr lang="en-US" sz="2000" b="1" baseline="-25000">
                <a:solidFill>
                  <a:srgbClr val="FF0000"/>
                </a:solidFill>
              </a:rPr>
              <a:t>2</a:t>
            </a:r>
            <a:r>
              <a:rPr lang="en-US" sz="2000" b="1">
                <a:solidFill>
                  <a:srgbClr val="FF0000"/>
                </a:solidFill>
              </a:rPr>
              <a:t>(n/k) + 2k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07" y="3248359"/>
            <a:ext cx="8523887" cy="163121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Using this inequality, there are at most ____ length n strings with k 1s.</a:t>
            </a:r>
          </a:p>
          <a:p>
            <a:endParaRPr lang="en-US" sz="2000"/>
          </a:p>
          <a:p>
            <a:pPr marL="457200" indent="-457200">
              <a:buAutoNum type="alphaUcPeriod"/>
            </a:pPr>
            <a:r>
              <a:rPr lang="en-US" sz="2000"/>
              <a:t>2</a:t>
            </a:r>
            <a:r>
              <a:rPr lang="en-US" sz="2000" baseline="30000"/>
              <a:t>n</a:t>
            </a:r>
            <a:r>
              <a:rPr lang="en-US" sz="2000"/>
              <a:t>				D. (n/k)</a:t>
            </a:r>
            <a:r>
              <a:rPr lang="en-US" sz="2000" baseline="30000"/>
              <a:t>k</a:t>
            </a:r>
            <a:endParaRPr lang="en-US" sz="2000"/>
          </a:p>
          <a:p>
            <a:pPr marL="457200" indent="-457200">
              <a:buAutoNum type="alphaUcPeriod"/>
            </a:pPr>
            <a:r>
              <a:rPr lang="en-US" sz="2000"/>
              <a:t>n				E. None of the above.</a:t>
            </a:r>
          </a:p>
          <a:p>
            <a:pPr marL="457200" indent="-457200">
              <a:buAutoNum type="alphaUcPeriod"/>
            </a:pPr>
            <a:r>
              <a:rPr lang="en-US" sz="2000"/>
              <a:t>(n/k)</a:t>
            </a:r>
            <a:r>
              <a:rPr lang="en-US" sz="2000" baseline="30000"/>
              <a:t>2</a:t>
            </a:r>
            <a:endParaRPr lang="en-US" sz="2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53560" y="2176920"/>
              <a:ext cx="7596720" cy="3438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9520" y="2162880"/>
                <a:ext cx="7621560" cy="34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066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/>
              <a:t>Encoding/Decoding: Fixed Density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786671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Output size?</a:t>
            </a:r>
          </a:p>
          <a:p>
            <a:endParaRPr lang="en-US" sz="2000" b="1">
              <a:solidFill>
                <a:srgbClr val="0000FF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Assume n/k is a power of two. Consider s a binary string of length n with k 1s. </a:t>
            </a:r>
          </a:p>
          <a:p>
            <a:r>
              <a:rPr lang="en-US" sz="2000">
                <a:solidFill>
                  <a:srgbClr val="000000"/>
                </a:solidFill>
              </a:rPr>
              <a:t>Given </a:t>
            </a:r>
            <a:r>
              <a:rPr lang="en-US" sz="2000" b="1">
                <a:solidFill>
                  <a:srgbClr val="FF0000"/>
                </a:solidFill>
              </a:rPr>
              <a:t>| E(s) | &lt;= k log</a:t>
            </a:r>
            <a:r>
              <a:rPr lang="en-US" sz="2000" b="1" baseline="-25000">
                <a:solidFill>
                  <a:srgbClr val="FF0000"/>
                </a:solidFill>
              </a:rPr>
              <a:t>2</a:t>
            </a:r>
            <a:r>
              <a:rPr lang="en-US" sz="2000" b="1">
                <a:solidFill>
                  <a:srgbClr val="FF0000"/>
                </a:solidFill>
              </a:rPr>
              <a:t>(n/k) + 2k, </a:t>
            </a:r>
            <a:r>
              <a:rPr lang="en-US" sz="2000"/>
              <a:t>we need at most k log</a:t>
            </a:r>
            <a:r>
              <a:rPr lang="en-US" sz="2000" baseline="-25000"/>
              <a:t>2</a:t>
            </a:r>
            <a:r>
              <a:rPr lang="en-US" sz="2000"/>
              <a:t>(n/k) + 2k bits to represent</a:t>
            </a:r>
          </a:p>
          <a:p>
            <a:r>
              <a:rPr lang="en-US" sz="2000">
                <a:solidFill>
                  <a:srgbClr val="000000"/>
                </a:solidFill>
              </a:rPr>
              <a:t>all length n binary strings with k 1s.  Hence, there are at most 2</a:t>
            </a:r>
            <a:r>
              <a:rPr lang="en-US" sz="2000" baseline="30000">
                <a:solidFill>
                  <a:srgbClr val="000000"/>
                </a:solidFill>
              </a:rPr>
              <a:t>…</a:t>
            </a:r>
            <a:r>
              <a:rPr lang="en-US" sz="2000">
                <a:solidFill>
                  <a:srgbClr val="000000"/>
                </a:solidFill>
              </a:rPr>
              <a:t> many such strings.</a:t>
            </a:r>
          </a:p>
        </p:txBody>
      </p:sp>
    </p:spTree>
    <p:extLst>
      <p:ext uri="{BB962C8B-B14F-4D97-AF65-F5344CB8AC3E}">
        <p14:creationId xmlns:p14="http://schemas.microsoft.com/office/powerpoint/2010/main" val="2323472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/>
              <a:t>Encoding/Decoding: Fixed Density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786671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Output size?</a:t>
            </a:r>
          </a:p>
          <a:p>
            <a:endParaRPr lang="en-US" sz="2000" b="1">
              <a:solidFill>
                <a:srgbClr val="0000FF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Assume n/k is a power of two. Consider s a binary string of length n with k 1s. </a:t>
            </a:r>
          </a:p>
          <a:p>
            <a:r>
              <a:rPr lang="en-US" sz="2000">
                <a:solidFill>
                  <a:srgbClr val="000000"/>
                </a:solidFill>
              </a:rPr>
              <a:t>Given </a:t>
            </a:r>
            <a:r>
              <a:rPr lang="en-US" sz="2000" b="1">
                <a:solidFill>
                  <a:srgbClr val="FF0000"/>
                </a:solidFill>
              </a:rPr>
              <a:t>| E(s) | &lt;= k log</a:t>
            </a:r>
            <a:r>
              <a:rPr lang="en-US" sz="2000" b="1" baseline="-25000">
                <a:solidFill>
                  <a:srgbClr val="FF0000"/>
                </a:solidFill>
              </a:rPr>
              <a:t>2</a:t>
            </a:r>
            <a:r>
              <a:rPr lang="en-US" sz="2000" b="1">
                <a:solidFill>
                  <a:srgbClr val="FF0000"/>
                </a:solidFill>
              </a:rPr>
              <a:t>(n/k) + 2k, </a:t>
            </a:r>
            <a:r>
              <a:rPr lang="en-US" sz="2000"/>
              <a:t>we need at most k log</a:t>
            </a:r>
            <a:r>
              <a:rPr lang="en-US" sz="2000" baseline="-25000"/>
              <a:t>2</a:t>
            </a:r>
            <a:r>
              <a:rPr lang="en-US" sz="2000"/>
              <a:t>(n/k) + 2k bits to represent</a:t>
            </a:r>
          </a:p>
          <a:p>
            <a:r>
              <a:rPr lang="en-US" sz="2000">
                <a:solidFill>
                  <a:srgbClr val="000000"/>
                </a:solidFill>
              </a:rPr>
              <a:t>all length n binary strings with k 1s.  Hence, there are at most 2</a:t>
            </a:r>
            <a:r>
              <a:rPr lang="en-US" sz="2000" baseline="30000">
                <a:solidFill>
                  <a:srgbClr val="000000"/>
                </a:solidFill>
              </a:rPr>
              <a:t>…</a:t>
            </a:r>
            <a:r>
              <a:rPr lang="en-US" sz="2000">
                <a:solidFill>
                  <a:srgbClr val="000000"/>
                </a:solidFill>
              </a:rPr>
              <a:t> many such strings.</a:t>
            </a:r>
          </a:p>
        </p:txBody>
      </p:sp>
      <p:pic>
        <p:nvPicPr>
          <p:cNvPr id="2" name="Picture 1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46" y="3153504"/>
            <a:ext cx="4267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28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/>
              <a:t>Encoding/Decoding: Fixed Density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786671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Output size?</a:t>
            </a:r>
          </a:p>
          <a:p>
            <a:endParaRPr lang="en-US" sz="2000" b="1">
              <a:solidFill>
                <a:srgbClr val="0000FF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Assume n/k is a power of two. Consider s a binary string of length n with k 1s. </a:t>
            </a:r>
          </a:p>
          <a:p>
            <a:r>
              <a:rPr lang="en-US" sz="2000">
                <a:solidFill>
                  <a:srgbClr val="000000"/>
                </a:solidFill>
              </a:rPr>
              <a:t>Given </a:t>
            </a:r>
            <a:r>
              <a:rPr lang="en-US" sz="2000" b="1">
                <a:solidFill>
                  <a:srgbClr val="FF0000"/>
                </a:solidFill>
              </a:rPr>
              <a:t>| E(s) | &lt;= k log</a:t>
            </a:r>
            <a:r>
              <a:rPr lang="en-US" sz="2000" b="1" baseline="-25000">
                <a:solidFill>
                  <a:srgbClr val="FF0000"/>
                </a:solidFill>
              </a:rPr>
              <a:t>2</a:t>
            </a:r>
            <a:r>
              <a:rPr lang="en-US" sz="2000" b="1">
                <a:solidFill>
                  <a:srgbClr val="FF0000"/>
                </a:solidFill>
              </a:rPr>
              <a:t>(n/k) + 2k, </a:t>
            </a:r>
            <a:r>
              <a:rPr lang="en-US" sz="2000"/>
              <a:t>we need at most k log</a:t>
            </a:r>
            <a:r>
              <a:rPr lang="en-US" sz="2000" baseline="-25000"/>
              <a:t>2</a:t>
            </a:r>
            <a:r>
              <a:rPr lang="en-US" sz="2000"/>
              <a:t>(n/k) + 2k bits to represent</a:t>
            </a:r>
          </a:p>
          <a:p>
            <a:r>
              <a:rPr lang="en-US" sz="2000">
                <a:solidFill>
                  <a:srgbClr val="000000"/>
                </a:solidFill>
              </a:rPr>
              <a:t>all length n binary strings with k 1s.  Hence, there are at most 2</a:t>
            </a:r>
            <a:r>
              <a:rPr lang="en-US" sz="2000" baseline="30000">
                <a:solidFill>
                  <a:srgbClr val="000000"/>
                </a:solidFill>
              </a:rPr>
              <a:t>…</a:t>
            </a:r>
            <a:r>
              <a:rPr lang="en-US" sz="2000">
                <a:solidFill>
                  <a:srgbClr val="000000"/>
                </a:solidFill>
              </a:rPr>
              <a:t> many such strings.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pPr algn="ctr"/>
            <a:r>
              <a:rPr lang="en-US" sz="2000">
                <a:solidFill>
                  <a:srgbClr val="0000FF"/>
                </a:solidFill>
              </a:rPr>
              <a:t>C(n,k) = </a:t>
            </a:r>
            <a:r>
              <a:rPr lang="en-US" sz="2000" b="1">
                <a:solidFill>
                  <a:srgbClr val="0000FF"/>
                </a:solidFill>
              </a:rPr>
              <a:t># Length n binary strings with k 1s </a:t>
            </a:r>
            <a:r>
              <a:rPr lang="en-US" sz="2000">
                <a:solidFill>
                  <a:srgbClr val="0000FF"/>
                </a:solidFill>
              </a:rPr>
              <a:t>&lt;= (4n/k)</a:t>
            </a:r>
            <a:r>
              <a:rPr lang="en-US" sz="2000" baseline="30000">
                <a:solidFill>
                  <a:srgbClr val="0000FF"/>
                </a:solidFill>
              </a:rPr>
              <a:t>k</a:t>
            </a:r>
            <a:endParaRPr lang="en-US" sz="2000" b="1">
              <a:solidFill>
                <a:srgbClr val="0000FF"/>
              </a:solidFill>
            </a:endParaRPr>
          </a:p>
        </p:txBody>
      </p:sp>
      <p:pic>
        <p:nvPicPr>
          <p:cNvPr id="2" name="Picture 1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46" y="3153504"/>
            <a:ext cx="4267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8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Bounds for </a:t>
            </a:r>
            <a:r>
              <a:rPr lang="en-US" sz="3300" dirty="0">
                <a:latin typeface="Arial"/>
                <a:sym typeface="Wingdings"/>
              </a:rPr>
              <a:t>Binomial Coefficients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786671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urier New"/>
                <a:cs typeface="Courier New"/>
              </a:rPr>
              <a:t>windowEncode():</a:t>
            </a:r>
          </a:p>
          <a:p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>
                <a:solidFill>
                  <a:srgbClr val="000000"/>
                </a:solidFill>
                <a:cs typeface="Courier New"/>
              </a:rPr>
              <a:t>Lower bound?</a:t>
            </a:r>
            <a:endParaRPr lang="en-US" sz="2000" b="1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FF0000"/>
                </a:solidFill>
              </a:rPr>
              <a:t>Idea</a:t>
            </a:r>
            <a:r>
              <a:rPr lang="en-US" sz="2000">
                <a:solidFill>
                  <a:srgbClr val="FF0000"/>
                </a:solidFill>
              </a:rPr>
              <a:t>: </a:t>
            </a:r>
            <a:r>
              <a:rPr lang="en-US" sz="2000"/>
              <a:t>find a way to count a </a:t>
            </a:r>
            <a:r>
              <a:rPr lang="en-US" sz="2000">
                <a:solidFill>
                  <a:srgbClr val="FF0000"/>
                </a:solidFill>
              </a:rPr>
              <a:t>subset</a:t>
            </a:r>
            <a:r>
              <a:rPr lang="en-US" sz="2000"/>
              <a:t> of the fixed density binary strings.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 i="1"/>
              <a:t>Some </a:t>
            </a:r>
            <a:r>
              <a:rPr lang="en-US" sz="2000"/>
              <a:t>fixed density binary strings have one 1 in each of k chunks of size n/k.</a:t>
            </a:r>
            <a:endParaRPr lang="en-US" sz="2000" i="1"/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3" name="Picture 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9" y="1269345"/>
            <a:ext cx="1663700" cy="6223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62604" y="3528581"/>
          <a:ext cx="67204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366818" y="3233098"/>
            <a:ext cx="0" cy="923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70695" y="3233098"/>
            <a:ext cx="0" cy="923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60945" y="3233098"/>
            <a:ext cx="0" cy="923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64822" y="3233098"/>
            <a:ext cx="0" cy="923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68699" y="3233098"/>
            <a:ext cx="0" cy="923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9887" y="3188116"/>
            <a:ext cx="47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9407" y="4856956"/>
            <a:ext cx="9317638" cy="70788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How many such strings are there?</a:t>
            </a:r>
          </a:p>
          <a:p>
            <a:pPr marL="457200" indent="-457200">
              <a:buAutoNum type="alphaUcPeriod"/>
            </a:pPr>
            <a:r>
              <a:rPr lang="en-US" sz="2000" dirty="0" err="1"/>
              <a:t>n</a:t>
            </a:r>
            <a:r>
              <a:rPr lang="en-US" sz="2000" baseline="30000" dirty="0" err="1"/>
              <a:t>n</a:t>
            </a:r>
            <a:r>
              <a:rPr lang="en-US" sz="2000" dirty="0"/>
              <a:t>		B.  	k!		C. 	(n/k)</a:t>
            </a:r>
            <a:r>
              <a:rPr lang="en-US" sz="2000" baseline="30000" dirty="0"/>
              <a:t>k</a:t>
            </a:r>
            <a:r>
              <a:rPr lang="en-US" sz="2000" dirty="0"/>
              <a:t>		D. 	C(</a:t>
            </a:r>
            <a:r>
              <a:rPr lang="en-US" sz="2000" dirty="0" err="1"/>
              <a:t>n,k</a:t>
            </a:r>
            <a:r>
              <a:rPr lang="en-US" sz="2000" dirty="0"/>
              <a:t>)</a:t>
            </a:r>
            <a:r>
              <a:rPr lang="en-US" sz="2000" baseline="30000" dirty="0"/>
              <a:t>k</a:t>
            </a:r>
            <a:r>
              <a:rPr lang="en-US" sz="2000" dirty="0"/>
              <a:t>		E. 	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4238597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Bounds for </a:t>
            </a:r>
            <a:r>
              <a:rPr lang="en-US" sz="3300" dirty="0">
                <a:latin typeface="Arial"/>
                <a:sym typeface="Wingdings"/>
              </a:rPr>
              <a:t>Binomial Coefficients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786671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urier New"/>
                <a:cs typeface="Courier New"/>
              </a:rPr>
              <a:t>windowEncode():</a:t>
            </a:r>
          </a:p>
          <a:p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>
                <a:solidFill>
                  <a:srgbClr val="0000FF"/>
                </a:solidFill>
                <a:cs typeface="Courier New"/>
              </a:rPr>
              <a:t>Using evenly spread strings:</a:t>
            </a:r>
            <a:endParaRPr lang="en-US" sz="2000">
              <a:solidFill>
                <a:srgbClr val="0000FF"/>
              </a:solidFill>
            </a:endParaRPr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 b="1">
              <a:solidFill>
                <a:srgbClr val="FF0000"/>
              </a:solidFill>
            </a:endParaRP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Counting </a:t>
            </a:r>
            <a:r>
              <a:rPr lang="en-US" sz="2000">
                <a:solidFill>
                  <a:srgbClr val="000000"/>
                </a:solidFill>
              </a:rPr>
              <a:t>helps us analyze our </a:t>
            </a:r>
            <a:r>
              <a:rPr lang="en-US" sz="2000" b="1">
                <a:solidFill>
                  <a:srgbClr val="FF0000"/>
                </a:solidFill>
              </a:rPr>
              <a:t>compression algorithm.</a:t>
            </a:r>
          </a:p>
          <a:p>
            <a:pPr algn="ctr"/>
            <a:endParaRPr lang="en-US" sz="2000" b="1">
              <a:solidFill>
                <a:srgbClr val="FF0000"/>
              </a:solidFill>
            </a:endParaRP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Compression algorithms </a:t>
            </a:r>
            <a:r>
              <a:rPr lang="en-US" sz="2000">
                <a:solidFill>
                  <a:srgbClr val="000000"/>
                </a:solidFill>
              </a:rPr>
              <a:t>help us </a:t>
            </a:r>
            <a:r>
              <a:rPr lang="en-US" sz="2000" b="1">
                <a:solidFill>
                  <a:srgbClr val="FF0000"/>
                </a:solidFill>
              </a:rPr>
              <a:t>count.</a:t>
            </a:r>
          </a:p>
        </p:txBody>
      </p:sp>
      <p:pic>
        <p:nvPicPr>
          <p:cNvPr id="3" name="Picture 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9" y="1269345"/>
            <a:ext cx="1663700" cy="622300"/>
          </a:xfrm>
          <a:prstGeom prst="rect">
            <a:avLst/>
          </a:prstGeom>
        </p:spPr>
      </p:pic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9" y="2586037"/>
            <a:ext cx="1536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4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Data Compression: Video 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293953" y="1504251"/>
            <a:ext cx="957770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Video:</a:t>
            </a:r>
            <a:r>
              <a:rPr lang="en-US" sz="2000" dirty="0"/>
              <a:t> stored as sequence of still frames.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0000FF"/>
                </a:solidFill>
              </a:rPr>
              <a:t>Idea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instead of storing each frame fully, record </a:t>
            </a:r>
            <a:r>
              <a:rPr lang="en-US" sz="2000" dirty="0">
                <a:solidFill>
                  <a:srgbClr val="FF0000"/>
                </a:solidFill>
              </a:rPr>
              <a:t>change</a:t>
            </a:r>
            <a:r>
              <a:rPr lang="en-US" sz="2000" dirty="0"/>
              <a:t> from previous frame.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48841" y="2886695"/>
            <a:ext cx="4266045" cy="23356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7800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Theoretically Optimal Encoding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954" y="1269345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theoretically optimal encoding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for length n binary strings with k 1s would use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ceiling of 				bits.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How?</a:t>
            </a:r>
          </a:p>
          <a:p>
            <a:pPr marL="342900" indent="-342900">
              <a:buClr>
                <a:prstClr val="black"/>
              </a:buClr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List all length n binary strings with k 1s in some order.</a:t>
            </a:r>
          </a:p>
          <a:p>
            <a:pPr marL="342900" indent="-342900">
              <a:buClr>
                <a:prstClr val="black"/>
              </a:buClr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To encode</a:t>
            </a:r>
            <a:r>
              <a:rPr lang="en-US" sz="2000" dirty="0">
                <a:solidFill>
                  <a:srgbClr val="000000"/>
                </a:solidFill>
              </a:rPr>
              <a:t>: Store the </a:t>
            </a:r>
            <a:r>
              <a:rPr lang="en-US" sz="2000" dirty="0">
                <a:solidFill>
                  <a:srgbClr val="FF0000"/>
                </a:solidFill>
              </a:rPr>
              <a:t>position</a:t>
            </a:r>
            <a:r>
              <a:rPr lang="en-US" sz="2000" dirty="0">
                <a:solidFill>
                  <a:srgbClr val="000000"/>
                </a:solidFill>
              </a:rPr>
              <a:t> of a string in the list, rather than the string itself.</a:t>
            </a:r>
          </a:p>
          <a:p>
            <a:pPr marL="342900" indent="-342900">
              <a:buClr>
                <a:prstClr val="black"/>
              </a:buClr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To decode</a:t>
            </a:r>
            <a:r>
              <a:rPr lang="en-US" sz="2000" dirty="0">
                <a:solidFill>
                  <a:srgbClr val="000000"/>
                </a:solidFill>
              </a:rPr>
              <a:t>: Given a position in list, need to determine string in that position.</a:t>
            </a:r>
          </a:p>
        </p:txBody>
      </p:sp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72" y="1795551"/>
            <a:ext cx="952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15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Theoretically Optimal Encoding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theoretically optimal encoding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for length n binary strings with k 1s would use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ceiling of 				bits.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How?</a:t>
            </a:r>
          </a:p>
          <a:p>
            <a:pPr marL="342900" indent="-342900">
              <a:buClr>
                <a:prstClr val="black"/>
              </a:buClr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List all length n binary strings with k 1s in some order.</a:t>
            </a:r>
          </a:p>
          <a:p>
            <a:pPr marL="342900" indent="-342900">
              <a:buClr>
                <a:prstClr val="black"/>
              </a:buClr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To encode</a:t>
            </a:r>
            <a:r>
              <a:rPr lang="en-US" sz="2000" dirty="0">
                <a:solidFill>
                  <a:srgbClr val="000000"/>
                </a:solidFill>
              </a:rPr>
              <a:t>: Store the </a:t>
            </a:r>
            <a:r>
              <a:rPr lang="en-US" sz="2000" dirty="0">
                <a:solidFill>
                  <a:srgbClr val="FF0000"/>
                </a:solidFill>
              </a:rPr>
              <a:t>position</a:t>
            </a:r>
            <a:r>
              <a:rPr lang="en-US" sz="2000" dirty="0">
                <a:solidFill>
                  <a:srgbClr val="000000"/>
                </a:solidFill>
              </a:rPr>
              <a:t> of a string in the list, rather than the string itself.</a:t>
            </a:r>
          </a:p>
          <a:p>
            <a:pPr marL="342900" indent="-342900">
              <a:buClr>
                <a:prstClr val="black"/>
              </a:buClr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To decode</a:t>
            </a:r>
            <a:r>
              <a:rPr lang="en-US" sz="2000" dirty="0">
                <a:solidFill>
                  <a:srgbClr val="000000"/>
                </a:solidFill>
              </a:rPr>
              <a:t>: Given a position in list, need to determine string in that position.</a:t>
            </a:r>
          </a:p>
        </p:txBody>
      </p:sp>
      <p:cxnSp>
        <p:nvCxnSpPr>
          <p:cNvPr id="4" name="Curved Connector 3"/>
          <p:cNvCxnSpPr/>
          <p:nvPr/>
        </p:nvCxnSpPr>
        <p:spPr>
          <a:xfrm rot="10800000">
            <a:off x="660068" y="3334134"/>
            <a:ext cx="2034885" cy="1299011"/>
          </a:xfrm>
          <a:prstGeom prst="curvedConnector3">
            <a:avLst>
              <a:gd name="adj1" fmla="val 1223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4953" y="4448479"/>
            <a:ext cx="477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Use lexicographic (dictionary) ordering …</a:t>
            </a:r>
          </a:p>
        </p:txBody>
      </p:sp>
      <p:pic>
        <p:nvPicPr>
          <p:cNvPr id="7" name="Picture 6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72" y="1795551"/>
            <a:ext cx="952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Lex Order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269345"/>
            <a:ext cx="978667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String </a:t>
            </a:r>
            <a:r>
              <a:rPr lang="en-US" sz="2000" i="1" dirty="0">
                <a:solidFill>
                  <a:srgbClr val="0000FF"/>
                </a:solidFill>
              </a:rPr>
              <a:t>a</a:t>
            </a:r>
            <a:r>
              <a:rPr lang="en-US" sz="2000" dirty="0">
                <a:solidFill>
                  <a:srgbClr val="000000"/>
                </a:solidFill>
              </a:rPr>
              <a:t> comes </a:t>
            </a:r>
            <a:r>
              <a:rPr lang="en-US" sz="2000" b="1" dirty="0">
                <a:solidFill>
                  <a:srgbClr val="000000"/>
                </a:solidFill>
              </a:rPr>
              <a:t>before </a:t>
            </a:r>
            <a:r>
              <a:rPr lang="en-US" sz="2000" dirty="0">
                <a:solidFill>
                  <a:srgbClr val="000000"/>
                </a:solidFill>
              </a:rPr>
              <a:t>string </a:t>
            </a:r>
            <a:r>
              <a:rPr lang="en-US" sz="2000" i="1" dirty="0">
                <a:solidFill>
                  <a:srgbClr val="000000"/>
                </a:solidFill>
              </a:rPr>
              <a:t>b</a:t>
            </a:r>
            <a:r>
              <a:rPr lang="en-US" sz="2000" dirty="0">
                <a:solidFill>
                  <a:srgbClr val="000000"/>
                </a:solidFill>
              </a:rPr>
              <a:t> if the </a:t>
            </a:r>
            <a:r>
              <a:rPr lang="en-US" sz="2000" b="1" dirty="0">
                <a:solidFill>
                  <a:srgbClr val="FF0000"/>
                </a:solidFill>
              </a:rPr>
              <a:t>first time they differ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>
                <a:solidFill>
                  <a:srgbClr val="0000FF"/>
                </a:solidFill>
              </a:rPr>
              <a:t>a</a:t>
            </a:r>
            <a:r>
              <a:rPr lang="en-US" sz="2000" dirty="0">
                <a:solidFill>
                  <a:srgbClr val="000000"/>
                </a:solidFill>
              </a:rPr>
              <a:t> is smaller.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I.e. </a:t>
            </a:r>
          </a:p>
          <a:p>
            <a:pPr algn="ctr"/>
            <a:r>
              <a:rPr lang="en-US" sz="2000" i="1" dirty="0">
                <a:solidFill>
                  <a:srgbClr val="0000FF"/>
                </a:solidFill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</a:rPr>
              <a:t>1</a:t>
            </a:r>
            <a:r>
              <a:rPr lang="en-US" sz="2000" i="1" dirty="0">
                <a:solidFill>
                  <a:srgbClr val="0000FF"/>
                </a:solidFill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i="1" dirty="0">
                <a:solidFill>
                  <a:srgbClr val="0000FF"/>
                </a:solidFill>
              </a:rPr>
              <a:t>…a</a:t>
            </a:r>
            <a:r>
              <a:rPr lang="en-US" sz="2000" i="1" baseline="-25000" dirty="0">
                <a:solidFill>
                  <a:srgbClr val="0000FF"/>
                </a:solidFill>
              </a:rPr>
              <a:t>n</a:t>
            </a:r>
            <a:r>
              <a:rPr lang="en-US" sz="2000" i="1" dirty="0">
                <a:solidFill>
                  <a:srgbClr val="0000FF"/>
                </a:solidFill>
              </a:rPr>
              <a:t> &lt;</a:t>
            </a:r>
            <a:r>
              <a:rPr lang="en-US" sz="2000" i="1" baseline="-25000" dirty="0" err="1">
                <a:solidFill>
                  <a:srgbClr val="0000FF"/>
                </a:solidFill>
              </a:rPr>
              <a:t>lex</a:t>
            </a:r>
            <a:r>
              <a:rPr lang="en-US" sz="2000" i="1" dirty="0">
                <a:solidFill>
                  <a:srgbClr val="0000FF"/>
                </a:solidFill>
              </a:rPr>
              <a:t> b</a:t>
            </a:r>
            <a:r>
              <a:rPr lang="en-US" sz="2000" i="1" baseline="-25000" dirty="0">
                <a:solidFill>
                  <a:srgbClr val="0000FF"/>
                </a:solidFill>
              </a:rPr>
              <a:t>1</a:t>
            </a:r>
            <a:r>
              <a:rPr lang="en-US" sz="2000" i="1" dirty="0">
                <a:solidFill>
                  <a:srgbClr val="0000FF"/>
                </a:solidFill>
              </a:rPr>
              <a:t>b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i="1" dirty="0">
                <a:solidFill>
                  <a:srgbClr val="0000FF"/>
                </a:solidFill>
              </a:rPr>
              <a:t>…</a:t>
            </a:r>
            <a:r>
              <a:rPr lang="en-US" sz="2000" i="1" dirty="0" err="1">
                <a:solidFill>
                  <a:srgbClr val="0000FF"/>
                </a:solidFill>
              </a:rPr>
              <a:t>b</a:t>
            </a:r>
            <a:r>
              <a:rPr lang="en-US" sz="2000" i="1" baseline="-25000" dirty="0" err="1">
                <a:solidFill>
                  <a:srgbClr val="0000FF"/>
                </a:solidFill>
              </a:rPr>
              <a:t>n</a:t>
            </a:r>
            <a:endParaRPr lang="en-US" sz="2000" i="1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means there exists </a:t>
            </a:r>
            <a:r>
              <a:rPr lang="en-US" sz="2000" i="1" dirty="0">
                <a:solidFill>
                  <a:srgbClr val="0000FF"/>
                </a:solidFill>
              </a:rPr>
              <a:t>j</a:t>
            </a:r>
            <a:r>
              <a:rPr lang="en-US" sz="2000" dirty="0">
                <a:solidFill>
                  <a:srgbClr val="000000"/>
                </a:solidFill>
              </a:rPr>
              <a:t> such that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algn="ctr"/>
            <a:r>
              <a:rPr lang="en-US" sz="2000" i="1" dirty="0" err="1">
                <a:solidFill>
                  <a:srgbClr val="0000FF"/>
                </a:solidFill>
              </a:rPr>
              <a:t>a</a:t>
            </a:r>
            <a:r>
              <a:rPr lang="en-US" sz="2000" i="1" baseline="-25000" dirty="0" err="1">
                <a:solidFill>
                  <a:srgbClr val="0000FF"/>
                </a:solidFill>
              </a:rPr>
              <a:t>i</a:t>
            </a:r>
            <a:r>
              <a:rPr lang="en-US" sz="2000" i="1" dirty="0">
                <a:solidFill>
                  <a:srgbClr val="0000FF"/>
                </a:solidFill>
              </a:rPr>
              <a:t>=b</a:t>
            </a:r>
            <a:r>
              <a:rPr lang="en-US" sz="2000" i="1" baseline="-25000" dirty="0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for all </a:t>
            </a:r>
            <a:r>
              <a:rPr lang="en-US" sz="2000" i="1" dirty="0" err="1">
                <a:solidFill>
                  <a:srgbClr val="0000FF"/>
                </a:solidFill>
              </a:rPr>
              <a:t>i</a:t>
            </a:r>
            <a:r>
              <a:rPr lang="en-US" sz="2000" i="1" dirty="0">
                <a:solidFill>
                  <a:srgbClr val="0000FF"/>
                </a:solidFill>
              </a:rPr>
              <a:t>&lt;j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i="1" dirty="0" err="1">
                <a:solidFill>
                  <a:srgbClr val="0000FF"/>
                </a:solidFill>
              </a:rPr>
              <a:t>a</a:t>
            </a:r>
            <a:r>
              <a:rPr lang="en-US" sz="2000" i="1" baseline="-25000" dirty="0" err="1">
                <a:solidFill>
                  <a:srgbClr val="0000FF"/>
                </a:solidFill>
              </a:rPr>
              <a:t>j</a:t>
            </a:r>
            <a:r>
              <a:rPr lang="en-US" sz="2000" i="1" dirty="0">
                <a:solidFill>
                  <a:srgbClr val="0000FF"/>
                </a:solidFill>
              </a:rPr>
              <a:t>&lt;</a:t>
            </a:r>
            <a:r>
              <a:rPr lang="en-US" sz="2000" i="1" dirty="0" err="1">
                <a:solidFill>
                  <a:srgbClr val="0000FF"/>
                </a:solidFill>
              </a:rPr>
              <a:t>b</a:t>
            </a:r>
            <a:r>
              <a:rPr lang="en-US" sz="2000" baseline="-25000" dirty="0" err="1">
                <a:solidFill>
                  <a:srgbClr val="000000"/>
                </a:solidFill>
              </a:rPr>
              <a:t>j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407" y="4083693"/>
            <a:ext cx="5594229" cy="1015663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</a:rPr>
              <a:t>Which of these comes </a:t>
            </a:r>
            <a:r>
              <a:rPr lang="en-US" sz="2000" b="1">
                <a:solidFill>
                  <a:prstClr val="black"/>
                </a:solidFill>
              </a:rPr>
              <a:t>last</a:t>
            </a:r>
            <a:r>
              <a:rPr lang="en-US" sz="2000">
                <a:solidFill>
                  <a:prstClr val="black"/>
                </a:solidFill>
              </a:rPr>
              <a:t> in lex order?</a:t>
            </a:r>
          </a:p>
          <a:p>
            <a:pPr marL="457200" indent="-457200">
              <a:buFontTx/>
              <a:buAutoNum type="alphaUcPeriod"/>
            </a:pPr>
            <a:r>
              <a:rPr lang="en-US" sz="2000">
                <a:solidFill>
                  <a:prstClr val="black"/>
                </a:solidFill>
              </a:rPr>
              <a:t>1001			C.	1101		E. 0000</a:t>
            </a:r>
          </a:p>
          <a:p>
            <a:pPr marL="457200" indent="-457200">
              <a:buFontTx/>
              <a:buAutoNum type="alphaUcPeriod"/>
            </a:pPr>
            <a:r>
              <a:rPr lang="en-US" sz="2000">
                <a:solidFill>
                  <a:prstClr val="black"/>
                </a:solidFill>
              </a:rPr>
              <a:t>0011			D.	1010</a:t>
            </a:r>
          </a:p>
        </p:txBody>
      </p:sp>
    </p:spTree>
    <p:extLst>
      <p:ext uri="{BB962C8B-B14F-4D97-AF65-F5344CB8AC3E}">
        <p14:creationId xmlns:p14="http://schemas.microsoft.com/office/powerpoint/2010/main" val="84162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Lex Order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980685"/>
            <a:ext cx="978667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E.g. Length n=5 binary strings with k=3 ones, listed in lex order: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95559" y="1387305"/>
          <a:ext cx="6430578" cy="4297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1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6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Original string,</a:t>
                      </a:r>
                      <a:r>
                        <a:rPr lang="en-US" baseline="0"/>
                        <a:t> 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Encoded</a:t>
                      </a:r>
                      <a:r>
                        <a:rPr lang="en-US" baseline="0"/>
                        <a:t> string </a:t>
                      </a:r>
                    </a:p>
                    <a:p>
                      <a:pPr algn="ctr"/>
                      <a:r>
                        <a:rPr lang="en-US" baseline="0"/>
                        <a:t>(i.e. position in this list)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r>
                        <a:rPr lang="en-US" baseline="0"/>
                        <a:t> = 0000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=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=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=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0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=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0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 =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0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 =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0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 = 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0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 =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0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 =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274960" y="1044720"/>
              <a:ext cx="1794960" cy="1509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4880" y="1035000"/>
                <a:ext cx="1811160" cy="15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21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Lex Order: Algorithm?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442556"/>
            <a:ext cx="9786671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Need two algorithms, given specific n and k: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pPr algn="ctr"/>
            <a:r>
              <a:rPr lang="en-US" sz="2000">
                <a:solidFill>
                  <a:srgbClr val="000000"/>
                </a:solidFill>
              </a:rPr>
              <a:t>s </a:t>
            </a:r>
            <a:r>
              <a:rPr lang="en-US" sz="2000">
                <a:solidFill>
                  <a:srgbClr val="000000"/>
                </a:solidFill>
                <a:sym typeface="Wingdings"/>
              </a:rPr>
              <a:t> E(s,n,k)</a:t>
            </a:r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and 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pPr algn="ctr"/>
            <a:r>
              <a:rPr lang="en-US" sz="2000">
                <a:solidFill>
                  <a:srgbClr val="000000"/>
                </a:solidFill>
              </a:rPr>
              <a:t>p </a:t>
            </a:r>
            <a:r>
              <a:rPr lang="en-US" sz="2000">
                <a:solidFill>
                  <a:srgbClr val="000000"/>
                </a:solidFill>
                <a:sym typeface="Wingdings"/>
              </a:rPr>
              <a:t> D(p,n,k)</a:t>
            </a:r>
          </a:p>
          <a:p>
            <a:pPr algn="ctr"/>
            <a:endParaRPr lang="en-US" sz="2000">
              <a:solidFill>
                <a:srgbClr val="000000"/>
              </a:solidFill>
              <a:sym typeface="Wingdings"/>
            </a:endParaRPr>
          </a:p>
          <a:p>
            <a:r>
              <a:rPr lang="en-US" sz="2000" b="1" i="1">
                <a:solidFill>
                  <a:srgbClr val="0000FF"/>
                </a:solidFill>
                <a:sym typeface="Wingdings"/>
              </a:rPr>
              <a:t>Idea</a:t>
            </a:r>
            <a:r>
              <a:rPr lang="en-US" sz="2000">
                <a:solidFill>
                  <a:srgbClr val="0000FF"/>
                </a:solidFill>
                <a:sym typeface="Wingdings"/>
              </a:rPr>
              <a:t>: Use recursion (reduce &amp; conquer).</a:t>
            </a:r>
          </a:p>
          <a:p>
            <a:endParaRPr lang="en-US" sz="2000">
              <a:solidFill>
                <a:srgbClr val="0000FF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245367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Lex Order: Algorithm?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442556"/>
            <a:ext cx="9786671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sym typeface="Wingdings"/>
              </a:rPr>
              <a:t>For E(</a:t>
            </a:r>
            <a:r>
              <a:rPr lang="en-US" sz="2000" dirty="0" err="1">
                <a:solidFill>
                  <a:prstClr val="black"/>
                </a:solidFill>
                <a:sym typeface="Wingdings"/>
              </a:rPr>
              <a:t>s,n,k</a:t>
            </a:r>
            <a:r>
              <a:rPr lang="en-US" sz="2000" dirty="0">
                <a:solidFill>
                  <a:prstClr val="black"/>
                </a:solidFill>
                <a:sym typeface="Wingdings"/>
              </a:rPr>
              <a:t>):				0….</a:t>
            </a:r>
          </a:p>
          <a:p>
            <a:r>
              <a:rPr lang="en-US" sz="2000" dirty="0">
                <a:solidFill>
                  <a:prstClr val="black"/>
                </a:solidFill>
                <a:sym typeface="Wingdings"/>
              </a:rPr>
              <a:t>							0….</a:t>
            </a:r>
          </a:p>
          <a:p>
            <a:r>
              <a:rPr lang="en-US" sz="2000" dirty="0">
                <a:solidFill>
                  <a:prstClr val="black"/>
                </a:solidFill>
                <a:sym typeface="Wingdings"/>
              </a:rPr>
              <a:t>							…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							1…..	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							1….	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							1….</a:t>
            </a: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342900" indent="-34290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Any string that starts with 0 must have position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before</a:t>
            </a: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342900" indent="-34290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Any string that starts with 1 must have position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at or after	 		</a:t>
            </a:r>
          </a:p>
          <a:p>
            <a:endParaRPr lang="en-US" sz="2000" b="1" dirty="0">
              <a:solidFill>
                <a:srgbClr val="FF0000"/>
              </a:solidFill>
              <a:sym typeface="Wingdings"/>
            </a:endParaRP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sp>
        <p:nvSpPr>
          <p:cNvPr id="2" name="Left Brace 1"/>
          <p:cNvSpPr/>
          <p:nvPr/>
        </p:nvSpPr>
        <p:spPr>
          <a:xfrm rot="10800000">
            <a:off x="4374283" y="1346966"/>
            <a:ext cx="533977" cy="9204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9278" y="1257890"/>
            <a:ext cx="368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Length n-1 binary strings with k 1s</a:t>
            </a:r>
          </a:p>
        </p:txBody>
      </p:sp>
      <p:sp>
        <p:nvSpPr>
          <p:cNvPr id="7" name="Left Brace 6"/>
          <p:cNvSpPr/>
          <p:nvPr/>
        </p:nvSpPr>
        <p:spPr>
          <a:xfrm rot="10800000">
            <a:off x="4374282" y="2510321"/>
            <a:ext cx="533977" cy="780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7808" y="2684321"/>
            <a:ext cx="389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Length n-1 binary strings with k-1 1s</a:t>
            </a:r>
          </a:p>
        </p:txBody>
      </p:sp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04" y="3673118"/>
            <a:ext cx="863600" cy="622300"/>
          </a:xfrm>
          <a:prstGeom prst="rect">
            <a:avLst/>
          </a:prstGeom>
        </p:spPr>
      </p:pic>
      <p:pic>
        <p:nvPicPr>
          <p:cNvPr id="9" name="Picture 8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04" y="4564624"/>
            <a:ext cx="863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167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Lex Order: Algorithm?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954" y="3250347"/>
            <a:ext cx="81919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procedure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lexEncode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(b</a:t>
            </a:r>
            <a:r>
              <a:rPr lang="en-US" b="1" baseline="-2500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b="1" baseline="-25000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b="1" baseline="-25000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n, k)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1. If n = 1,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2. 		return 0.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3. If b</a:t>
            </a:r>
            <a:r>
              <a:rPr lang="en-US" b="1" baseline="-2500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0,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4. 		return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lexEncode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(b</a:t>
            </a:r>
            <a:r>
              <a:rPr lang="en-US" b="1" baseline="-25000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b="1" baseline="-25000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n-1, k)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5.	Else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6.		return C(n-1,k) +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lexEncode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(b</a:t>
            </a:r>
            <a:r>
              <a:rPr lang="en-US" b="1" baseline="-25000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b="1" baseline="-25000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n-1, k-1)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76354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sym typeface="Wingdings"/>
              </a:rPr>
              <a:t>For E(</a:t>
            </a:r>
            <a:r>
              <a:rPr lang="en-US" b="1" dirty="0" err="1">
                <a:solidFill>
                  <a:srgbClr val="0000FF"/>
                </a:solidFill>
                <a:sym typeface="Wingdings"/>
              </a:rPr>
              <a:t>s,n,k</a:t>
            </a:r>
            <a:r>
              <a:rPr lang="en-US" b="1" dirty="0">
                <a:solidFill>
                  <a:srgbClr val="0000FF"/>
                </a:solidFill>
                <a:sym typeface="Wingdings"/>
              </a:rPr>
              <a:t>):</a:t>
            </a: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pPr marL="342900" indent="-342900">
              <a:buFontTx/>
              <a:buChar char="•"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Any string that starts with 0 must have position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before			</a:t>
            </a:r>
            <a:endParaRPr lang="en-US" dirty="0">
              <a:solidFill>
                <a:srgbClr val="000000"/>
              </a:solidFill>
              <a:sym typeface="Wingdings"/>
            </a:endParaRP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pPr marL="342900" indent="-342900">
              <a:buFontTx/>
              <a:buChar char="•"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Any string that starts with 1 must have position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at or after 			</a:t>
            </a: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33" y="1523935"/>
            <a:ext cx="863600" cy="622300"/>
          </a:xfrm>
          <a:prstGeom prst="rect">
            <a:avLst/>
          </a:prstGeom>
        </p:spPr>
      </p:pic>
      <p:pic>
        <p:nvPicPr>
          <p:cNvPr id="14" name="Picture 13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33" y="2381007"/>
            <a:ext cx="863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396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Lex Order: Algorithm?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954" y="3250347"/>
            <a:ext cx="81919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procedure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lexDecode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(p, n, k)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1. If n = k,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2. 		return 1111..1 	//length n string of all 1s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3. If p &lt; C(n-1,k),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4. 		return "0" +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lexDecode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(p, n-1, k)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5.	Else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6.		return "1" +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lexDecode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(p-C(n-1,k), n-1, k-1)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875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sym typeface="Wingdings"/>
              </a:rPr>
              <a:t>For D(</a:t>
            </a:r>
            <a:r>
              <a:rPr lang="en-US" b="1" dirty="0" err="1">
                <a:solidFill>
                  <a:srgbClr val="0000FF"/>
                </a:solidFill>
                <a:sym typeface="Wingdings"/>
              </a:rPr>
              <a:t>s,n,k</a:t>
            </a:r>
            <a:r>
              <a:rPr lang="en-US" b="1" dirty="0">
                <a:solidFill>
                  <a:srgbClr val="0000FF"/>
                </a:solidFill>
                <a:sym typeface="Wingdings"/>
              </a:rPr>
              <a:t>):</a:t>
            </a: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pPr marL="342900" indent="-342900">
              <a:buFontTx/>
              <a:buChar char="•"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Any position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before			</a:t>
            </a:r>
            <a:r>
              <a:rPr lang="en-US" dirty="0">
                <a:solidFill>
                  <a:prstClr val="black"/>
                </a:solidFill>
                <a:sym typeface="Wingdings"/>
              </a:rPr>
              <a:t>must correspond to string that starts with 0.</a:t>
            </a:r>
            <a:endParaRPr lang="en-US" b="1" dirty="0">
              <a:solidFill>
                <a:srgbClr val="FF0000"/>
              </a:solidFill>
              <a:sym typeface="Wingdings"/>
            </a:endParaRP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pPr marL="342900" indent="-342900">
              <a:buFontTx/>
              <a:buChar char="•"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Any position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at or after	 			</a:t>
            </a:r>
            <a:r>
              <a:rPr lang="en-US" dirty="0">
                <a:solidFill>
                  <a:prstClr val="black"/>
                </a:solidFill>
                <a:sym typeface="Wingdings"/>
              </a:rPr>
              <a:t>must correspond to string that starts with 1.</a:t>
            </a:r>
            <a:endParaRPr lang="en-US" b="1" dirty="0">
              <a:solidFill>
                <a:srgbClr val="FF0000"/>
              </a:solidFill>
              <a:sym typeface="Wingdings"/>
            </a:endParaRPr>
          </a:p>
          <a:p>
            <a:endParaRPr lang="en-US" b="1" dirty="0">
              <a:solidFill>
                <a:srgbClr val="FF0000"/>
              </a:solidFill>
              <a:sym typeface="Wingdings"/>
            </a:endParaRP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61" y="1523935"/>
            <a:ext cx="863600" cy="622300"/>
          </a:xfrm>
          <a:prstGeom prst="rect">
            <a:avLst/>
          </a:prstGeom>
        </p:spPr>
      </p:pic>
      <p:pic>
        <p:nvPicPr>
          <p:cNvPr id="14" name="Picture 13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73" y="2312434"/>
            <a:ext cx="863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78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300" dirty="0">
                <a:solidFill>
                  <a:prstClr val="black"/>
                </a:solidFill>
              </a:rPr>
              <a:t>Lex Order: Algorithm?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754" y="1454046"/>
            <a:ext cx="455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all of the length 6 binary strings with exactly 2 ones.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57886"/>
              </p:ext>
            </p:extLst>
          </p:nvPr>
        </p:nvGraphicFramePr>
        <p:xfrm>
          <a:off x="5928609" y="30089"/>
          <a:ext cx="408969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849">
                  <a:extLst>
                    <a:ext uri="{9D8B030D-6E8A-4147-A177-3AD203B41FA5}">
                      <a16:colId xmlns:a16="http://schemas.microsoft.com/office/drawing/2014/main" val="1226877202"/>
                    </a:ext>
                  </a:extLst>
                </a:gridCol>
                <a:gridCol w="2044849">
                  <a:extLst>
                    <a:ext uri="{9D8B030D-6E8A-4147-A177-3AD203B41FA5}">
                      <a16:colId xmlns:a16="http://schemas.microsoft.com/office/drawing/2014/main" val="2733290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87475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84440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45325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0225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67525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70492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83531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09982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11247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73192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17208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26179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23226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431275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238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77840" y="56520"/>
              <a:ext cx="5331600" cy="5437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7040" y="47160"/>
                <a:ext cx="5352840" cy="54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896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300" dirty="0">
                <a:solidFill>
                  <a:prstClr val="black"/>
                </a:solidFill>
              </a:rPr>
              <a:t>Lex Order: Algorithm?</a:t>
            </a:r>
            <a:endParaRPr sz="3300" dirty="0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58162"/>
              </p:ext>
            </p:extLst>
          </p:nvPr>
        </p:nvGraphicFramePr>
        <p:xfrm>
          <a:off x="5928609" y="30089"/>
          <a:ext cx="408969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849">
                  <a:extLst>
                    <a:ext uri="{9D8B030D-6E8A-4147-A177-3AD203B41FA5}">
                      <a16:colId xmlns:a16="http://schemas.microsoft.com/office/drawing/2014/main" val="1226877202"/>
                    </a:ext>
                  </a:extLst>
                </a:gridCol>
                <a:gridCol w="2044849">
                  <a:extLst>
                    <a:ext uri="{9D8B030D-6E8A-4147-A177-3AD203B41FA5}">
                      <a16:colId xmlns:a16="http://schemas.microsoft.com/office/drawing/2014/main" val="2733290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87475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84440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45325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0225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67525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70492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83531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09982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11247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73192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17208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26179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23226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431275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238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4754" y="1454046"/>
            <a:ext cx="455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all of the length 6 binary strings with exactly 2 ones.</a:t>
            </a:r>
          </a:p>
        </p:txBody>
      </p:sp>
    </p:spTree>
    <p:extLst>
      <p:ext uri="{BB962C8B-B14F-4D97-AF65-F5344CB8AC3E}">
        <p14:creationId xmlns:p14="http://schemas.microsoft.com/office/powerpoint/2010/main" val="99648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Data Compression: Run-Length Encoding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86592" y="1504251"/>
            <a:ext cx="999403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Image:</a:t>
            </a:r>
            <a:r>
              <a:rPr lang="en-US" sz="2000"/>
              <a:t> described as grid of pixels, each with </a:t>
            </a:r>
            <a:r>
              <a:rPr lang="en-US" sz="2000">
                <a:solidFill>
                  <a:srgbClr val="FF0000"/>
                </a:solidFill>
              </a:rPr>
              <a:t>RED</a:t>
            </a:r>
            <a:r>
              <a:rPr lang="en-US" sz="2000"/>
              <a:t>, </a:t>
            </a:r>
            <a:r>
              <a:rPr lang="en-US" sz="2000">
                <a:solidFill>
                  <a:srgbClr val="008000"/>
                </a:solidFill>
              </a:rPr>
              <a:t>GREEN, </a:t>
            </a:r>
            <a:r>
              <a:rPr lang="en-US" sz="2000">
                <a:solidFill>
                  <a:srgbClr val="3366FF"/>
                </a:solidFill>
              </a:rPr>
              <a:t>BLUE </a:t>
            </a:r>
            <a:r>
              <a:rPr lang="en-US" sz="2000"/>
              <a:t>values.</a:t>
            </a:r>
          </a:p>
          <a:p>
            <a:endParaRPr lang="en-US" sz="2000" b="1"/>
          </a:p>
          <a:p>
            <a:r>
              <a:rPr lang="en-US" sz="2000" b="1">
                <a:solidFill>
                  <a:srgbClr val="0000FF"/>
                </a:solidFill>
              </a:rPr>
              <a:t>Idea</a:t>
            </a:r>
            <a:r>
              <a:rPr lang="en-US" sz="2000" b="1"/>
              <a:t>: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/>
              <a:t>instead of storing </a:t>
            </a:r>
            <a:r>
              <a:rPr lang="en-US" sz="2000">
                <a:solidFill>
                  <a:srgbClr val="FF0000"/>
                </a:solidFill>
              </a:rPr>
              <a:t>R</a:t>
            </a:r>
            <a:r>
              <a:rPr lang="en-US" sz="2000">
                <a:solidFill>
                  <a:srgbClr val="008000"/>
                </a:solidFill>
              </a:rPr>
              <a:t>G</a:t>
            </a:r>
            <a:r>
              <a:rPr lang="en-US" sz="2000">
                <a:solidFill>
                  <a:srgbClr val="3366FF"/>
                </a:solidFill>
              </a:rPr>
              <a:t>B </a:t>
            </a:r>
            <a:r>
              <a:rPr lang="en-US" sz="2000"/>
              <a:t>value of each pixel, store </a:t>
            </a:r>
            <a:r>
              <a:rPr lang="en-US" sz="2000" b="1"/>
              <a:t>run-length</a:t>
            </a:r>
            <a:r>
              <a:rPr lang="en-US" sz="2000"/>
              <a:t> of run of same color.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algn="r"/>
            <a:r>
              <a:rPr lang="en-US" sz="2000" i="1"/>
              <a:t>When is this a good coding mechanism?</a:t>
            </a:r>
          </a:p>
          <a:p>
            <a:pPr algn="r"/>
            <a:r>
              <a:rPr lang="en-US" sz="2000" i="1"/>
              <a:t>Will there be any loss in this compression?</a:t>
            </a:r>
          </a:p>
          <a:p>
            <a:endParaRPr lang="en-US" sz="200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27464" y="2832363"/>
            <a:ext cx="2614468" cy="25422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759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Victory!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3015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sym typeface="Wingdings"/>
              </a:rPr>
              <a:t>Using 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lexEncode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lexDecode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we can represent any fixed density length n binary string with k 1s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as a number in the range 0 through C(</a:t>
            </a:r>
            <a:r>
              <a:rPr lang="en-US" sz="2000" dirty="0" err="1">
                <a:solidFill>
                  <a:srgbClr val="000000"/>
                </a:solidFill>
                <a:sym typeface="Wingdings"/>
              </a:rPr>
              <a:t>n,k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)-1.</a:t>
            </a: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So, it takes log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( C(</a:t>
            </a:r>
            <a:r>
              <a:rPr lang="en-US" sz="2000" dirty="0" err="1">
                <a:solidFill>
                  <a:srgbClr val="000000"/>
                </a:solidFill>
                <a:sym typeface="Wingdings"/>
              </a:rPr>
              <a:t>n,k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) ) bits to store fixed-density binary strings using </a:t>
            </a:r>
            <a:r>
              <a:rPr lang="en-US" sz="2000" dirty="0" err="1">
                <a:solidFill>
                  <a:srgbClr val="000000"/>
                </a:solidFill>
                <a:sym typeface="Wingdings"/>
              </a:rPr>
              <a:t>lex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order.</a:t>
            </a: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r>
              <a:rPr lang="en-US" sz="2000" b="1" dirty="0">
                <a:solidFill>
                  <a:srgbClr val="0000FF"/>
                </a:solidFill>
                <a:sym typeface="Wingdings"/>
              </a:rPr>
              <a:t>Theoretical lower bound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log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( C(</a:t>
            </a:r>
            <a:r>
              <a:rPr lang="en-US" sz="2000" dirty="0" err="1">
                <a:solidFill>
                  <a:srgbClr val="000000"/>
                </a:solidFill>
                <a:sym typeface="Wingdings"/>
              </a:rPr>
              <a:t>n,k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) ).  </a:t>
            </a: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r>
              <a:rPr lang="en-US" sz="2000" dirty="0">
                <a:solidFill>
                  <a:srgbClr val="FF0000"/>
                </a:solidFill>
                <a:sym typeface="Wingdings"/>
              </a:rPr>
              <a:t>Same! 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So this encoding algorithm is optimal.</a:t>
            </a:r>
          </a:p>
          <a:p>
            <a:endParaRPr lang="en-US" sz="2000" dirty="0"/>
          </a:p>
        </p:txBody>
      </p:sp>
      <p:pic>
        <p:nvPicPr>
          <p:cNvPr id="4" name="Picture 3" descr="balloon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70" y="3159747"/>
            <a:ext cx="2180061" cy="22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484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FF"/>
                </a:solidFill>
                <a:sym typeface="Wingdings"/>
              </a:rPr>
              <a:t>Sorting algorithm: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performance was measured in terms of number of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				comparisons between list elements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  <a:sym typeface="Wingdings"/>
              </a:rPr>
              <a:t>What's the </a:t>
            </a:r>
            <a:r>
              <a:rPr lang="en-US" sz="2000" b="1" i="1" dirty="0">
                <a:solidFill>
                  <a:srgbClr val="FF0000"/>
                </a:solidFill>
                <a:sym typeface="Wingdings"/>
              </a:rPr>
              <a:t>fastest possible worst case</a:t>
            </a:r>
            <a:r>
              <a:rPr lang="en-US" sz="2000" b="1" i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for any sorting algorithm?</a:t>
            </a:r>
            <a:endParaRPr lang="en-US" sz="2000" i="1" dirty="0">
              <a:solidFill>
                <a:srgbClr val="0000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753996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FF"/>
                </a:solidFill>
                <a:sym typeface="Wingdings"/>
              </a:rPr>
              <a:t>Sorting algorithm: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performance was measured in terms of number of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				comparisons between list elements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  <a:sym typeface="Wingdings"/>
              </a:rPr>
              <a:t>What's the </a:t>
            </a:r>
            <a:r>
              <a:rPr lang="en-US" sz="2000" b="1" i="1" dirty="0">
                <a:solidFill>
                  <a:srgbClr val="FF0000"/>
                </a:solidFill>
                <a:sym typeface="Wingdings"/>
              </a:rPr>
              <a:t>fastest possible worst case</a:t>
            </a:r>
            <a:r>
              <a:rPr lang="en-US" sz="2000" b="1" i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for any sorting algorithm?</a:t>
            </a:r>
          </a:p>
          <a:p>
            <a:pPr>
              <a:buClr>
                <a:schemeClr val="tx1"/>
              </a:buClr>
            </a:pPr>
            <a:endParaRPr lang="en-US" sz="2000" i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FF"/>
                </a:solidFill>
                <a:sym typeface="Wingdings"/>
              </a:rPr>
              <a:t>Tree diagram 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represents possible comparisons we might have to do, based on relative sizes of elements.</a:t>
            </a:r>
          </a:p>
        </p:txBody>
      </p:sp>
    </p:spTree>
    <p:extLst>
      <p:ext uri="{BB962C8B-B14F-4D97-AF65-F5344CB8AC3E}">
        <p14:creationId xmlns:p14="http://schemas.microsoft.com/office/powerpoint/2010/main" val="10776429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>
                <a:solidFill>
                  <a:srgbClr val="0000FF"/>
                </a:solidFill>
                <a:sym typeface="Wingdings"/>
              </a:rPr>
              <a:t>Tree diagram </a:t>
            </a:r>
            <a:r>
              <a:rPr lang="en-US" sz="2000">
                <a:solidFill>
                  <a:srgbClr val="000000"/>
                </a:solidFill>
                <a:sym typeface="Wingdings"/>
              </a:rPr>
              <a:t>represents possible comparisons we might have to do, based on relative sizes of elements.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4965" y="4664320"/>
            <a:ext cx="166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Rosen p. 761</a:t>
            </a:r>
          </a:p>
        </p:txBody>
      </p:sp>
      <p:pic>
        <p:nvPicPr>
          <p:cNvPr id="6" name="Picture 5" descr="decision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12" y="1925425"/>
            <a:ext cx="4663017" cy="33618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88503" y="2076824"/>
            <a:ext cx="123289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a, b, c distinct integers</a:t>
            </a:r>
          </a:p>
        </p:txBody>
      </p:sp>
      <p:cxnSp>
        <p:nvCxnSpPr>
          <p:cNvPr id="5" name="Straight Arrow Connector 4"/>
          <p:cNvCxnSpPr>
            <a:stCxn id="2" idx="1"/>
          </p:cNvCxnSpPr>
          <p:nvPr/>
        </p:nvCxnSpPr>
        <p:spPr>
          <a:xfrm flipH="1">
            <a:off x="7179029" y="2538489"/>
            <a:ext cx="1009474" cy="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140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FF"/>
                </a:solidFill>
                <a:sym typeface="Wingdings"/>
              </a:rPr>
              <a:t>Sorting algorithm: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performance was measured in terms of number of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				comparisons between list elements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  <a:sym typeface="Wingdings"/>
              </a:rPr>
              <a:t>What's the </a:t>
            </a:r>
            <a:r>
              <a:rPr lang="en-US" sz="2000" b="1" i="1" dirty="0">
                <a:solidFill>
                  <a:srgbClr val="FF0000"/>
                </a:solidFill>
                <a:sym typeface="Wingdings"/>
              </a:rPr>
              <a:t>fastest possible worst case</a:t>
            </a:r>
            <a:r>
              <a:rPr lang="en-US" sz="2000" b="1" i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for any sorting algorithm?</a:t>
            </a:r>
          </a:p>
          <a:p>
            <a:pPr>
              <a:buClr>
                <a:schemeClr val="tx1"/>
              </a:buClr>
            </a:pPr>
            <a:endParaRPr lang="en-US" sz="2000" i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Maximum number of comparisons for algorithm is 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height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of its tree diagram.</a:t>
            </a:r>
          </a:p>
        </p:txBody>
      </p:sp>
    </p:spTree>
    <p:extLst>
      <p:ext uri="{BB962C8B-B14F-4D97-AF65-F5344CB8AC3E}">
        <p14:creationId xmlns:p14="http://schemas.microsoft.com/office/powerpoint/2010/main" val="6971700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239371" y="3474026"/>
            <a:ext cx="9686870" cy="163121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How many leaves will there be in a decision tree that sorts n elements?</a:t>
            </a:r>
          </a:p>
          <a:p>
            <a:endParaRPr lang="en-US" sz="20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2</a:t>
            </a:r>
            <a:r>
              <a:rPr lang="en-US" sz="2000" baseline="30000" dirty="0"/>
              <a:t>n</a:t>
            </a:r>
            <a:r>
              <a:rPr lang="en-US" sz="2000" dirty="0"/>
              <a:t>									D.	C(n,2)</a:t>
            </a:r>
          </a:p>
          <a:p>
            <a:pPr marL="457200" indent="-457200">
              <a:buFontTx/>
              <a:buAutoNum type="alphaUcPeriod"/>
            </a:pPr>
            <a:r>
              <a:rPr lang="en-US" sz="2000" dirty="0"/>
              <a:t>log n								E. 	None of the above.</a:t>
            </a:r>
          </a:p>
          <a:p>
            <a:pPr marL="457200" indent="-457200">
              <a:buAutoNum type="alphaUcPeriod"/>
            </a:pPr>
            <a:r>
              <a:rPr lang="en-US" sz="2000" dirty="0"/>
              <a:t>n!</a:t>
            </a:r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86" y="1002336"/>
            <a:ext cx="3428294" cy="24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18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FF"/>
                </a:solidFill>
                <a:sym typeface="Wingdings"/>
              </a:rPr>
              <a:t>Sorting algorithm: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performance was measured in terms of number of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				comparisons between list elements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  <a:sym typeface="Wingdings"/>
              </a:rPr>
              <a:t>What's the </a:t>
            </a:r>
            <a:r>
              <a:rPr lang="en-US" sz="2000" b="1" i="1" dirty="0">
                <a:solidFill>
                  <a:srgbClr val="FF0000"/>
                </a:solidFill>
                <a:sym typeface="Wingdings"/>
              </a:rPr>
              <a:t>fastest possible worst case</a:t>
            </a:r>
            <a:r>
              <a:rPr lang="en-US" sz="2000" b="1" i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for any sorting algorithm?</a:t>
            </a:r>
          </a:p>
          <a:p>
            <a:pPr>
              <a:buClr>
                <a:schemeClr val="tx1"/>
              </a:buClr>
            </a:pPr>
            <a:endParaRPr lang="en-US" sz="2000" i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Maximum number of comparisons for algorithm is 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height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of its tree diagram.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For any algorithm, what would be </a:t>
            </a:r>
            <a:r>
              <a:rPr lang="en-US" sz="2000" b="1" i="1" dirty="0">
                <a:sym typeface="Wingdings"/>
              </a:rPr>
              <a:t>smallest possible height</a:t>
            </a:r>
            <a:r>
              <a:rPr lang="en-US" sz="2000" dirty="0">
                <a:sym typeface="Wingdings"/>
              </a:rPr>
              <a:t>?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What do we know about the tree?	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* Internal nodes correspond to comparisons.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* Leaves correspond to possible input arrangements.</a:t>
            </a:r>
          </a:p>
        </p:txBody>
      </p:sp>
    </p:spTree>
    <p:extLst>
      <p:ext uri="{BB962C8B-B14F-4D97-AF65-F5344CB8AC3E}">
        <p14:creationId xmlns:p14="http://schemas.microsoft.com/office/powerpoint/2010/main" val="2671592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FF"/>
                </a:solidFill>
                <a:sym typeface="Wingdings"/>
              </a:rPr>
              <a:t>Sorting algorithm: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performance was measured in terms of number of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				comparisons between list elements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  <a:sym typeface="Wingdings"/>
              </a:rPr>
              <a:t>What's the </a:t>
            </a:r>
            <a:r>
              <a:rPr lang="en-US" sz="2000" b="1" i="1" dirty="0">
                <a:solidFill>
                  <a:srgbClr val="FF0000"/>
                </a:solidFill>
                <a:sym typeface="Wingdings"/>
              </a:rPr>
              <a:t>fastest possible worst case</a:t>
            </a:r>
            <a:r>
              <a:rPr lang="en-US" sz="2000" b="1" i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for any sorting algorithm?</a:t>
            </a:r>
          </a:p>
          <a:p>
            <a:pPr>
              <a:buClr>
                <a:schemeClr val="tx1"/>
              </a:buClr>
            </a:pPr>
            <a:endParaRPr lang="en-US" sz="2000" i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Maximum number of comparisons for algorithm is 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height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of its tree diagram.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For any algorithm, what would be </a:t>
            </a:r>
            <a:r>
              <a:rPr lang="en-US" sz="2000" b="1" i="1" dirty="0">
                <a:sym typeface="Wingdings"/>
              </a:rPr>
              <a:t>smallest possible height</a:t>
            </a:r>
            <a:r>
              <a:rPr lang="en-US" sz="2000" dirty="0">
                <a:sym typeface="Wingdings"/>
              </a:rPr>
              <a:t>?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What do we know about the tree?	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* Internal nodes correspond to comparisons.				</a:t>
            </a:r>
            <a:r>
              <a:rPr lang="en-US" sz="2000" i="1" dirty="0">
                <a:solidFill>
                  <a:srgbClr val="0000FF"/>
                </a:solidFill>
                <a:sym typeface="Wingdings"/>
              </a:rPr>
              <a:t>Depends on algorithm.</a:t>
            </a: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* Leaves correspond to possible input arrangements.		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n!</a:t>
            </a:r>
            <a:endParaRPr lang="en-US" sz="20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7450004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>
                <a:solidFill>
                  <a:srgbClr val="0000FF"/>
                </a:solidFill>
                <a:sym typeface="Wingdings"/>
              </a:rPr>
              <a:t>How does height relate to number of leaves?</a:t>
            </a:r>
          </a:p>
          <a:p>
            <a:pPr>
              <a:buClr>
                <a:schemeClr val="tx1"/>
              </a:buClr>
            </a:pPr>
            <a:endParaRPr lang="en-US" sz="2000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>
                <a:sym typeface="Wingdings"/>
              </a:rPr>
              <a:t>Theorem</a:t>
            </a:r>
            <a:r>
              <a:rPr lang="en-US" sz="2000">
                <a:sym typeface="Wingdings"/>
              </a:rPr>
              <a:t>: There are at most 2</a:t>
            </a:r>
            <a:r>
              <a:rPr lang="en-US" sz="2000" baseline="30000">
                <a:sym typeface="Wingdings"/>
              </a:rPr>
              <a:t>h</a:t>
            </a:r>
            <a:r>
              <a:rPr lang="en-US" sz="2000">
                <a:sym typeface="Wingdings"/>
              </a:rPr>
              <a:t> leaves in a binary tree with height h.</a:t>
            </a:r>
          </a:p>
          <a:p>
            <a:pPr>
              <a:buClr>
                <a:schemeClr val="tx1"/>
              </a:buClr>
            </a:pPr>
            <a:endParaRPr lang="en-US" sz="2000" b="1"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b="1"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954" y="2858061"/>
            <a:ext cx="8033435" cy="193899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Which of the following is true?</a:t>
            </a:r>
          </a:p>
          <a:p>
            <a:pPr marL="457200" indent="-457200">
              <a:buAutoNum type="alphaUcPeriod"/>
            </a:pPr>
            <a:r>
              <a:rPr lang="en-US" sz="2000" dirty="0"/>
              <a:t>It's possible to have a binary tree with height 3 and 1 leaf.	</a:t>
            </a:r>
          </a:p>
          <a:p>
            <a:pPr marL="457200" indent="-457200">
              <a:buAutoNum type="alphaUcPeriod"/>
            </a:pPr>
            <a:r>
              <a:rPr lang="en-US" sz="2000" dirty="0"/>
              <a:t>It's possible to have a binary tree with height 1 and 3 leaves.</a:t>
            </a:r>
          </a:p>
          <a:p>
            <a:pPr marL="457200" indent="-457200">
              <a:buAutoNum type="alphaUcPeriod"/>
            </a:pPr>
            <a:r>
              <a:rPr lang="en-US" sz="2000" dirty="0"/>
              <a:t>Every binary tree with height 3 has 1 leaf.</a:t>
            </a:r>
          </a:p>
          <a:p>
            <a:pPr marL="457200" indent="-457200">
              <a:buAutoNum type="alphaUcPeriod"/>
            </a:pPr>
            <a:r>
              <a:rPr lang="en-US" sz="2000" dirty="0"/>
              <a:t>Every binary tree with height 1 has 3 leaves.</a:t>
            </a:r>
          </a:p>
          <a:p>
            <a:pPr marL="457200" indent="-457200">
              <a:buAutoNum type="alphaUcPeriod"/>
            </a:pPr>
            <a:r>
              <a:rPr lang="en-US" sz="2000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9798959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>
                <a:solidFill>
                  <a:srgbClr val="0000FF"/>
                </a:solidFill>
                <a:sym typeface="Wingdings"/>
              </a:rPr>
              <a:t>How does height relate to number of leaves?</a:t>
            </a:r>
          </a:p>
          <a:p>
            <a:pPr>
              <a:buClr>
                <a:schemeClr val="tx1"/>
              </a:buClr>
            </a:pPr>
            <a:endParaRPr lang="en-US" sz="2000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>
                <a:sym typeface="Wingdings"/>
              </a:rPr>
              <a:t>Theorem</a:t>
            </a:r>
            <a:r>
              <a:rPr lang="en-US" sz="2000">
                <a:sym typeface="Wingdings"/>
              </a:rPr>
              <a:t>: There are at most 2</a:t>
            </a:r>
            <a:r>
              <a:rPr lang="en-US" sz="2000" baseline="30000">
                <a:sym typeface="Wingdings"/>
              </a:rPr>
              <a:t>h</a:t>
            </a:r>
            <a:r>
              <a:rPr lang="en-US" sz="2000">
                <a:sym typeface="Wingdings"/>
              </a:rPr>
              <a:t> leaves in a binary tree with height h.</a:t>
            </a:r>
          </a:p>
          <a:p>
            <a:pPr>
              <a:buClr>
                <a:schemeClr val="tx1"/>
              </a:buClr>
            </a:pPr>
            <a:endParaRPr lang="en-US" sz="2000" b="1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>
                <a:sym typeface="Wingdings"/>
              </a:rPr>
              <a:t>Proof: </a:t>
            </a:r>
            <a:r>
              <a:rPr lang="en-US" sz="2000">
                <a:sym typeface="Wingdings"/>
              </a:rPr>
              <a:t> By </a:t>
            </a:r>
            <a:r>
              <a:rPr lang="en-US" sz="2000">
                <a:solidFill>
                  <a:srgbClr val="FF0000"/>
                </a:solidFill>
                <a:sym typeface="Wingdings"/>
              </a:rPr>
              <a:t>induction </a:t>
            </a:r>
            <a:r>
              <a:rPr lang="en-US" sz="2000">
                <a:sym typeface="Wingdings"/>
              </a:rPr>
              <a:t>on the height h &gt;= 0.</a:t>
            </a:r>
          </a:p>
          <a:p>
            <a:pPr>
              <a:buClr>
                <a:schemeClr val="tx1"/>
              </a:buClr>
            </a:pPr>
            <a:endParaRPr lang="en-US" sz="2000" b="1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i="1">
                <a:solidFill>
                  <a:srgbClr val="0000FF"/>
                </a:solidFill>
                <a:sym typeface="Wingdings"/>
              </a:rPr>
              <a:t>Base case </a:t>
            </a:r>
            <a:r>
              <a:rPr lang="en-US" sz="2000">
                <a:sym typeface="Wingdings"/>
              </a:rPr>
              <a:t>WTS that there are at most 2</a:t>
            </a:r>
            <a:r>
              <a:rPr lang="en-US" sz="2000" baseline="30000">
                <a:sym typeface="Wingdings"/>
              </a:rPr>
              <a:t>0</a:t>
            </a:r>
            <a:r>
              <a:rPr lang="en-US" sz="2000">
                <a:sym typeface="Wingdings"/>
              </a:rPr>
              <a:t> leaves in a binary tree with height h=0.</a:t>
            </a:r>
          </a:p>
          <a:p>
            <a:pPr>
              <a:buClr>
                <a:schemeClr val="tx1"/>
              </a:buClr>
            </a:pPr>
            <a:endParaRPr lang="en-US" sz="2000" i="1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i="1">
                <a:solidFill>
                  <a:srgbClr val="000000"/>
                </a:solidFill>
                <a:sym typeface="Wingdings"/>
              </a:rPr>
              <a:t>What trees have height 0?</a:t>
            </a:r>
          </a:p>
          <a:p>
            <a:pPr>
              <a:buClr>
                <a:schemeClr val="tx1"/>
              </a:buClr>
            </a:pPr>
            <a:endParaRPr lang="en-US" sz="2000" b="1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7567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Lossy Compression: Singular Value Decomposition</a:t>
            </a:r>
            <a:endParaRPr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86592" y="1504251"/>
            <a:ext cx="9994033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Image:</a:t>
            </a:r>
            <a:r>
              <a:rPr lang="en-US" sz="2000"/>
              <a:t> described as grid of pixels, each with </a:t>
            </a:r>
            <a:r>
              <a:rPr lang="en-US" sz="2000">
                <a:solidFill>
                  <a:srgbClr val="FF0000"/>
                </a:solidFill>
              </a:rPr>
              <a:t>RED</a:t>
            </a:r>
            <a:r>
              <a:rPr lang="en-US" sz="2000"/>
              <a:t>, </a:t>
            </a:r>
            <a:r>
              <a:rPr lang="en-US" sz="2000">
                <a:solidFill>
                  <a:srgbClr val="008000"/>
                </a:solidFill>
              </a:rPr>
              <a:t>GREEN, </a:t>
            </a:r>
            <a:r>
              <a:rPr lang="en-US" sz="2000">
                <a:solidFill>
                  <a:srgbClr val="3366FF"/>
                </a:solidFill>
              </a:rPr>
              <a:t>BLUE </a:t>
            </a:r>
            <a:r>
              <a:rPr lang="en-US" sz="2000"/>
              <a:t>values.</a:t>
            </a:r>
          </a:p>
          <a:p>
            <a:endParaRPr lang="en-US" sz="2000" b="1"/>
          </a:p>
          <a:p>
            <a:r>
              <a:rPr lang="en-US" sz="2000" b="1">
                <a:solidFill>
                  <a:srgbClr val="0000FF"/>
                </a:solidFill>
              </a:rPr>
              <a:t>Idea</a:t>
            </a:r>
            <a:r>
              <a:rPr lang="en-US" sz="2000" b="1"/>
              <a:t>: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/>
              <a:t>use Linear Algebra to compress data to a fraction of its size, with minimal loss.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95764" y="2554724"/>
            <a:ext cx="5551055" cy="29553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7117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FF"/>
                </a:solidFill>
                <a:sym typeface="Wingdings"/>
              </a:rPr>
              <a:t>How does height relate to number of leaves?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ym typeface="Wingdings"/>
              </a:rPr>
              <a:t>Theorem</a:t>
            </a:r>
            <a:r>
              <a:rPr lang="en-US" sz="2000" dirty="0">
                <a:sym typeface="Wingdings"/>
              </a:rPr>
              <a:t>: There are at most 2</a:t>
            </a:r>
            <a:r>
              <a:rPr lang="en-US" sz="2000" baseline="30000" dirty="0">
                <a:sym typeface="Wingdings"/>
              </a:rPr>
              <a:t>h</a:t>
            </a:r>
            <a:r>
              <a:rPr lang="en-US" sz="2000" dirty="0">
                <a:sym typeface="Wingdings"/>
              </a:rPr>
              <a:t> leaves in a binary tree with height h.</a:t>
            </a:r>
          </a:p>
          <a:p>
            <a:pPr>
              <a:buClr>
                <a:schemeClr val="tx1"/>
              </a:buClr>
            </a:pPr>
            <a:endParaRPr lang="en-US" sz="2000" b="1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ym typeface="Wingdings"/>
              </a:rPr>
              <a:t>Proof: </a:t>
            </a:r>
            <a:r>
              <a:rPr lang="en-US" sz="2000" dirty="0">
                <a:sym typeface="Wingdings"/>
              </a:rPr>
              <a:t> By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induction </a:t>
            </a:r>
            <a:r>
              <a:rPr lang="en-US" sz="2000" dirty="0">
                <a:sym typeface="Wingdings"/>
              </a:rPr>
              <a:t>on the height h &gt;= 0.</a:t>
            </a:r>
          </a:p>
          <a:p>
            <a:pPr>
              <a:buClr>
                <a:schemeClr val="tx1"/>
              </a:buClr>
            </a:pPr>
            <a:endParaRPr lang="en-US" sz="2000" b="1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FF"/>
                </a:solidFill>
                <a:sym typeface="Wingdings"/>
              </a:rPr>
              <a:t>Base case </a:t>
            </a:r>
            <a:r>
              <a:rPr lang="en-US" sz="2000" dirty="0">
                <a:sym typeface="Wingdings"/>
              </a:rPr>
              <a:t>WTS that there are at most 2</a:t>
            </a:r>
            <a:r>
              <a:rPr lang="en-US" sz="2000" baseline="30000" dirty="0">
                <a:sym typeface="Wingdings"/>
              </a:rPr>
              <a:t>0</a:t>
            </a:r>
            <a:r>
              <a:rPr lang="en-US" sz="2000" dirty="0">
                <a:sym typeface="Wingdings"/>
              </a:rPr>
              <a:t> leaves in a binary tree with height h=0.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If a binary tree has height 0, its only node is the root.  In this case the root is also a (and the only) leaf node.  So, the number of leaves is 1 = 2</a:t>
            </a:r>
            <a:r>
              <a:rPr lang="en-US" sz="2000" baseline="30000" dirty="0">
                <a:solidFill>
                  <a:srgbClr val="000000"/>
                </a:solidFill>
                <a:sym typeface="Wingdings"/>
              </a:rPr>
              <a:t>0 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in the only possible tree with h=0. </a:t>
            </a:r>
          </a:p>
          <a:p>
            <a:pPr>
              <a:buClr>
                <a:schemeClr val="tx1"/>
              </a:buClr>
            </a:pPr>
            <a:endParaRPr lang="en-US" sz="2000" b="1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200974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>
                <a:solidFill>
                  <a:srgbClr val="0000FF"/>
                </a:solidFill>
                <a:sym typeface="Wingdings"/>
              </a:rPr>
              <a:t>How does height relate to number of leaves?</a:t>
            </a:r>
          </a:p>
          <a:p>
            <a:pPr>
              <a:buClr>
                <a:schemeClr val="tx1"/>
              </a:buClr>
            </a:pPr>
            <a:endParaRPr lang="en-US" sz="2000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>
                <a:sym typeface="Wingdings"/>
              </a:rPr>
              <a:t>Theorem</a:t>
            </a:r>
            <a:r>
              <a:rPr lang="en-US" sz="2000">
                <a:sym typeface="Wingdings"/>
              </a:rPr>
              <a:t>: There are at most 2</a:t>
            </a:r>
            <a:r>
              <a:rPr lang="en-US" sz="2000" baseline="30000">
                <a:sym typeface="Wingdings"/>
              </a:rPr>
              <a:t>h</a:t>
            </a:r>
            <a:r>
              <a:rPr lang="en-US" sz="2000">
                <a:sym typeface="Wingdings"/>
              </a:rPr>
              <a:t> leaves in a binary tree with height h.</a:t>
            </a:r>
          </a:p>
          <a:p>
            <a:pPr>
              <a:buClr>
                <a:schemeClr val="tx1"/>
              </a:buClr>
            </a:pPr>
            <a:endParaRPr lang="en-US" sz="2000" b="1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>
                <a:sym typeface="Wingdings"/>
              </a:rPr>
              <a:t>Proof: </a:t>
            </a:r>
            <a:r>
              <a:rPr lang="en-US" sz="2000">
                <a:sym typeface="Wingdings"/>
              </a:rPr>
              <a:t> By </a:t>
            </a:r>
            <a:r>
              <a:rPr lang="en-US" sz="2000">
                <a:solidFill>
                  <a:srgbClr val="FF0000"/>
                </a:solidFill>
                <a:sym typeface="Wingdings"/>
              </a:rPr>
              <a:t>induction </a:t>
            </a:r>
            <a:r>
              <a:rPr lang="en-US" sz="2000">
                <a:sym typeface="Wingdings"/>
              </a:rPr>
              <a:t>on the height h &gt;= 0.</a:t>
            </a:r>
          </a:p>
          <a:p>
            <a:pPr>
              <a:buClr>
                <a:schemeClr val="tx1"/>
              </a:buClr>
            </a:pPr>
            <a:endParaRPr lang="en-US" sz="2000" b="1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i="1">
                <a:solidFill>
                  <a:srgbClr val="0000FF"/>
                </a:solidFill>
                <a:sym typeface="Wingdings"/>
              </a:rPr>
              <a:t>Induction Step </a:t>
            </a:r>
            <a:r>
              <a:rPr lang="en-US" sz="2000">
                <a:sym typeface="Wingdings"/>
              </a:rPr>
              <a:t>Let h be some integer &gt;=0 and assume (as the </a:t>
            </a:r>
            <a:r>
              <a:rPr lang="en-US" sz="2000" b="1">
                <a:solidFill>
                  <a:srgbClr val="0000FF"/>
                </a:solidFill>
                <a:sym typeface="Wingdings"/>
              </a:rPr>
              <a:t>IH</a:t>
            </a:r>
            <a:r>
              <a:rPr lang="en-US" sz="2000">
                <a:sym typeface="Wingdings"/>
              </a:rPr>
              <a:t>) that</a:t>
            </a:r>
          </a:p>
          <a:p>
            <a:pPr>
              <a:buClr>
                <a:schemeClr val="tx1"/>
              </a:buClr>
            </a:pPr>
            <a:endParaRPr lang="en-US" sz="200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	There are at most 2</a:t>
            </a:r>
            <a:r>
              <a:rPr lang="en-US" sz="2000" baseline="30000">
                <a:sym typeface="Wingdings"/>
              </a:rPr>
              <a:t>h</a:t>
            </a:r>
            <a:r>
              <a:rPr lang="en-US" sz="2000">
                <a:sym typeface="Wingdings"/>
              </a:rPr>
              <a:t> leaves in a binary tree with height h.</a:t>
            </a:r>
          </a:p>
          <a:p>
            <a:pPr>
              <a:buClr>
                <a:schemeClr val="tx1"/>
              </a:buClr>
            </a:pPr>
            <a:endParaRPr lang="en-US" sz="200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WTS that there are at most 2</a:t>
            </a:r>
            <a:r>
              <a:rPr lang="en-US" sz="2000" baseline="30000">
                <a:sym typeface="Wingdings"/>
              </a:rPr>
              <a:t>h+1</a:t>
            </a:r>
            <a:r>
              <a:rPr lang="en-US" sz="2000">
                <a:sym typeface="Wingdings"/>
              </a:rPr>
              <a:t> leaves in a binary tree with height h+1.</a:t>
            </a:r>
          </a:p>
          <a:p>
            <a:pPr>
              <a:buClr>
                <a:schemeClr val="tx1"/>
              </a:buClr>
            </a:pPr>
            <a:endParaRPr lang="en-US" sz="2000" b="1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9141657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i="1">
                <a:solidFill>
                  <a:srgbClr val="0000FF"/>
                </a:solidFill>
                <a:sym typeface="Wingdings"/>
              </a:rPr>
              <a:t>Induction Step </a:t>
            </a:r>
            <a:r>
              <a:rPr lang="en-US" sz="2000">
                <a:sym typeface="Wingdings"/>
              </a:rPr>
              <a:t>Let h be some integer &gt;=0 and assume (as the </a:t>
            </a:r>
            <a:r>
              <a:rPr lang="en-US" sz="2000" b="1">
                <a:solidFill>
                  <a:srgbClr val="0000FF"/>
                </a:solidFill>
                <a:sym typeface="Wingdings"/>
              </a:rPr>
              <a:t>IH</a:t>
            </a:r>
            <a:r>
              <a:rPr lang="en-US" sz="2000">
                <a:sym typeface="Wingdings"/>
              </a:rPr>
              <a:t>) that</a:t>
            </a:r>
          </a:p>
          <a:p>
            <a:pPr>
              <a:buClr>
                <a:schemeClr val="tx1"/>
              </a:buClr>
            </a:pPr>
            <a:endParaRPr lang="en-US" sz="200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	There are at most 2</a:t>
            </a:r>
            <a:r>
              <a:rPr lang="en-US" sz="2000" baseline="30000">
                <a:sym typeface="Wingdings"/>
              </a:rPr>
              <a:t>h</a:t>
            </a:r>
            <a:r>
              <a:rPr lang="en-US" sz="2000">
                <a:sym typeface="Wingdings"/>
              </a:rPr>
              <a:t> leaves in a binary tree with height h.</a:t>
            </a:r>
          </a:p>
          <a:p>
            <a:pPr>
              <a:buClr>
                <a:schemeClr val="tx1"/>
              </a:buClr>
            </a:pPr>
            <a:endParaRPr lang="en-US" sz="200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WTS that there are at most 2</a:t>
            </a:r>
            <a:r>
              <a:rPr lang="en-US" sz="2000" baseline="30000">
                <a:sym typeface="Wingdings"/>
              </a:rPr>
              <a:t>h+1</a:t>
            </a:r>
            <a:r>
              <a:rPr lang="en-US" sz="2000">
                <a:sym typeface="Wingdings"/>
              </a:rPr>
              <a:t> leaves in a binary tree with height h+1.</a:t>
            </a: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Consider a tree U with height h+1. 		</a:t>
            </a:r>
            <a:r>
              <a:rPr lang="en-US" sz="2000" i="1">
                <a:solidFill>
                  <a:srgbClr val="0000FF"/>
                </a:solidFill>
                <a:sym typeface="Wingdings"/>
              </a:rPr>
              <a:t>How can we relate it to trees of height h</a:t>
            </a:r>
          </a:p>
          <a:p>
            <a:pPr>
              <a:buClr>
                <a:schemeClr val="tx1"/>
              </a:buClr>
            </a:pPr>
            <a:r>
              <a:rPr lang="en-US" sz="2000" i="1">
                <a:solidFill>
                  <a:srgbClr val="0000FF"/>
                </a:solidFill>
                <a:sym typeface="Wingdings"/>
              </a:rPr>
              <a:t>										so that we can use IH?</a:t>
            </a:r>
            <a:endParaRPr lang="en-US" sz="200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602384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FF"/>
                </a:solidFill>
                <a:sym typeface="Wingdings"/>
              </a:rPr>
              <a:t>Induction Step </a:t>
            </a:r>
            <a:r>
              <a:rPr lang="en-US" sz="2000" dirty="0">
                <a:sym typeface="Wingdings"/>
              </a:rPr>
              <a:t>Let h be some integer &gt;=0 and assume (as the 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IH</a:t>
            </a:r>
            <a:r>
              <a:rPr lang="en-US" sz="2000" dirty="0">
                <a:sym typeface="Wingdings"/>
              </a:rPr>
              <a:t>) that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There are at most 2</a:t>
            </a:r>
            <a:r>
              <a:rPr lang="en-US" sz="2000" baseline="30000" dirty="0">
                <a:sym typeface="Wingdings"/>
              </a:rPr>
              <a:t>h</a:t>
            </a:r>
            <a:r>
              <a:rPr lang="en-US" sz="2000" dirty="0">
                <a:sym typeface="Wingdings"/>
              </a:rPr>
              <a:t> leaves in a binary tree with height h.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WTS that there are at most 2</a:t>
            </a:r>
            <a:r>
              <a:rPr lang="en-US" sz="2000" baseline="30000" dirty="0">
                <a:sym typeface="Wingdings"/>
              </a:rPr>
              <a:t>h+1</a:t>
            </a:r>
            <a:r>
              <a:rPr lang="en-US" sz="2000" dirty="0">
                <a:sym typeface="Wingdings"/>
              </a:rPr>
              <a:t> leaves in a binary tree with height h+1.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Consider a tree U with height h+1. 		</a:t>
            </a:r>
            <a:r>
              <a:rPr lang="en-US" sz="2000" i="1" dirty="0">
                <a:solidFill>
                  <a:srgbClr val="0000FF"/>
                </a:solidFill>
                <a:sym typeface="Wingdings"/>
              </a:rPr>
              <a:t>How can we relate it to trees of height h</a:t>
            </a:r>
          </a:p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FF"/>
                </a:solidFill>
                <a:sym typeface="Wingdings"/>
              </a:rPr>
              <a:t>										so that we can use IH?</a:t>
            </a: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FF0000"/>
                </a:solidFill>
                <a:sym typeface="Wingdings"/>
              </a:rPr>
              <a:t>Remove</a:t>
            </a:r>
            <a:r>
              <a:rPr lang="en-US" sz="2000" dirty="0">
                <a:sym typeface="Wingdings"/>
              </a:rPr>
              <a:t> all the leaves of U.  This gives a new tree, T, of height h.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By the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IH</a:t>
            </a:r>
            <a:r>
              <a:rPr lang="en-US" sz="2000" b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the tree T has at most 2</a:t>
            </a:r>
            <a:r>
              <a:rPr lang="en-US" sz="2000" baseline="30000" dirty="0">
                <a:sym typeface="Wingdings"/>
              </a:rPr>
              <a:t>h </a:t>
            </a:r>
            <a:r>
              <a:rPr lang="en-US" sz="2000" dirty="0">
                <a:sym typeface="Wingdings"/>
              </a:rPr>
              <a:t>leaves.  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To get from T to U, we need to add back the leaves of U.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How many are there?</a:t>
            </a:r>
          </a:p>
        </p:txBody>
      </p:sp>
    </p:spTree>
    <p:extLst>
      <p:ext uri="{BB962C8B-B14F-4D97-AF65-F5344CB8AC3E}">
        <p14:creationId xmlns:p14="http://schemas.microsoft.com/office/powerpoint/2010/main" val="35801607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i="1">
                <a:solidFill>
                  <a:srgbClr val="0000FF"/>
                </a:solidFill>
                <a:sym typeface="Wingdings"/>
              </a:rPr>
              <a:t>Induction Step </a:t>
            </a:r>
            <a:r>
              <a:rPr lang="en-US" sz="2000">
                <a:sym typeface="Wingdings"/>
              </a:rPr>
              <a:t>Let h be some integer &gt;=0 and assume (as the </a:t>
            </a:r>
            <a:r>
              <a:rPr lang="en-US" sz="2000" b="1">
                <a:solidFill>
                  <a:srgbClr val="0000FF"/>
                </a:solidFill>
                <a:sym typeface="Wingdings"/>
              </a:rPr>
              <a:t>IH</a:t>
            </a:r>
            <a:r>
              <a:rPr lang="en-US" sz="2000">
                <a:sym typeface="Wingdings"/>
              </a:rPr>
              <a:t>) that</a:t>
            </a:r>
          </a:p>
          <a:p>
            <a:pPr>
              <a:buClr>
                <a:schemeClr val="tx1"/>
              </a:buClr>
            </a:pPr>
            <a:endParaRPr lang="en-US" sz="200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	There are at most 2</a:t>
            </a:r>
            <a:r>
              <a:rPr lang="en-US" sz="2000" baseline="30000">
                <a:sym typeface="Wingdings"/>
              </a:rPr>
              <a:t>h</a:t>
            </a:r>
            <a:r>
              <a:rPr lang="en-US" sz="2000">
                <a:sym typeface="Wingdings"/>
              </a:rPr>
              <a:t> leaves in a binary tree with height h.</a:t>
            </a:r>
          </a:p>
          <a:p>
            <a:pPr>
              <a:buClr>
                <a:schemeClr val="tx1"/>
              </a:buClr>
            </a:pPr>
            <a:endParaRPr lang="en-US" sz="200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WTS that there are at most 2</a:t>
            </a:r>
            <a:r>
              <a:rPr lang="en-US" sz="2000" baseline="30000">
                <a:sym typeface="Wingdings"/>
              </a:rPr>
              <a:t>h+1</a:t>
            </a:r>
            <a:r>
              <a:rPr lang="en-US" sz="2000">
                <a:sym typeface="Wingdings"/>
              </a:rPr>
              <a:t> leaves in a binary tree with height h+1.</a:t>
            </a:r>
            <a:endParaRPr lang="en-US" sz="2000" b="1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Consider a tree U with height h+1. 		</a:t>
            </a:r>
            <a:r>
              <a:rPr lang="en-US" sz="2000" i="1">
                <a:solidFill>
                  <a:srgbClr val="0000FF"/>
                </a:solidFill>
                <a:sym typeface="Wingdings"/>
              </a:rPr>
              <a:t>How can we relate it to trees of height h</a:t>
            </a:r>
          </a:p>
          <a:p>
            <a:pPr>
              <a:buClr>
                <a:schemeClr val="tx1"/>
              </a:buClr>
            </a:pPr>
            <a:r>
              <a:rPr lang="en-US" sz="2000" i="1">
                <a:solidFill>
                  <a:srgbClr val="0000FF"/>
                </a:solidFill>
                <a:sym typeface="Wingdings"/>
              </a:rPr>
              <a:t>										so that we can use IH?</a:t>
            </a:r>
          </a:p>
          <a:p>
            <a:pPr>
              <a:buClr>
                <a:schemeClr val="tx1"/>
              </a:buClr>
            </a:pPr>
            <a:r>
              <a:rPr lang="en-US" sz="2000" b="1">
                <a:solidFill>
                  <a:srgbClr val="FF0000"/>
                </a:solidFill>
                <a:sym typeface="Wingdings"/>
              </a:rPr>
              <a:t>Remove</a:t>
            </a:r>
            <a:r>
              <a:rPr lang="en-US" sz="2000">
                <a:sym typeface="Wingdings"/>
              </a:rPr>
              <a:t> all the leaves of U.  This gives a new tree, T, of height h.</a:t>
            </a: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By the </a:t>
            </a:r>
            <a:r>
              <a:rPr lang="en-US" sz="2000" b="1">
                <a:solidFill>
                  <a:srgbClr val="FF0000"/>
                </a:solidFill>
                <a:sym typeface="Wingdings"/>
              </a:rPr>
              <a:t>IH</a:t>
            </a:r>
            <a:r>
              <a:rPr lang="en-US" sz="2000" b="1">
                <a:sym typeface="Wingdings"/>
              </a:rPr>
              <a:t> </a:t>
            </a:r>
            <a:r>
              <a:rPr lang="en-US" sz="2000">
                <a:sym typeface="Wingdings"/>
              </a:rPr>
              <a:t>the tree T has at most 2</a:t>
            </a:r>
            <a:r>
              <a:rPr lang="en-US" sz="2000" baseline="30000">
                <a:sym typeface="Wingdings"/>
              </a:rPr>
              <a:t>h </a:t>
            </a:r>
            <a:r>
              <a:rPr lang="en-US" sz="2000">
                <a:sym typeface="Wingdings"/>
              </a:rPr>
              <a:t>leaves.  </a:t>
            </a:r>
          </a:p>
          <a:p>
            <a:pPr>
              <a:buClr>
                <a:schemeClr val="tx1"/>
              </a:buClr>
            </a:pPr>
            <a:endParaRPr lang="en-US" sz="200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To get from T to U, we need to add back the leaves of U.  </a:t>
            </a:r>
            <a:r>
              <a:rPr lang="en-US" sz="2000">
                <a:solidFill>
                  <a:srgbClr val="0000FF"/>
                </a:solidFill>
                <a:sym typeface="Wingdings"/>
              </a:rPr>
              <a:t>How many are there?</a:t>
            </a:r>
          </a:p>
          <a:p>
            <a:pPr>
              <a:buClr>
                <a:schemeClr val="tx1"/>
              </a:buClr>
            </a:pPr>
            <a:r>
              <a:rPr lang="en-US" sz="2000">
                <a:solidFill>
                  <a:srgbClr val="000000"/>
                </a:solidFill>
                <a:sym typeface="Wingdings"/>
              </a:rPr>
              <a:t>For each leaf of T, there are </a:t>
            </a:r>
            <a:r>
              <a:rPr lang="en-US" sz="2000" b="1">
                <a:solidFill>
                  <a:srgbClr val="FF0000"/>
                </a:solidFill>
                <a:sym typeface="Wingdings"/>
              </a:rPr>
              <a:t>at most 2</a:t>
            </a:r>
            <a:r>
              <a:rPr lang="en-US" sz="200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>
                <a:solidFill>
                  <a:srgbClr val="000000"/>
                </a:solidFill>
                <a:sym typeface="Wingdings"/>
              </a:rPr>
              <a:t>leaves in U.</a:t>
            </a:r>
          </a:p>
        </p:txBody>
      </p:sp>
    </p:spTree>
    <p:extLst>
      <p:ext uri="{BB962C8B-B14F-4D97-AF65-F5344CB8AC3E}">
        <p14:creationId xmlns:p14="http://schemas.microsoft.com/office/powerpoint/2010/main" val="19106077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i="1">
                <a:solidFill>
                  <a:srgbClr val="0000FF"/>
                </a:solidFill>
                <a:sym typeface="Wingdings"/>
              </a:rPr>
              <a:t>Induction Step </a:t>
            </a:r>
            <a:r>
              <a:rPr lang="en-US" sz="2000">
                <a:sym typeface="Wingdings"/>
              </a:rPr>
              <a:t>Let h be some integer &gt;=0 and assume (as the </a:t>
            </a:r>
            <a:r>
              <a:rPr lang="en-US" sz="2000" b="1">
                <a:solidFill>
                  <a:srgbClr val="0000FF"/>
                </a:solidFill>
                <a:sym typeface="Wingdings"/>
              </a:rPr>
              <a:t>IH</a:t>
            </a:r>
            <a:r>
              <a:rPr lang="en-US" sz="2000">
                <a:sym typeface="Wingdings"/>
              </a:rPr>
              <a:t>) that</a:t>
            </a:r>
          </a:p>
          <a:p>
            <a:pPr>
              <a:buClr>
                <a:schemeClr val="tx1"/>
              </a:buClr>
            </a:pPr>
            <a:endParaRPr lang="en-US" sz="200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	There are at most 2</a:t>
            </a:r>
            <a:r>
              <a:rPr lang="en-US" sz="2000" baseline="30000">
                <a:sym typeface="Wingdings"/>
              </a:rPr>
              <a:t>h</a:t>
            </a:r>
            <a:r>
              <a:rPr lang="en-US" sz="2000">
                <a:sym typeface="Wingdings"/>
              </a:rPr>
              <a:t> leaves in a binary tree with height h.</a:t>
            </a:r>
          </a:p>
          <a:p>
            <a:pPr>
              <a:buClr>
                <a:schemeClr val="tx1"/>
              </a:buClr>
            </a:pPr>
            <a:endParaRPr lang="en-US" sz="200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WTS that there are at most 2</a:t>
            </a:r>
            <a:r>
              <a:rPr lang="en-US" sz="2000" baseline="30000">
                <a:sym typeface="Wingdings"/>
              </a:rPr>
              <a:t>h+1</a:t>
            </a:r>
            <a:r>
              <a:rPr lang="en-US" sz="2000">
                <a:sym typeface="Wingdings"/>
              </a:rPr>
              <a:t> leaves in a binary tree with height h+1.</a:t>
            </a:r>
            <a:endParaRPr lang="en-US" sz="2000" b="1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Consider a tree U with height h+1. 		</a:t>
            </a:r>
            <a:r>
              <a:rPr lang="en-US" sz="2000" i="1">
                <a:solidFill>
                  <a:srgbClr val="0000FF"/>
                </a:solidFill>
                <a:sym typeface="Wingdings"/>
              </a:rPr>
              <a:t>How can we relate it to trees of height h</a:t>
            </a:r>
          </a:p>
          <a:p>
            <a:pPr>
              <a:buClr>
                <a:schemeClr val="tx1"/>
              </a:buClr>
            </a:pPr>
            <a:r>
              <a:rPr lang="en-US" sz="2000" i="1">
                <a:solidFill>
                  <a:srgbClr val="0000FF"/>
                </a:solidFill>
                <a:sym typeface="Wingdings"/>
              </a:rPr>
              <a:t>										so that we can use IH?</a:t>
            </a:r>
          </a:p>
          <a:p>
            <a:pPr>
              <a:buClr>
                <a:schemeClr val="tx1"/>
              </a:buClr>
            </a:pPr>
            <a:r>
              <a:rPr lang="en-US" sz="2000" b="1">
                <a:solidFill>
                  <a:srgbClr val="FF0000"/>
                </a:solidFill>
                <a:sym typeface="Wingdings"/>
              </a:rPr>
              <a:t>Remove</a:t>
            </a:r>
            <a:r>
              <a:rPr lang="en-US" sz="2000">
                <a:sym typeface="Wingdings"/>
              </a:rPr>
              <a:t> all the leaves of U.  This gives a new tree, T, of height h.</a:t>
            </a: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By the </a:t>
            </a:r>
            <a:r>
              <a:rPr lang="en-US" sz="2000" b="1">
                <a:solidFill>
                  <a:srgbClr val="FF0000"/>
                </a:solidFill>
                <a:sym typeface="Wingdings"/>
              </a:rPr>
              <a:t>IH</a:t>
            </a:r>
            <a:r>
              <a:rPr lang="en-US" sz="2000" b="1">
                <a:sym typeface="Wingdings"/>
              </a:rPr>
              <a:t> </a:t>
            </a:r>
            <a:r>
              <a:rPr lang="en-US" sz="2000">
                <a:sym typeface="Wingdings"/>
              </a:rPr>
              <a:t>the tree T has at most 2</a:t>
            </a:r>
            <a:r>
              <a:rPr lang="en-US" sz="2000" baseline="30000">
                <a:sym typeface="Wingdings"/>
              </a:rPr>
              <a:t>h </a:t>
            </a:r>
            <a:r>
              <a:rPr lang="en-US" sz="2000">
                <a:sym typeface="Wingdings"/>
              </a:rPr>
              <a:t>leaves.  </a:t>
            </a:r>
          </a:p>
          <a:p>
            <a:pPr>
              <a:buClr>
                <a:schemeClr val="tx1"/>
              </a:buClr>
            </a:pPr>
            <a:endParaRPr lang="en-US" sz="200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>
                <a:sym typeface="Wingdings"/>
              </a:rPr>
              <a:t>To get from T to U, we need to add back the leaves of U.  </a:t>
            </a:r>
            <a:r>
              <a:rPr lang="en-US" sz="2000">
                <a:solidFill>
                  <a:srgbClr val="0000FF"/>
                </a:solidFill>
                <a:sym typeface="Wingdings"/>
              </a:rPr>
              <a:t>How many are there?</a:t>
            </a:r>
          </a:p>
          <a:p>
            <a:pPr>
              <a:buClr>
                <a:schemeClr val="tx1"/>
              </a:buClr>
            </a:pPr>
            <a:r>
              <a:rPr lang="en-US" sz="2000">
                <a:solidFill>
                  <a:srgbClr val="000000"/>
                </a:solidFill>
                <a:sym typeface="Wingdings"/>
              </a:rPr>
              <a:t>For each leaf of T, there are </a:t>
            </a:r>
            <a:r>
              <a:rPr lang="en-US" sz="2000" b="1">
                <a:solidFill>
                  <a:srgbClr val="FF0000"/>
                </a:solidFill>
                <a:sym typeface="Wingdings"/>
              </a:rPr>
              <a:t>at most 2</a:t>
            </a:r>
            <a:r>
              <a:rPr lang="en-US" sz="200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>
                <a:solidFill>
                  <a:srgbClr val="000000"/>
                </a:solidFill>
                <a:sym typeface="Wingdings"/>
              </a:rPr>
              <a:t>leaves in U.</a:t>
            </a:r>
          </a:p>
          <a:p>
            <a:pPr>
              <a:buClr>
                <a:schemeClr val="tx1"/>
              </a:buClr>
            </a:pPr>
            <a:endParaRPr lang="en-US" sz="2000">
              <a:solidFill>
                <a:srgbClr val="000000"/>
              </a:solidFill>
              <a:sym typeface="Wingdings"/>
            </a:endParaRPr>
          </a:p>
          <a:p>
            <a:pPr algn="ctr">
              <a:buClr>
                <a:schemeClr val="tx1"/>
              </a:buClr>
            </a:pPr>
            <a:r>
              <a:rPr lang="en-US" sz="2000">
                <a:solidFill>
                  <a:srgbClr val="000000"/>
                </a:solidFill>
                <a:sym typeface="Wingdings"/>
              </a:rPr>
              <a:t># leaves in U &lt;= 2(# leaves in T) &lt;= 2(2</a:t>
            </a:r>
            <a:r>
              <a:rPr lang="en-US" sz="2000" baseline="30000">
                <a:solidFill>
                  <a:srgbClr val="000000"/>
                </a:solidFill>
                <a:sym typeface="Wingdings"/>
              </a:rPr>
              <a:t>h</a:t>
            </a:r>
            <a:r>
              <a:rPr lang="en-US" sz="2000">
                <a:solidFill>
                  <a:srgbClr val="000000"/>
                </a:solidFill>
                <a:sym typeface="Wingdings"/>
              </a:rPr>
              <a:t>) = 2</a:t>
            </a:r>
            <a:r>
              <a:rPr lang="en-US" sz="2000" baseline="30000">
                <a:solidFill>
                  <a:srgbClr val="000000"/>
                </a:solidFill>
                <a:sym typeface="Wingdings"/>
              </a:rPr>
              <a:t>h+1</a:t>
            </a:r>
            <a:r>
              <a:rPr lang="en-US" sz="2000">
                <a:solidFill>
                  <a:srgbClr val="000000"/>
                </a:solidFill>
                <a:sym typeface="Wingdings"/>
              </a:rPr>
              <a:t> 		</a:t>
            </a:r>
          </a:p>
        </p:txBody>
      </p:sp>
    </p:spTree>
    <p:extLst>
      <p:ext uri="{BB962C8B-B14F-4D97-AF65-F5344CB8AC3E}">
        <p14:creationId xmlns:p14="http://schemas.microsoft.com/office/powerpoint/2010/main" val="26915599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  <a:sym typeface="Wingdings"/>
              </a:rPr>
              <a:t>What's the </a:t>
            </a:r>
            <a:r>
              <a:rPr lang="en-US" sz="2000" b="1" i="1" dirty="0">
                <a:solidFill>
                  <a:srgbClr val="FF0000"/>
                </a:solidFill>
                <a:sym typeface="Wingdings"/>
              </a:rPr>
              <a:t>fastest possible worst case</a:t>
            </a:r>
            <a:r>
              <a:rPr lang="en-US" sz="2000" b="1" i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for any sorting algorithm?</a:t>
            </a:r>
          </a:p>
          <a:p>
            <a:pPr>
              <a:buClr>
                <a:schemeClr val="tx1"/>
              </a:buClr>
            </a:pPr>
            <a:endParaRPr lang="en-US" sz="2000" i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Maximum number of comparisons for algorithm is 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height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of its tree diagram.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For any algorithm, what would be </a:t>
            </a:r>
            <a:r>
              <a:rPr lang="en-US" sz="2000" b="1" i="1" dirty="0">
                <a:sym typeface="Wingdings"/>
              </a:rPr>
              <a:t>smallest possible height</a:t>
            </a:r>
            <a:r>
              <a:rPr lang="en-US" sz="2000" dirty="0">
                <a:sym typeface="Wingdings"/>
              </a:rPr>
              <a:t>?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What do we know about the tree?	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* Internal nodes correspond to comparisons.				</a:t>
            </a:r>
            <a:r>
              <a:rPr lang="en-US" sz="2000" i="1" dirty="0">
                <a:solidFill>
                  <a:srgbClr val="0000FF"/>
                </a:solidFill>
                <a:sym typeface="Wingdings"/>
              </a:rPr>
              <a:t>Depends on algorithm.</a:t>
            </a: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*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Leaves correspond to possible input arrangements</a:t>
            </a:r>
            <a:r>
              <a:rPr lang="en-US" sz="2000" dirty="0">
                <a:sym typeface="Wingdings"/>
              </a:rPr>
              <a:t>.	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n!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Each tree diagram must have at least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n! leaves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so its height must be at least</a:t>
            </a:r>
          </a:p>
          <a:p>
            <a:pPr algn="ctr"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log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(n!).</a:t>
            </a:r>
          </a:p>
        </p:txBody>
      </p:sp>
    </p:spTree>
    <p:extLst>
      <p:ext uri="{BB962C8B-B14F-4D97-AF65-F5344CB8AC3E}">
        <p14:creationId xmlns:p14="http://schemas.microsoft.com/office/powerpoint/2010/main" val="211284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  <a:sym typeface="Wingdings"/>
              </a:rPr>
              <a:t>What's the </a:t>
            </a:r>
            <a:r>
              <a:rPr lang="en-US" sz="2000" b="1" i="1" dirty="0">
                <a:solidFill>
                  <a:srgbClr val="FF0000"/>
                </a:solidFill>
                <a:sym typeface="Wingdings"/>
              </a:rPr>
              <a:t>fastest possible worst case</a:t>
            </a:r>
            <a:r>
              <a:rPr lang="en-US" sz="2000" b="1" i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for any sorting algorithm?</a:t>
            </a:r>
          </a:p>
          <a:p>
            <a:pPr>
              <a:buClr>
                <a:schemeClr val="tx1"/>
              </a:buClr>
            </a:pPr>
            <a:endParaRPr lang="en-US" sz="2000" i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Maximum </a:t>
            </a:r>
            <a:r>
              <a:rPr lang="en-US" sz="2000" dirty="0">
                <a:sym typeface="Wingdings"/>
              </a:rPr>
              <a:t>number of comparisons for algorithm is 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height</a:t>
            </a:r>
            <a:r>
              <a:rPr lang="en-US" sz="2000" dirty="0">
                <a:sym typeface="Wingdings"/>
              </a:rPr>
              <a:t> of its tree diagram.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For any algorithm, what would be </a:t>
            </a:r>
            <a:r>
              <a:rPr lang="en-US" sz="2000" b="1" i="1" dirty="0">
                <a:sym typeface="Wingdings"/>
              </a:rPr>
              <a:t>smallest possible height</a:t>
            </a:r>
            <a:r>
              <a:rPr lang="en-US" sz="2000" dirty="0">
                <a:sym typeface="Wingdings"/>
              </a:rPr>
              <a:t>?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What do we know about the tree?	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* Internal nodes correspond to comparisons.				</a:t>
            </a:r>
            <a:r>
              <a:rPr lang="en-US" sz="2000" i="1" dirty="0">
                <a:solidFill>
                  <a:srgbClr val="0000FF"/>
                </a:solidFill>
                <a:sym typeface="Wingdings"/>
              </a:rPr>
              <a:t>Depends on algorithm.</a:t>
            </a:r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	*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Leaves correspond to possible input arrangements</a:t>
            </a:r>
            <a:r>
              <a:rPr lang="en-US" sz="2000" dirty="0">
                <a:sym typeface="Wingdings"/>
              </a:rPr>
              <a:t>.	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n!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Each tree diagram must have at least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n! leaves</a:t>
            </a:r>
            <a:r>
              <a:rPr lang="en-US" sz="2000" dirty="0">
                <a:sym typeface="Wingdings"/>
              </a:rPr>
              <a:t>, so its height must be at least</a:t>
            </a:r>
          </a:p>
          <a:p>
            <a:pPr algn="ctr">
              <a:buClr>
                <a:schemeClr val="tx1"/>
              </a:buClr>
            </a:pPr>
            <a:r>
              <a:rPr lang="en-US" sz="2000" dirty="0">
                <a:sym typeface="Wingdings"/>
              </a:rPr>
              <a:t>log</a:t>
            </a:r>
            <a:r>
              <a:rPr lang="en-US" sz="2000" baseline="-25000" dirty="0">
                <a:sym typeface="Wingdings"/>
              </a:rPr>
              <a:t>2</a:t>
            </a:r>
            <a:r>
              <a:rPr lang="en-US" sz="2000" dirty="0">
                <a:sym typeface="Wingdings"/>
              </a:rPr>
              <a:t>(n!).</a:t>
            </a:r>
          </a:p>
          <a:p>
            <a:pPr algn="ctr"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i.e. fastest possible worst case performance of sorting is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log</a:t>
            </a:r>
            <a:r>
              <a:rPr lang="en-US" sz="2000" b="1" baseline="-25000" dirty="0">
                <a:solidFill>
                  <a:srgbClr val="FF0000"/>
                </a:solidFill>
                <a:sym typeface="Wingdings"/>
              </a:rPr>
              <a:t>2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(n!)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295974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i.e. fastest possible worst case performance of sorting is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log</a:t>
            </a:r>
            <a:r>
              <a:rPr lang="en-US" sz="2000" b="1" baseline="-25000" dirty="0">
                <a:solidFill>
                  <a:srgbClr val="FF0000"/>
                </a:solidFill>
                <a:sym typeface="Wingdings"/>
              </a:rPr>
              <a:t>2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(n!)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038979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  <a:sym typeface="Wingdings"/>
              </a:rPr>
              <a:t>What's the </a:t>
            </a:r>
            <a:r>
              <a:rPr lang="en-US" sz="2000" b="1" i="1" dirty="0">
                <a:solidFill>
                  <a:srgbClr val="FF0000"/>
                </a:solidFill>
                <a:sym typeface="Wingdings"/>
              </a:rPr>
              <a:t>fastest possible worst case</a:t>
            </a:r>
            <a:r>
              <a:rPr lang="en-US" sz="2000" b="1" i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for any sorting algorithm?	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log</a:t>
            </a:r>
            <a:r>
              <a:rPr lang="en-US" sz="2000" b="1" baseline="-25000" dirty="0">
                <a:solidFill>
                  <a:srgbClr val="FF0000"/>
                </a:solidFill>
                <a:sym typeface="Wingdings"/>
              </a:rPr>
              <a:t>2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(n!)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FF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FF"/>
                </a:solidFill>
                <a:sym typeface="Wingdings"/>
              </a:rPr>
              <a:t>How big is that?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Lemma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 For n&gt;1, 			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Proof: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00"/>
              </a:solidFill>
              <a:sym typeface="Wingdings"/>
            </a:endParaRPr>
          </a:p>
        </p:txBody>
      </p:sp>
      <p:pic>
        <p:nvPicPr>
          <p:cNvPr id="2" name="Picture 1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6" y="2973772"/>
            <a:ext cx="1828800" cy="533400"/>
          </a:xfrm>
          <a:prstGeom prst="rect">
            <a:avLst/>
          </a:prstGeom>
        </p:spPr>
      </p:pic>
      <p:pic>
        <p:nvPicPr>
          <p:cNvPr id="3" name="Picture 2" descr="Screen Shot 2015-11-11 at 10.47.36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86" y="2052369"/>
            <a:ext cx="4508075" cy="35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Box 405"/>
          <p:cNvSpPr txBox="1"/>
          <p:nvPr/>
        </p:nvSpPr>
        <p:spPr>
          <a:xfrm>
            <a:off x="293953" y="1504251"/>
            <a:ext cx="957770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Complicated compression scheme</a:t>
            </a:r>
            <a:endParaRPr lang="en-US" sz="2000"/>
          </a:p>
          <a:p>
            <a:endParaRPr lang="en-US" sz="2000"/>
          </a:p>
          <a:p>
            <a:r>
              <a:rPr lang="en-US" sz="2000"/>
              <a:t>		… save storage space</a:t>
            </a:r>
          </a:p>
          <a:p>
            <a:r>
              <a:rPr lang="en-US" sz="2000"/>
              <a:t>		… may take a long time to encode / decode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Data Compression: Trade-off</a:t>
            </a:r>
            <a:endParaRPr sz="3300" dirty="0"/>
          </a:p>
        </p:txBody>
      </p:sp>
      <p:pic>
        <p:nvPicPr>
          <p:cNvPr id="2" name="Picture 1" descr="110314DoneWhen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59" y="1099593"/>
            <a:ext cx="2052071" cy="2035310"/>
          </a:xfrm>
          <a:prstGeom prst="rect">
            <a:avLst/>
          </a:prstGeom>
        </p:spPr>
      </p:pic>
      <p:sp>
        <p:nvSpPr>
          <p:cNvPr id="3" name="Alternate Process 2"/>
          <p:cNvSpPr/>
          <p:nvPr/>
        </p:nvSpPr>
        <p:spPr>
          <a:xfrm>
            <a:off x="293954" y="3332004"/>
            <a:ext cx="1440200" cy="62816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4" name="Process 3"/>
          <p:cNvSpPr/>
          <p:nvPr/>
        </p:nvSpPr>
        <p:spPr>
          <a:xfrm>
            <a:off x="2055041" y="3332004"/>
            <a:ext cx="1788774" cy="65547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Encoding Algorithm</a:t>
            </a:r>
          </a:p>
        </p:txBody>
      </p:sp>
      <p:sp>
        <p:nvSpPr>
          <p:cNvPr id="7" name="Alternate Process 6"/>
          <p:cNvSpPr/>
          <p:nvPr/>
        </p:nvSpPr>
        <p:spPr>
          <a:xfrm>
            <a:off x="3383155" y="4358372"/>
            <a:ext cx="2338188" cy="62816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Stored in Computer</a:t>
            </a:r>
          </a:p>
        </p:txBody>
      </p:sp>
      <p:sp>
        <p:nvSpPr>
          <p:cNvPr id="8" name="Alternate Process 7"/>
          <p:cNvSpPr/>
          <p:nvPr/>
        </p:nvSpPr>
        <p:spPr>
          <a:xfrm>
            <a:off x="7259703" y="3332004"/>
            <a:ext cx="1440200" cy="62816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9" name="Process 8"/>
          <p:cNvSpPr/>
          <p:nvPr/>
        </p:nvSpPr>
        <p:spPr>
          <a:xfrm>
            <a:off x="5156869" y="3332004"/>
            <a:ext cx="1788774" cy="65547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Decoding Algorithm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1734154" y="3646086"/>
            <a:ext cx="320887" cy="1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3689079" y="3800821"/>
            <a:ext cx="712286" cy="402815"/>
          </a:xfrm>
          <a:prstGeom prst="bentConnector3">
            <a:avLst>
              <a:gd name="adj1" fmla="val 20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4599318" y="3800823"/>
            <a:ext cx="712286" cy="402815"/>
          </a:xfrm>
          <a:prstGeom prst="bentConnector3">
            <a:avLst>
              <a:gd name="adj1" fmla="val -93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8816" y="3632430"/>
            <a:ext cx="320887" cy="1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  <a:sym typeface="Wingdings"/>
              </a:rPr>
              <a:t>What's the </a:t>
            </a:r>
            <a:r>
              <a:rPr lang="en-US" sz="2000" b="1" i="1" dirty="0">
                <a:solidFill>
                  <a:srgbClr val="FF0000"/>
                </a:solidFill>
                <a:sym typeface="Wingdings"/>
              </a:rPr>
              <a:t>fastest possible worst case</a:t>
            </a:r>
            <a:r>
              <a:rPr lang="en-US" sz="2000" b="1" i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for any sorting algorithm?	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log</a:t>
            </a:r>
            <a:r>
              <a:rPr lang="en-US" sz="2000" b="1" baseline="-25000" dirty="0">
                <a:solidFill>
                  <a:srgbClr val="FF0000"/>
                </a:solidFill>
                <a:sym typeface="Wingdings"/>
              </a:rPr>
              <a:t>2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(n!)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FF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FF"/>
                </a:solidFill>
                <a:sym typeface="Wingdings"/>
              </a:rPr>
              <a:t>How big is that?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Lemma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for n&gt;1, 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Theorem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log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(n!) is in				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Proof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 For n&gt;1, taking logarithm of both sides in lemma gives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i.e.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pic>
        <p:nvPicPr>
          <p:cNvPr id="2" name="Picture 1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43693"/>
            <a:ext cx="1828800" cy="533400"/>
          </a:xfrm>
          <a:prstGeom prst="rect">
            <a:avLst/>
          </a:prstGeom>
        </p:spPr>
      </p:pic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3140224"/>
            <a:ext cx="1079500" cy="26670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4193628"/>
            <a:ext cx="3352800" cy="482600"/>
          </a:xfrm>
          <a:prstGeom prst="rect">
            <a:avLst/>
          </a:prstGeom>
        </p:spPr>
      </p:pic>
      <p:pic>
        <p:nvPicPr>
          <p:cNvPr id="6" name="Picture 5" descr="latex-image-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99573"/>
            <a:ext cx="4368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338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Another application of counting … lower bounds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  <a:sym typeface="Wingdings"/>
              </a:rPr>
              <a:t>What's the </a:t>
            </a:r>
            <a:r>
              <a:rPr lang="en-US" sz="2000" b="1" i="1" dirty="0">
                <a:solidFill>
                  <a:srgbClr val="FF0000"/>
                </a:solidFill>
                <a:sym typeface="Wingdings"/>
              </a:rPr>
              <a:t>fastest possible worst case</a:t>
            </a:r>
            <a:r>
              <a:rPr lang="en-US" sz="2000" b="1" i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for any sorting algorithm?	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log</a:t>
            </a:r>
            <a:r>
              <a:rPr lang="en-US" sz="2000" b="1" baseline="-25000" dirty="0">
                <a:solidFill>
                  <a:srgbClr val="FF0000"/>
                </a:solidFill>
                <a:sym typeface="Wingdings"/>
              </a:rPr>
              <a:t>2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(n!)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FF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FF"/>
                </a:solidFill>
                <a:sym typeface="Wingdings"/>
              </a:rPr>
              <a:t>How big is that?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Lemma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for n&gt;1, 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Theorem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log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(n!) is in				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i="1" dirty="0">
                <a:solidFill>
                  <a:srgbClr val="0000FF"/>
                </a:solidFill>
                <a:sym typeface="Wingdings"/>
              </a:rPr>
              <a:t>Therefore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the best sorting algorithms will need				comparisons in the worst case.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i.e. it's impossible to have a comparison-based algorithm that does better than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Merge Sort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(in the worst case). </a:t>
            </a:r>
            <a:endParaRPr lang="en-US" sz="2000" b="1" i="1" dirty="0">
              <a:solidFill>
                <a:srgbClr val="0000FF"/>
              </a:solidFill>
              <a:sym typeface="Wingdings"/>
            </a:endParaRPr>
          </a:p>
        </p:txBody>
      </p:sp>
      <p:pic>
        <p:nvPicPr>
          <p:cNvPr id="2" name="Picture 1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43693"/>
            <a:ext cx="1828800" cy="533400"/>
          </a:xfrm>
          <a:prstGeom prst="rect">
            <a:avLst/>
          </a:prstGeom>
        </p:spPr>
      </p:pic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3140224"/>
            <a:ext cx="1079500" cy="266700"/>
          </a:xfrm>
          <a:prstGeom prst="rect">
            <a:avLst/>
          </a:prstGeom>
        </p:spPr>
      </p:pic>
      <p:pic>
        <p:nvPicPr>
          <p:cNvPr id="8" name="Picture 7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83" y="4382656"/>
            <a:ext cx="1079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533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undirected graphs</a:t>
            </a:r>
            <a:endParaRPr sz="33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205" y="1226845"/>
            <a:ext cx="959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>
                <a:solidFill>
                  <a:srgbClr val="0000FF"/>
                </a:solidFill>
                <a:sym typeface="Wingdings"/>
              </a:rPr>
              <a:t>Strategy</a:t>
            </a:r>
            <a:r>
              <a:rPr lang="en-US" sz="2000">
                <a:solidFill>
                  <a:srgbClr val="000000"/>
                </a:solidFill>
                <a:sym typeface="Wingdings"/>
              </a:rPr>
              <a:t>:</a:t>
            </a:r>
          </a:p>
          <a:p>
            <a:pPr>
              <a:buClr>
                <a:schemeClr val="tx1"/>
              </a:buClr>
            </a:pPr>
            <a:endParaRPr lang="en-US" sz="2000">
              <a:solidFill>
                <a:srgbClr val="000000"/>
              </a:solidFill>
              <a:sym typeface="Wingdings"/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2000">
                <a:solidFill>
                  <a:srgbClr val="FF0000"/>
                </a:solidFill>
                <a:sym typeface="Wingdings"/>
              </a:rPr>
              <a:t>Count</a:t>
            </a:r>
            <a:r>
              <a:rPr lang="en-US" sz="2000">
                <a:solidFill>
                  <a:srgbClr val="000000"/>
                </a:solidFill>
                <a:sym typeface="Wingdings"/>
              </a:rPr>
              <a:t> the number of simple undirected graphs.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2000">
                <a:solidFill>
                  <a:srgbClr val="000000"/>
                </a:solidFill>
                <a:sym typeface="Wingdings"/>
              </a:rPr>
              <a:t>Compute </a:t>
            </a:r>
            <a:r>
              <a:rPr lang="en-US" sz="2000">
                <a:solidFill>
                  <a:srgbClr val="FF0000"/>
                </a:solidFill>
                <a:sym typeface="Wingdings"/>
              </a:rPr>
              <a:t>lower bound </a:t>
            </a:r>
            <a:r>
              <a:rPr lang="en-US" sz="2000">
                <a:solidFill>
                  <a:srgbClr val="000000"/>
                </a:solidFill>
                <a:sym typeface="Wingdings"/>
              </a:rPr>
              <a:t>on the number of bits required to represent these graphs.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2000">
                <a:solidFill>
                  <a:srgbClr val="000000"/>
                </a:solidFill>
                <a:sym typeface="Wingdings"/>
              </a:rPr>
              <a:t>Devise </a:t>
            </a:r>
            <a:r>
              <a:rPr lang="en-US" sz="2000">
                <a:solidFill>
                  <a:srgbClr val="FF0000"/>
                </a:solidFill>
                <a:sym typeface="Wingdings"/>
              </a:rPr>
              <a:t>algorithm</a:t>
            </a:r>
            <a:r>
              <a:rPr lang="en-US" sz="2000">
                <a:solidFill>
                  <a:srgbClr val="000000"/>
                </a:solidFill>
                <a:sym typeface="Wingdings"/>
              </a:rPr>
              <a:t> to represent graphs using this number of bits.</a:t>
            </a:r>
          </a:p>
          <a:p>
            <a:pPr>
              <a:buClr>
                <a:schemeClr val="tx1"/>
              </a:buClr>
            </a:pPr>
            <a:endParaRPr lang="en-US" sz="2000">
              <a:solidFill>
                <a:srgbClr val="000000"/>
              </a:solidFill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205" y="3053950"/>
            <a:ext cx="9317638" cy="224676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What's true about </a:t>
            </a:r>
            <a:r>
              <a:rPr lang="en-US" sz="2000" b="1"/>
              <a:t>simple undirected</a:t>
            </a:r>
            <a:r>
              <a:rPr lang="en-US" sz="2000"/>
              <a:t> graphs?</a:t>
            </a:r>
          </a:p>
          <a:p>
            <a:endParaRPr lang="en-US" sz="2000"/>
          </a:p>
          <a:p>
            <a:pPr marL="457200" indent="-457200">
              <a:buAutoNum type="alphaUcPeriod"/>
            </a:pPr>
            <a:r>
              <a:rPr lang="en-US" sz="2000"/>
              <a:t>Self-loops are allowed.</a:t>
            </a:r>
          </a:p>
          <a:p>
            <a:pPr marL="457200" indent="-457200">
              <a:buAutoNum type="alphaUcPeriod"/>
            </a:pPr>
            <a:r>
              <a:rPr lang="en-US" sz="2000"/>
              <a:t>Parallel edges are allowed.</a:t>
            </a:r>
          </a:p>
          <a:p>
            <a:pPr marL="457200" indent="-457200">
              <a:buAutoNum type="alphaUcPeriod"/>
            </a:pPr>
            <a:r>
              <a:rPr lang="en-US" sz="2000"/>
              <a:t>There must be at least one vertex.</a:t>
            </a:r>
          </a:p>
          <a:p>
            <a:pPr marL="457200" indent="-457200">
              <a:buAutoNum type="alphaUcPeriod"/>
            </a:pPr>
            <a:r>
              <a:rPr lang="en-US" sz="2000"/>
              <a:t>There must be at least one edge.</a:t>
            </a:r>
          </a:p>
          <a:p>
            <a:pPr marL="457200" indent="-457200">
              <a:buAutoNum type="alphaUcPeriod"/>
            </a:pPr>
            <a:r>
              <a:rPr lang="en-US" sz="2000"/>
              <a:t>None of the above.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5233" y="4693978"/>
            <a:ext cx="212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Rosen p. 641-644</a:t>
            </a:r>
          </a:p>
        </p:txBody>
      </p:sp>
    </p:spTree>
    <p:extLst>
      <p:ext uri="{BB962C8B-B14F-4D97-AF65-F5344CB8AC3E}">
        <p14:creationId xmlns:p14="http://schemas.microsoft.com/office/powerpoint/2010/main" val="18857083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undirected graphs: Counting</a:t>
            </a:r>
            <a:endParaRPr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274205" y="1424097"/>
            <a:ext cx="9317638" cy="255454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a simple undirected graph on n (labeled) vertices, how many edges are possible?</a:t>
            </a:r>
          </a:p>
          <a:p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</a:t>
            </a:r>
            <a:r>
              <a:rPr lang="en-US" sz="2000" baseline="30000" dirty="0"/>
              <a:t>2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n(n-1)</a:t>
            </a:r>
          </a:p>
          <a:p>
            <a:pPr marL="457200" indent="-457200">
              <a:buAutoNum type="alphaUcPeriod"/>
            </a:pPr>
            <a:r>
              <a:rPr lang="en-US" sz="2000" dirty="0"/>
              <a:t>C(n,2)</a:t>
            </a:r>
          </a:p>
          <a:p>
            <a:pPr marL="457200" indent="-457200">
              <a:buAutoNum type="alphaUcPeriod"/>
            </a:pPr>
            <a:r>
              <a:rPr lang="en-US" sz="2000" dirty="0"/>
              <a:t>2</a:t>
            </a:r>
            <a:r>
              <a:rPr lang="en-US" sz="2000" baseline="30000" dirty="0"/>
              <a:t>C(n,2)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None of the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5940" y="4999408"/>
            <a:ext cx="406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 Recall notation: C(n,k) =		 **	 </a:t>
            </a:r>
          </a:p>
        </p:txBody>
      </p:sp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66" y="4881161"/>
            <a:ext cx="431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3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undirected graphs: Counting</a:t>
            </a:r>
            <a:endParaRPr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274205" y="1424097"/>
            <a:ext cx="9317638" cy="255454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a simple undirected graph on n (labeled) vertices, how many edges are possible?</a:t>
            </a:r>
          </a:p>
          <a:p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</a:t>
            </a:r>
            <a:r>
              <a:rPr lang="en-US" sz="2000" baseline="30000" dirty="0"/>
              <a:t>2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n(n-1)</a:t>
            </a:r>
          </a:p>
          <a:p>
            <a:pPr marL="457200" indent="-457200">
              <a:buAutoNum type="alphaUcPeriod"/>
            </a:pPr>
            <a:r>
              <a:rPr lang="en-US" sz="2000" dirty="0"/>
              <a:t>C(n,2)			</a:t>
            </a:r>
            <a:r>
              <a:rPr lang="en-US" sz="2000" i="1" dirty="0">
                <a:solidFill>
                  <a:srgbClr val="0000FF"/>
                </a:solidFill>
              </a:rPr>
              <a:t>Possibly one edge for each set of two distinct vertices.</a:t>
            </a:r>
            <a:endParaRPr lang="en-US" sz="2000" dirty="0">
              <a:solidFill>
                <a:srgbClr val="0000FF"/>
              </a:solidFill>
            </a:endParaRPr>
          </a:p>
          <a:p>
            <a:pPr marL="457200" indent="-457200">
              <a:buAutoNum type="alphaUcPeriod"/>
            </a:pPr>
            <a:r>
              <a:rPr lang="en-US" sz="2000" dirty="0"/>
              <a:t>2</a:t>
            </a:r>
            <a:r>
              <a:rPr lang="en-US" sz="2000" baseline="30000" dirty="0"/>
              <a:t>C(n,2)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None of the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5940" y="4999408"/>
            <a:ext cx="406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 Recall notation: C(n,k) =		 **	 </a:t>
            </a:r>
          </a:p>
        </p:txBody>
      </p:sp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66" y="4881161"/>
            <a:ext cx="431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23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undirected graphs: Counting</a:t>
            </a:r>
            <a:endParaRPr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274205" y="1424097"/>
            <a:ext cx="9317638" cy="224676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How many </a:t>
            </a:r>
            <a:r>
              <a:rPr lang="en-US" sz="2000" b="1" dirty="0"/>
              <a:t>different</a:t>
            </a:r>
            <a:r>
              <a:rPr lang="en-US" sz="2000" dirty="0"/>
              <a:t> simple undirected graphs on n (labeled) vertices are there?</a:t>
            </a:r>
          </a:p>
          <a:p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</a:t>
            </a:r>
            <a:r>
              <a:rPr lang="en-US" sz="2000" baseline="30000" dirty="0"/>
              <a:t>2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n(n-1)</a:t>
            </a:r>
          </a:p>
          <a:p>
            <a:pPr marL="457200" indent="-457200">
              <a:buAutoNum type="alphaUcPeriod"/>
            </a:pPr>
            <a:r>
              <a:rPr lang="en-US" sz="2000" dirty="0"/>
              <a:t>C(n,2)</a:t>
            </a:r>
          </a:p>
          <a:p>
            <a:pPr marL="457200" indent="-457200">
              <a:buAutoNum type="alphaUcPeriod"/>
            </a:pPr>
            <a:r>
              <a:rPr lang="en-US" sz="2000" dirty="0"/>
              <a:t>2</a:t>
            </a:r>
            <a:r>
              <a:rPr lang="en-US" sz="2000" baseline="30000" dirty="0"/>
              <a:t>C(n,2)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3471129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undirected graphs: Lower bound</a:t>
            </a:r>
            <a:endParaRPr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293953" y="1429234"/>
            <a:ext cx="9389439" cy="224676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How many </a:t>
            </a:r>
            <a:r>
              <a:rPr lang="en-US" sz="2000" b="1" dirty="0"/>
              <a:t>different</a:t>
            </a:r>
            <a:r>
              <a:rPr lang="en-US" sz="2000" dirty="0"/>
              <a:t> simple undirected graphs on n (labeled) vertices are there?</a:t>
            </a:r>
          </a:p>
          <a:p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</a:t>
            </a:r>
            <a:r>
              <a:rPr lang="en-US" sz="2000" baseline="30000" dirty="0"/>
              <a:t>2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n(n-1)</a:t>
            </a:r>
          </a:p>
          <a:p>
            <a:pPr marL="457200" indent="-457200">
              <a:buAutoNum type="alphaUcPeriod"/>
            </a:pPr>
            <a:r>
              <a:rPr lang="en-US" sz="2000" dirty="0"/>
              <a:t>C(n,2)</a:t>
            </a:r>
          </a:p>
          <a:p>
            <a:pPr marL="457200" indent="-457200">
              <a:buFontTx/>
              <a:buAutoNum type="alphaUcPeriod"/>
            </a:pPr>
            <a:r>
              <a:rPr lang="en-US" sz="2000" dirty="0"/>
              <a:t>2</a:t>
            </a:r>
            <a:r>
              <a:rPr lang="en-US" sz="2000" baseline="30000" dirty="0"/>
              <a:t>C(n,2)			</a:t>
            </a:r>
            <a:r>
              <a:rPr lang="en-US" sz="2000" dirty="0"/>
              <a:t>			</a:t>
            </a:r>
            <a:r>
              <a:rPr lang="en-US" sz="2000" i="1" dirty="0">
                <a:solidFill>
                  <a:srgbClr val="0000FF"/>
                </a:solidFill>
              </a:rPr>
              <a:t>For each possible edge, decide if in graph or not.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None of the above.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05" y="4109605"/>
            <a:ext cx="92507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Conclude</a:t>
            </a:r>
            <a:r>
              <a:rPr lang="en-US" sz="2000"/>
              <a:t>: </a:t>
            </a:r>
          </a:p>
          <a:p>
            <a:r>
              <a:rPr lang="en-US" sz="2000"/>
              <a:t>minimum number of</a:t>
            </a:r>
            <a:r>
              <a:rPr lang="en-US" sz="2000">
                <a:solidFill>
                  <a:srgbClr val="FF0000"/>
                </a:solidFill>
              </a:rPr>
              <a:t> bits </a:t>
            </a:r>
            <a:r>
              <a:rPr lang="en-US" sz="2000"/>
              <a:t>to represent simple undirected graphs with n vertices is</a:t>
            </a:r>
          </a:p>
          <a:p>
            <a:endParaRPr lang="en-US" sz="2000"/>
          </a:p>
          <a:p>
            <a:pPr algn="r"/>
            <a:r>
              <a:rPr lang="en-US" sz="2000"/>
              <a:t>						log</a:t>
            </a:r>
            <a:r>
              <a:rPr lang="en-US" sz="2000" baseline="-25000"/>
              <a:t>2</a:t>
            </a:r>
            <a:r>
              <a:rPr lang="en-US" sz="2000"/>
              <a:t>(2</a:t>
            </a:r>
            <a:r>
              <a:rPr lang="en-US" sz="2000" baseline="30000"/>
              <a:t>C(n,2)</a:t>
            </a:r>
            <a:r>
              <a:rPr lang="en-US" sz="2000"/>
              <a:t>) = C(n,2) = </a:t>
            </a:r>
            <a:r>
              <a:rPr lang="en-US" sz="2000" b="1">
                <a:solidFill>
                  <a:srgbClr val="FF0000"/>
                </a:solidFill>
              </a:rPr>
              <a:t>n(n-1)/2</a:t>
            </a:r>
          </a:p>
        </p:txBody>
      </p:sp>
    </p:spTree>
    <p:extLst>
      <p:ext uri="{BB962C8B-B14F-4D97-AF65-F5344CB8AC3E}">
        <p14:creationId xmlns:p14="http://schemas.microsoft.com/office/powerpoint/2010/main" val="39363757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undirected graphs: Algorithm</a:t>
            </a:r>
            <a:endParaRPr sz="3300" dirty="0"/>
          </a:p>
        </p:txBody>
      </p:sp>
      <p:sp>
        <p:nvSpPr>
          <p:cNvPr id="2" name="TextBox 1"/>
          <p:cNvSpPr txBox="1"/>
          <p:nvPr/>
        </p:nvSpPr>
        <p:spPr>
          <a:xfrm>
            <a:off x="274205" y="1234645"/>
            <a:ext cx="88236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Goal</a:t>
            </a:r>
            <a:r>
              <a:rPr lang="en-US" sz="2000" dirty="0"/>
              <a:t>: represent a simple undirected graph with n vertices using n(n-1)/2 bits.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00FF"/>
                </a:solidFill>
              </a:rPr>
              <a:t>Idea</a:t>
            </a:r>
            <a:r>
              <a:rPr lang="en-US" sz="2000" dirty="0">
                <a:solidFill>
                  <a:srgbClr val="0000FF"/>
                </a:solidFill>
              </a:rPr>
              <a:t>: </a:t>
            </a:r>
            <a:r>
              <a:rPr lang="en-US" sz="2000" dirty="0"/>
              <a:t>store adjacency matrix, but since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	- diagonal entries all zero 		</a:t>
            </a:r>
            <a:r>
              <a:rPr lang="en-US" sz="2000" i="1" dirty="0">
                <a:solidFill>
                  <a:srgbClr val="000000"/>
                </a:solidFill>
              </a:rPr>
              <a:t>no self loops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- matrix is symmetric			</a:t>
            </a:r>
            <a:r>
              <a:rPr lang="en-US" sz="2000" i="1" dirty="0">
                <a:solidFill>
                  <a:srgbClr val="000000"/>
                </a:solidFill>
              </a:rPr>
              <a:t>undirected graph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only store the entries </a:t>
            </a:r>
            <a:r>
              <a:rPr lang="en-US" sz="2000" b="1" dirty="0">
                <a:solidFill>
                  <a:srgbClr val="0000FF"/>
                </a:solidFill>
              </a:rPr>
              <a:t>above </a:t>
            </a:r>
            <a:r>
              <a:rPr lang="en-US" sz="2000" dirty="0">
                <a:solidFill>
                  <a:srgbClr val="000000"/>
                </a:solidFill>
              </a:rPr>
              <a:t>the diagonal.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954" y="4071395"/>
            <a:ext cx="9317638" cy="132343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How many entries of the adjacency matrix are above the diagonal?</a:t>
            </a:r>
          </a:p>
          <a:p>
            <a:pPr marL="457200" indent="-457200">
              <a:buAutoNum type="alphaUcPeriod"/>
            </a:pPr>
            <a:r>
              <a:rPr lang="en-US" sz="2000"/>
              <a:t>n</a:t>
            </a:r>
            <a:r>
              <a:rPr lang="en-US" sz="2000" baseline="30000"/>
              <a:t>2</a:t>
            </a:r>
            <a:r>
              <a:rPr lang="en-US" sz="2000"/>
              <a:t>							D. 2n</a:t>
            </a:r>
          </a:p>
          <a:p>
            <a:pPr marL="457200" indent="-457200">
              <a:buAutoNum type="alphaUcPeriod"/>
            </a:pPr>
            <a:r>
              <a:rPr lang="en-US" sz="2000"/>
              <a:t>n(n-1)						E. None of the above.</a:t>
            </a:r>
          </a:p>
          <a:p>
            <a:pPr marL="457200" indent="-457200">
              <a:buAutoNum type="alphaUcPeriod"/>
            </a:pPr>
            <a:r>
              <a:rPr lang="en-US" sz="2000"/>
              <a:t>C(n,2)</a:t>
            </a:r>
          </a:p>
        </p:txBody>
      </p:sp>
    </p:spTree>
    <p:extLst>
      <p:ext uri="{BB962C8B-B14F-4D97-AF65-F5344CB8AC3E}">
        <p14:creationId xmlns:p14="http://schemas.microsoft.com/office/powerpoint/2010/main" val="36731185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undirected graphs: Algorithm</a:t>
            </a:r>
            <a:endParaRPr sz="3300" dirty="0"/>
          </a:p>
        </p:txBody>
      </p:sp>
      <p:sp>
        <p:nvSpPr>
          <p:cNvPr id="2" name="TextBox 1"/>
          <p:cNvSpPr txBox="1"/>
          <p:nvPr/>
        </p:nvSpPr>
        <p:spPr>
          <a:xfrm>
            <a:off x="274205" y="1234645"/>
            <a:ext cx="88236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Goal</a:t>
            </a:r>
            <a:r>
              <a:rPr lang="en-US" sz="2000"/>
              <a:t>: represent a simple undirected graph with n vertices using n(n-1)/2 bits</a:t>
            </a:r>
          </a:p>
          <a:p>
            <a:endParaRPr lang="en-US" sz="2000"/>
          </a:p>
          <a:p>
            <a:r>
              <a:rPr lang="en-US" sz="2000" b="1">
                <a:solidFill>
                  <a:srgbClr val="0000FF"/>
                </a:solidFill>
              </a:rPr>
              <a:t>Idea</a:t>
            </a:r>
            <a:r>
              <a:rPr lang="en-US" sz="2000">
                <a:solidFill>
                  <a:srgbClr val="0000FF"/>
                </a:solidFill>
              </a:rPr>
              <a:t>: </a:t>
            </a:r>
            <a:r>
              <a:rPr lang="en-US" sz="2000"/>
              <a:t>store adjacency matrix, but since</a:t>
            </a:r>
          </a:p>
          <a:p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	- diagonal entries all zero 		</a:t>
            </a:r>
            <a:r>
              <a:rPr lang="en-US" sz="2000" i="1">
                <a:solidFill>
                  <a:srgbClr val="000000"/>
                </a:solidFill>
              </a:rPr>
              <a:t>no self loops</a:t>
            </a:r>
          </a:p>
          <a:p>
            <a:r>
              <a:rPr lang="en-US" sz="2000">
                <a:solidFill>
                  <a:srgbClr val="000000"/>
                </a:solidFill>
              </a:rPr>
              <a:t>	- matrix is symmetric			</a:t>
            </a:r>
            <a:r>
              <a:rPr lang="en-US" sz="2000" i="1">
                <a:solidFill>
                  <a:srgbClr val="000000"/>
                </a:solidFill>
              </a:rPr>
              <a:t>undirected graph</a:t>
            </a:r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only store the entries </a:t>
            </a:r>
            <a:r>
              <a:rPr lang="en-US" sz="2000" b="1">
                <a:solidFill>
                  <a:srgbClr val="0000FF"/>
                </a:solidFill>
              </a:rPr>
              <a:t>above </a:t>
            </a:r>
            <a:r>
              <a:rPr lang="en-US" sz="2000">
                <a:solidFill>
                  <a:srgbClr val="000000"/>
                </a:solidFill>
              </a:rPr>
              <a:t>the diagonal.</a:t>
            </a:r>
          </a:p>
        </p:txBody>
      </p:sp>
      <p:pic>
        <p:nvPicPr>
          <p:cNvPr id="3" name="Picture 2" descr="Screen Shot 2015-11-09 at 12.39.36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4" y="3771900"/>
            <a:ext cx="5143500" cy="187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6528" y="4039054"/>
            <a:ext cx="3527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Can be stored as </a:t>
            </a:r>
          </a:p>
          <a:p>
            <a:r>
              <a:rPr lang="en-US" sz="2000" b="1">
                <a:solidFill>
                  <a:srgbClr val="0000FF"/>
                </a:solidFill>
              </a:rPr>
              <a:t>0111101100</a:t>
            </a:r>
          </a:p>
          <a:p>
            <a:r>
              <a:rPr lang="en-US" sz="2000" b="1"/>
              <a:t>which uses C(5,2) = 10 bits.</a:t>
            </a:r>
          </a:p>
          <a:p>
            <a:endParaRPr lang="en-US" sz="20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8953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</a:t>
            </a:r>
            <a:r>
              <a:rPr lang="en-US" sz="3300" b="1" dirty="0">
                <a:solidFill>
                  <a:srgbClr val="0000FF"/>
                </a:solidFill>
                <a:latin typeface="Arial"/>
              </a:rPr>
              <a:t>di</a:t>
            </a:r>
            <a:r>
              <a:rPr lang="en-US" sz="3300" dirty="0">
                <a:latin typeface="Arial"/>
              </a:rPr>
              <a:t>rected graphs: Counting</a:t>
            </a:r>
            <a:endParaRPr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274205" y="1424097"/>
            <a:ext cx="9317638" cy="255454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a simple </a:t>
            </a:r>
            <a:r>
              <a:rPr lang="en-US" sz="2000" b="1" dirty="0">
                <a:solidFill>
                  <a:srgbClr val="0000FF"/>
                </a:solidFill>
              </a:rPr>
              <a:t>directed</a:t>
            </a:r>
            <a:r>
              <a:rPr lang="en-US" sz="2000" dirty="0"/>
              <a:t> graph on n (labeled) vertices, how many edges are possible?</a:t>
            </a:r>
          </a:p>
          <a:p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</a:t>
            </a:r>
            <a:r>
              <a:rPr lang="en-US" sz="2000" baseline="30000" dirty="0"/>
              <a:t>2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n(n-1)</a:t>
            </a:r>
          </a:p>
          <a:p>
            <a:pPr marL="457200" indent="-457200">
              <a:buAutoNum type="alphaUcPeriod"/>
            </a:pPr>
            <a:r>
              <a:rPr lang="en-US" sz="2000" dirty="0"/>
              <a:t>C(n,2)</a:t>
            </a:r>
          </a:p>
          <a:p>
            <a:pPr marL="457200" indent="-457200">
              <a:buAutoNum type="alphaUcPeriod"/>
            </a:pPr>
            <a:r>
              <a:rPr lang="en-US" sz="2000" dirty="0"/>
              <a:t>2</a:t>
            </a:r>
            <a:r>
              <a:rPr lang="en-US" sz="2000" baseline="30000" dirty="0"/>
              <a:t>C(n,2)</a:t>
            </a: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None of the above.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3223" y="4999408"/>
            <a:ext cx="53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Simple graph: no self loops, no parallel edges.</a:t>
            </a:r>
          </a:p>
        </p:txBody>
      </p:sp>
    </p:spTree>
    <p:extLst>
      <p:ext uri="{BB962C8B-B14F-4D97-AF65-F5344CB8AC3E}">
        <p14:creationId xmlns:p14="http://schemas.microsoft.com/office/powerpoint/2010/main" val="336999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3725</Words>
  <Application>Microsoft Office PowerPoint</Application>
  <PresentationFormat>Custom</PresentationFormat>
  <Paragraphs>1301</Paragraphs>
  <Slides>106</Slides>
  <Notes>105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Courier New</vt:lpstr>
      <vt:lpstr>DejaVu Sans</vt:lpstr>
      <vt:lpstr>StarSymbol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Janine Tiefenbruck</dc:creator>
  <cp:lastModifiedBy>Milez .</cp:lastModifiedBy>
  <cp:revision>1294</cp:revision>
  <dcterms:modified xsi:type="dcterms:W3CDTF">2016-08-22T16:42:51Z</dcterms:modified>
</cp:coreProperties>
</file>