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117"/>
  </p:notesMasterIdLst>
  <p:handoutMasterIdLst>
    <p:handoutMasterId r:id="rId118"/>
  </p:handoutMasterIdLst>
  <p:sldIdLst>
    <p:sldId id="642" r:id="rId3"/>
    <p:sldId id="429" r:id="rId4"/>
    <p:sldId id="600" r:id="rId5"/>
    <p:sldId id="545" r:id="rId6"/>
    <p:sldId id="596" r:id="rId7"/>
    <p:sldId id="597" r:id="rId8"/>
    <p:sldId id="598" r:id="rId9"/>
    <p:sldId id="599" r:id="rId10"/>
    <p:sldId id="506" r:id="rId11"/>
    <p:sldId id="548" r:id="rId12"/>
    <p:sldId id="601" r:id="rId13"/>
    <p:sldId id="602" r:id="rId14"/>
    <p:sldId id="603" r:id="rId15"/>
    <p:sldId id="604" r:id="rId16"/>
    <p:sldId id="606" r:id="rId17"/>
    <p:sldId id="605" r:id="rId18"/>
    <p:sldId id="607" r:id="rId19"/>
    <p:sldId id="608" r:id="rId20"/>
    <p:sldId id="609" r:id="rId21"/>
    <p:sldId id="628" r:id="rId22"/>
    <p:sldId id="625" r:id="rId23"/>
    <p:sldId id="634" r:id="rId24"/>
    <p:sldId id="629" r:id="rId25"/>
    <p:sldId id="635" r:id="rId26"/>
    <p:sldId id="631" r:id="rId27"/>
    <p:sldId id="636" r:id="rId28"/>
    <p:sldId id="637" r:id="rId29"/>
    <p:sldId id="553" r:id="rId30"/>
    <p:sldId id="554" r:id="rId31"/>
    <p:sldId id="555" r:id="rId32"/>
    <p:sldId id="643" r:id="rId33"/>
    <p:sldId id="645" r:id="rId34"/>
    <p:sldId id="646" r:id="rId35"/>
    <p:sldId id="647" r:id="rId36"/>
    <p:sldId id="648" r:id="rId37"/>
    <p:sldId id="649" r:id="rId38"/>
    <p:sldId id="650" r:id="rId39"/>
    <p:sldId id="761" r:id="rId40"/>
    <p:sldId id="762" r:id="rId41"/>
    <p:sldId id="763" r:id="rId42"/>
    <p:sldId id="651" r:id="rId43"/>
    <p:sldId id="652" r:id="rId44"/>
    <p:sldId id="653" r:id="rId45"/>
    <p:sldId id="654" r:id="rId46"/>
    <p:sldId id="655" r:id="rId47"/>
    <p:sldId id="656" r:id="rId48"/>
    <p:sldId id="657" r:id="rId49"/>
    <p:sldId id="658" r:id="rId50"/>
    <p:sldId id="659" r:id="rId51"/>
    <p:sldId id="660" r:id="rId52"/>
    <p:sldId id="661" r:id="rId53"/>
    <p:sldId id="662" r:id="rId54"/>
    <p:sldId id="663" r:id="rId55"/>
    <p:sldId id="664" r:id="rId56"/>
    <p:sldId id="665" r:id="rId57"/>
    <p:sldId id="666" r:id="rId58"/>
    <p:sldId id="667" r:id="rId59"/>
    <p:sldId id="668" r:id="rId60"/>
    <p:sldId id="669" r:id="rId61"/>
    <p:sldId id="670" r:id="rId62"/>
    <p:sldId id="671" r:id="rId63"/>
    <p:sldId id="672" r:id="rId64"/>
    <p:sldId id="673" r:id="rId65"/>
    <p:sldId id="674" r:id="rId66"/>
    <p:sldId id="675" r:id="rId67"/>
    <p:sldId id="676" r:id="rId68"/>
    <p:sldId id="677" r:id="rId69"/>
    <p:sldId id="678" r:id="rId70"/>
    <p:sldId id="679" r:id="rId71"/>
    <p:sldId id="680" r:id="rId72"/>
    <p:sldId id="681" r:id="rId73"/>
    <p:sldId id="682" r:id="rId74"/>
    <p:sldId id="683" r:id="rId75"/>
    <p:sldId id="684" r:id="rId76"/>
    <p:sldId id="685" r:id="rId77"/>
    <p:sldId id="686" r:id="rId78"/>
    <p:sldId id="687" r:id="rId79"/>
    <p:sldId id="688" r:id="rId80"/>
    <p:sldId id="689" r:id="rId81"/>
    <p:sldId id="690" r:id="rId82"/>
    <p:sldId id="691" r:id="rId83"/>
    <p:sldId id="692" r:id="rId84"/>
    <p:sldId id="693" r:id="rId85"/>
    <p:sldId id="694" r:id="rId86"/>
    <p:sldId id="695" r:id="rId87"/>
    <p:sldId id="696" r:id="rId88"/>
    <p:sldId id="697" r:id="rId89"/>
    <p:sldId id="698" r:id="rId90"/>
    <p:sldId id="699" r:id="rId91"/>
    <p:sldId id="700" r:id="rId92"/>
    <p:sldId id="701" r:id="rId93"/>
    <p:sldId id="702" r:id="rId94"/>
    <p:sldId id="703" r:id="rId95"/>
    <p:sldId id="704" r:id="rId96"/>
    <p:sldId id="705" r:id="rId97"/>
    <p:sldId id="706" r:id="rId98"/>
    <p:sldId id="707" r:id="rId99"/>
    <p:sldId id="708" r:id="rId100"/>
    <p:sldId id="709" r:id="rId101"/>
    <p:sldId id="710" r:id="rId102"/>
    <p:sldId id="711" r:id="rId103"/>
    <p:sldId id="712" r:id="rId104"/>
    <p:sldId id="713" r:id="rId105"/>
    <p:sldId id="714" r:id="rId106"/>
    <p:sldId id="715" r:id="rId107"/>
    <p:sldId id="716" r:id="rId108"/>
    <p:sldId id="717" r:id="rId109"/>
    <p:sldId id="718" r:id="rId110"/>
    <p:sldId id="719" r:id="rId111"/>
    <p:sldId id="720" r:id="rId112"/>
    <p:sldId id="721" r:id="rId113"/>
    <p:sldId id="722" r:id="rId114"/>
    <p:sldId id="723" r:id="rId115"/>
    <p:sldId id="724" r:id="rId116"/>
  </p:sldIdLst>
  <p:sldSz cx="10080625" cy="5670550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FE6"/>
    <a:srgbClr val="E8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90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429" y="33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38B3-954E-4ED7-965B-0D4C5DDF8DD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06460-BAB5-473D-9592-421985088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99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5:35:02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4873 4964 452 0,'-29'-50'167'0,"20"37"-90"0,-24-12-83 15,14 13 30-15,-4-5-14 16,-15-8 2-16,-9 0-5 15,-19-5-2-15,-10-3-2 16,-4-1-3-16,-4 9 1 0,-25 0-1 0,-9 4 2 16,-4 0-1-16,-19 13-1 15,-1-1-2-15,-18 9 1 16,-10 13-1-16,-4 4 0 16,4 4-3-16,1-1 1 15,9 6 6-15,-1-1 6 16,15 8-6-16,10-3-1 15,-6 3-1-15,6 1 2 16,13 7-1-16,20 10-1 16,-1-1-2-16,19-4 1 15,5 9-4-15,5-1 1 16,18 0 2-16,10 1 3 0,4 4-2 16,20 8-2-16,-1 12-1 15,10 5 0-15,14 0 0 16,10-1 3-16,4 5-2 15,9 0 1-15,10 0 2 16,10 0 2-16,18 17-3 16,10-5 0-16,18-7 1 15,10-14 0-15,28 22 0 16,5-22 0-16,10-8 0 16,4-4 0-16,0 0 0 15,-5-8 0-15,0-4 0 16,24-9 0-16,-9-17 0 15,-5-8 0-15,-10-9 0 16,14-7 2-16,10-14 1 0,-9-16 3 16,-5-13-3-16,-10-3-2 15,-4-31 4-15,4 5 1 16,-14 0-2-16,-4-29-3 16,-38 0 8-16,-10-1 4 15,-23-3 0-15,-5-5 0 16,-14-4-5-16,-14-12 0 15,-10 3-3-15,-9 1 2 16,-19-4-4-16,-9 3-2 16,-5 1-7-16,-38-8-1 15,1 7-13-15,-6 9-2 16,-13 5-32-16,-5 3-13 16,-20 9-84-16,-27 4-37 0</inkml:trace>
  <inkml:trace contextRef="#ctx0" brushRef="#br0" timeOffset="3092.151">3992 2589 392 0,'-15'-4'148'0,"-8"12"-80"0,-29 5-75 0,38-5 27 16,-10 5-16-16,1 4 0 16,-20 8-2-16,6 8-2 15,-10 30 1-15,-15 0-1 0,11 4 2 16,3 8-1-16,-3 9-1 16,13 0 1-16,14-4 1 15,15 7-3-15,9-3 0 16,23-8 3-16,15-9 3 15,9-9-4-15,15-12-3 0,22-8-32 16,1-9-15-16,0-8-41 16,14-8-16-16,-5-5-21 15</inkml:trace>
  <inkml:trace contextRef="#ctx0" brushRef="#br0" timeOffset="3408.0391">4449 2987 296 0,'0'-4'112'0,"0"4"-60"0,4 0-30 0,-4 0 31 0</inkml:trace>
  <inkml:trace contextRef="#ctx0" brushRef="#br0" timeOffset="3723.0165">4453 2983 584 0,'0'0'30'15,"0"13"-19"-15,0 3-8 0,-4-3-3 16,4 8-3 0,0 4 0-16,0 8 2 15,4 5 0-15,6 4 1 16,-1 0 0-16,1 8 0 15,4-8 0-15,5-4 0 16,-1-5 0-16,20-8 0 16,0-4 2-16,0-8-3 15,-1-9 0-15,6-8 1 16,-1-9 2-16,0-8-6 16,6 0 1-16,-6-20-1 15,-9-1-1-15,-5 4 6 16,-14 0 3-16,5 1 1 0,-19 3 2 15,0 5-11-15,-14-1-2 16,5 1-32-16,-1 8-15 16,20-12-116-1,-1-13 31 1</inkml:trace>
  <inkml:trace contextRef="#ctx0" brushRef="#br0" timeOffset="4158.2585">5382 2979 380 0,'-33'29'143'0,"33"-16"-78"0,0-1-58 15,4-3 31-15,-4 3-15 16,5 1-4-16,9 3-10 16,-4 1-4-16,4 0-3 15,-10 0-4-15,6 4 1 0,-1 0 1 16,-4 0 2-16,4-5-1 15,-4 1-1-15,5-17 5 16,-1-8-3 0,0-5-1-16,6-8-3 15,3-8-1-15,1-9-1 16,10-8 0-16,3-8-2 16,6 3 1-16,-5 10 1 15,-5 7-1-15,1 13 4 16,-6 4 0-16,1 13 1 0,-1 17 2 15,6 16 1-15,-10 0 3 16,-1 5-3-16,-4 4 0 16,-4 3 1-16,-1 14 0 15,1-5-5-15,-1 0-1 16,1-4-10-16,-1-4-3 16,0-12-45-16,1-9-20 15,4-17-45 1,28-34-57-16,1-20 59 15</inkml:trace>
  <inkml:trace contextRef="#ctx0" brushRef="#br0" timeOffset="4804.1111">6852 2309 364 0,'0'12'134'0,"-24"5"-72"0,15 4-59 16,18-9 26-16,-4 9-17 15,0 9-4-15,-10 16-8 16,0 17-2-16,0 20 1 16,1 10-2-16,-10-1 1 0,-1-13 2 15,6 13 2-15,0-12-1 16,-1-9-1-16,5-16 3 16,1-9 0-16,-1-17-8 15,0-4-2-15,1-16-5 16,-1-30-3-16,-5-5 9 15,-4-3 5-15,-5 0-6 0,-4-1-2 16,-5 5 2-16,-15 0 4 16,-4 8 0-16,0 9-1 15,0 8 7-15,4 4 3 16,6 5 5-16,13 3 4 16,10 1-2-16,9 4 0 15,10 3-3-15,14 1-1 16,14 5-5-16,14-5-1 15,10-5-1-15,9 1-2 16,4-4 1-16,-4 3-1 16,-5-3-7-16,-4-1-3 0,-10-3-10 15,-5-5-2-15,-4-8-7 16,5-9-1-16,-6-12-13 16,6-4-3-16,-6 0-4 15,-4-1-1-15,-9 1-30 16,-1 4-30-1,-4 8 39-15,-5 9 291 32,-4 16-84-17,-5 5-19-15,-1 7-54 16,1 1-28-16,0 5-17 16,-1-5-6-16,1-1-7 15,-5-3-5-15,5 8 0 0,-5-4-17 16,0 0-5-16,-5 0-42 15,0 0-18-15,5-8-64 16</inkml:trace>
  <inkml:trace contextRef="#ctx0" brushRef="#br0" timeOffset="4954.3417">7280 2627 408 0,'-14'-4'151'0,"14"4"-82"0,0-4-80 0,5-1 22 15,-5-7-36-15,5-1-10 0</inkml:trace>
  <inkml:trace contextRef="#ctx0" brushRef="#br0" timeOffset="5001.0613">7290 2560 348 0,'14'-29'-193'0</inkml:trace>
  <inkml:trace contextRef="#ctx0" brushRef="#br0" timeOffset="5555.0895">7577 3037 384 0,'-4'42'143'0,"8"-21"-78"0,1 4-52 16,-5-16 35-16,0-1-12 16,0 9 2-16,5-9-16 15,-5-8-5-15,0 0-4 16,0-12-7-16,0-9-2 15,4-9 0-15,1-7-7 16,0-9 0-16,4 4-4 0,1 4 0 16,-1 5 1-16,1 7 4 15,4 6-4-15,5 3 2 16,4 8-3-16,1 5 0 16,13 0 4-16,1 4 1 15,4 0-1-15,6 4 0 16,-1-4 2-16,0 0 0 15,-5-4 1-15,10 0 2 16,0-5-1-16,-5-3-1 16,-9-5-4-16,-5-4 0 15,-10 4 2-15,1 1 1 0,-10-1 7 16,-5 0 6-16,-9 0-4 16,0 1 0-16,-14 3-6 15,-14 5-2-15,4 4-7 16,1-1 0-16,-5 5 3 15,4 5 4-15,0 7-1 16,6 9 0-16,3 8-4 16,6 1-1-16,9 12 3 15,9 4 3-15,6-4-1 16,8-9-2-16,15-4 2 16,4 1 0-16,-4-9-6 15,9-9-3-15,-5-3-21 16,6-9-10-16,3 0-38 15,1-34-15-15,5-4-56 16</inkml:trace>
  <inkml:trace contextRef="#ctx0" brushRef="#br0" timeOffset="5630.3711">9043 2707 424 0,'0'4'159'0,"9"0"-86"0,-9 0-65 0,0-4 34 16</inkml:trace>
  <inkml:trace contextRef="#ctx0" brushRef="#br0" timeOffset="5870.6391">9024 2727 737 0,'-24'5'17'16,"-9"-1"-10"-16,-4 4-7 0,-6 5-3 16,1 4-1-16,-1 12 3 15,1 13-2-15,4-5-1 16,10-3 3-16,9 4 2 0,10-5-2 16,4 1-2-16,5-5 4 15,9 9 1-15,6-5 0 16,3 5-2-16,11-5-4 15,-1-3 0-15,0-5 2 16,0 0 1-16,5-8-19 16,5-9-9-16,0-4-34 15,-10-12-14-15,5-26-40 16,5-7-15-16,-1-10 15 16</inkml:trace>
  <inkml:trace contextRef="#ctx0" brushRef="#br0" timeOffset="6065.2095">9396 2476 380 0,'-5'4'143'0,"1"21"-78"0,-1 22-63 0,5-31 28 15,0 9-16-15,-5 9-3 16,0 12-9-16,-9 29-1 16,5 5-1-16,-10 8 0 0,5 8 0 15,0 1-3-15,4-1 2 16,10 13-17-16,5-21-8 15,-5-17-26-15,5-17-12 16,0-12-4-16</inkml:trace>
  <inkml:trace contextRef="#ctx0" brushRef="#br0" timeOffset="6530.1992">9080 2853 340 0,'-23'34'126'0,"27"-30"-68"0,-4 4-43 16,0-8 31-16,10 17-14 16,-1 0-1-16,10-5-9 15,0 1-4-15,9 4-10 16,10-1-5-16,4 1-2 0,1 0-1 16,4-5 0-16,5 1 0 15,4-5 0-15,15-3 0 16,4-5 0-16,-4-9 0 15,-5-3 2-15,0-1 1 16,-9-8 1-16,-6 0-2 0,-8-8 1 16,-10 4 2-16,-10 4 2 15,-13 4 1-15,-15 0 2 16,0 5-3-16,-4 3-2 16,-5 5-7-16,-5 13-1 15,0 11-1-15,0 6 2 16,0 3-1-16,0 4 1 15,1 1 0-15,4 4 0 16,4 3 0-16,10 6 0 16,10 3 0-16,8 0 0 15,15 5 0-15,14-9-2 16,10-5 3-16,9-7 2 16,9-9-11-16,5-12-3 15,1-13-23-15,-6-13-9 0,10-25-51 16,9-16-21-16</inkml:trace>
  <inkml:trace contextRef="#ctx0" brushRef="#br0" timeOffset="6980.0246">11139 2237 416 0,'-51'51'156'0,"51"-39"-84"0,-10 18-84 15,5-14 26-15,1 9-15 16,-1 22 0-16,-4 11 1 16,4 22 0-16,0 20 0 15,0-3 0-15,5-5 0 0,5-4 0 16,0-5 2-16,9-11-1 0,-9-14-1 16,9-12 5-16,0-8 4 15,-5-13-3-15,1-4-1 16,-5-12-7-16,-15-14-1 15,1-3-4-15,-5-13 2 16,-10 4 3-16,-4 1 3 16,-5-1 2-16,0 4 3 15,0 5 1-15,-5 4 1 16,-9 4 2-16,9 12 1 16,10 9 1-16,0 0 2 15,14 4-3-15,14 13 1 0,14 0-7 16,9-1-3-16,1-3-10 15,14-5-3-15,4-8-23 16,14-8-10-16,10-13-35 16,0-9-14-16,0-12-33 15,10-12-44 1,-10-13 59-16</inkml:trace>
  <inkml:trace contextRef="#ctx0" brushRef="#br0" timeOffset="7101.447">11677 3364 444 0,'4'25'165'0,"1"-8"-90"0,-5 4-65 16,0-13 34-16,0 1-31 16,0-5-8-16,-5 0-79 15,-4-4-34-15,-10-4-79 0,-33 0-33 16</inkml:trace>
  <inkml:trace contextRef="#ctx0" brushRef="#br0" timeOffset="7626.2677">11347 2179 472 0,'19'25'178'0,"-5"8"-96"0,33 5-87 0,-14-17 33 16,14 8-20-16,9 17-2 15,10 13-6-15,5 12-3 16,-10 34 2-16,-4 0-2 0,-10 12-1 16,-9 17 0-16,-15 34 3 15,-13-1-24-15,-29 17-9 16,-33 43-57-16,-33-14-24 16,-33 9-50-1</inkml:trace>
  <inkml:trace contextRef="#ctx0" brushRef="#br0" timeOffset="42111.1586">12247 8202 352 0,'-14'25'132'0,"-5"-29"-72"0,9 8-37 16,15 0 35-16,-5-4-21 15,-5 0-4-15,1 0-13 16,-1 0-5 0,-5 0-2-16,1 4-1 0,-5 0-4 15,0 1 0-15,-5-1-5 0,0 4 0 16,-5 0 1-16,1 1 2 16,-1-1-1-16,-13 1 0 15,4-1-1-15,-5 0 0 16,-9 1-2-16,-10-1-2 15,-4-4 1-15,-5 0 1 16,-9 1-1-16,-1-1 2 16,-4-4-2-16,0-4-1 15,-9-1 1-15,-15 5 1 16,-9 0-3-16,-5 5 0 16,-4-1 1-16,-1 0 0 0,-4-4 0 15,0 4 2-15,-5 5-1 16,4-9-1-16,6-9 1 15,4 1 1-15,-4-1-1 16,-1-3 2-16,1-1-2 16,-1 1-1-16,10-1 1 15,5 1-1-15,-10-1 0 16,-5 1 2-16,-4-1-3 16,9 5 0-16,1 3 3 15,8 1 1-15,-9 0-4 16,5 0 1-16,-9 0 0 15,13-1 2-15,6 5 3 16,13 0 2-16,10 0-1 16,5-4 1-16,4 0-2 15,5 0 0-15,5 4 1 0,4 0 3 16,6-4-2-16,3 4-2 16,6 0-2-16,9 0 0 15,5 0-4-15,4 0-2 16,5 0-1-16,0 0 0 15,5-4-8-15,5-1-5 16,-1 1-22-16,1-8-72 16,4 3-2-1,-13 1-132 1,-6-5 88 0</inkml:trace>
  <inkml:trace contextRef="#ctx0" brushRef="#br0" timeOffset="44182.1121">6446 6920 212 0,'-33'-17'79'0,"10"1"-42"0,13-1-34 16,10 13 17-16,10-5 5 16,-5 1 27-1,-10-1-6 1,10 1 0-16,-10 0 1 0,10 3-4 15,-1 5-2-15,-8-4-7 16,4 4-4-16,0 0-8 16,0 0-3-16,0 0-9 15,0 0-2-15,0 0-4 0,9 9-1 16,-4 3-1-16,-1 5 1 16,-4 8-2-16,0 13-1 15,0 4 1-15,0 4 1 16,0 8-3-16,-4 5 0 15,4 0 1-15,0 3 0 16,0-3 0-16,0 4 0 16,0 12 0-16,0 5 0 15,0 4 0-15,0 12 2 16,-5-8-3-16,5 0-2 16,-5-9 4-16,1 5 1 15,-6 0 0-15,1-5-2 16,-1-12 3-16,6-4 2 0,-1-4 0 15,0-9 0-15,5-8-3 16,0-8-2-16,0-5 1 16,0-4 1-16,0-4-1 15,0 0 2-15,0-9-2 16,0 1-1-16,0-5 1 16,-4 5 1-16,-1-5-1 15,5 1-1-15,0-1 1 16,-5 1-1-16,0-5-3 15,1 0 2-15,-1 0 1 16,-4-4 2-16,-1 0-1 16,5 4-1-16,-4-4 1 15,0 4-1-15,-1-4 0 16,-4 0 2-16,0 5-3 0,-5-10 0 16,-5 1 1-16,1 0 0 15,-1 4-3-15,-4-4 2 16,-10 0-4-16,-4 0 1 15,-5-1-3-15,-5-3 2 16,0 4 1-16,-9-5-1 16,-5 1 1-16,5 0 3 15,-5-1-2-15,0-8 1 16,-5 5-3-16,-4-1 1 16,-1 5 2-16,-4 0 1 15,0-1 1-15,0 5 0 16,0 0-3-16,-5-13 2 0,5 5-1 15,-5 3 0-15,-4 1 2 16,4 4 0-16,-9 8 0 16,-1 0 2-16,6 0-1 15,-10 5-1-15,0-1-2 16,0 0 1-16,5 9 1 16,-5-4 0-16,5 3 0 15,4-3 0-15,5-1-3 16,5 1 2-16,5 0 1 15,9-5 2-15,-5 0-10 16,5-3-2-16,5 3 11 16,4-4 6-16,15 0-2 15,-5 1-3-15,4-5-1 16,10 0 1-16,0-5-3 16,1 1 5-16,3-4 4 15,6-1-2-15,9 1-1 16,-5-13 4-1,9 0-5-15,6-4 0 16,-6 0 0-16,5 0 0 16,1 0-5-16,-1-1 1 15,0-3 0-15,1 0 0 16,-6 0 0-16,5-1 0 16,5-3 0-16,-9 3 0 15,0 1 0-15,9-4 0 16,-10-5 0-16,5 0 0 15,-4 0 0-15,4-3 2 0,1 3-3 16,-1-17 0-16,0 1 3 16,5 0 1-16,-5-1-4 15,5 5 1-15,-9 4 0 16,4 0 2-16,5 4-1 16,0 0-1-16,-9 4 1 15,4 5-1-15,5-5 0 16,-5 0 0-16,5 1 0 15,-9 3 0-15,9 1 0 16,0-1 0-16,0-4-3 16,0 1 0-16,0 3 2 15,0 9 0-15,0 4 1 16,0 4 0-16,0 1-3 16,9 3 2-16,-4 0-1 15,9 5 0-15,5 4 2 0,0 0 0 16,5 0 0-16,9-1 0 15,4 5-3-15,10 0 2 16,15 0 1-16,4-4 0 16,4 4 0-16,15 0 0 15,5-4-3-15,13 0 2 16,15-9 1-16,9 1 2 16,1-1-1-16,3 5-1 15,1-1 1-15,19 1-1 16,-19 0 0-16,9 3 0 15,-9 1 0-15,10 0 0 16,4-4 0-16,5-1 2 0,-1 1-3 16,-8 0 0-16,4-5 1 15,5 0 0-15,-5 1 0 16,-5 3 0-16,-9-3 0 16,-10 8 0-16,-4 4-7 15,-9 0 0-15,-6 0-30 16,-9 4-11-16,1 8-52 15,-11 1-21-15,-13-13-41 16</inkml:trace>
  <inkml:trace contextRef="#ctx0" brushRef="#br0" timeOffset="51178.236">7167 11201 332 0,'-28'4'126'0,"28"-4"-68"0,-5 0-59 0,5 0 25 16,-9 0-12-16,-5-4-2 15,0-1-1-15,-5 1 1 16,-9-4-5-16,-15-1-3 0,-4 1 1 16,-5 0-2-16,-9-5-1 15,-10 5 3-15,-4-1 0 16,-15 1-4-16,1 0 1 15,-15-1 0-15,1 1 2 16,-11 4-3-16,-8-5-2 0,9 1 2 16,0-1 2-16,-10 1 0 15,5-9-1-15,1-8-2 16,-6 4 1-16,5 0 1 16,5 0 2-16,-5-4-1 15,1 0-1-15,-1 0-2 16,5 12 1-16,0-7 3 15,0 3 1-15,0 4-4 16,4 5-1-16,1-1-4 16,-1 5 1-16,-8 4-10 15,8 9-3-15,6-1-2 16,-10 9 2-16,-1 0 8 16,6 3 3-16,0 10 5 15,4 3 1-15,0-3-2 0,15-1 0 16,9-8 2-16,0 4 2 15,-15 4 0-15,15-4-1 16,14-4 1-16,10 5-1 16,9-6 0-16,9 1 0 15,5-4 2-15,9 0 1 16,6 0 3-16,13-1 1 16,-4 5-3-16,9-8-1 15,9 12 1-15,-4 17 0 16,9-4-2-16,0-9 1 15,5 4-4-15,0 1-2 16,4 4 2-16,10 8 0 0,0 0 1 16,-14 0 2-16,9 4-3 15,-14 9 0-15,5 8-4 16,-14 12 1-16,4 9 0 16,1-12 2-16,-1-9 1 15,5 0 1-15,0 0 0 16,5-13 0-16,5-8 0 15,4-8 2-15,15-5 1 16,4-3 1-16,0-5 0 16,19-4 2-16,0-4-1 15,14-5 0-15,5 1-3 16,4-1 1-16,24-8-2 16,-14-4-1-16,19-4 1 15,19 0 1-15,-10 0-1 16,19 0-1-16,0-9-2 0,19 1 1 15,-5 3 1-15,14 5 2 16,1-4-3-16,13 3-2 16,-9 5 2-16,5 0 2 15,5 0 0-15,4 5-1 16,-10 3 1-16,-3 0-1 16,-6 1-3-16,-5 3 2 15,-13 1 3-15,-15-1 1 16,-4-3-1-16,-5-1-2 15,-5-4 1-15,0 1-1 16,-23-5 0-16,-14 0 0 16,-10 0 0-16,-14 0 2 0,-15 0-1 15,-8 0 2-15,-10-5 2 16,-10-3 4-16,-4-5 7 16,-5-3 4-16,-4-9-6 15,-1-5-3-15,-4-16-6 16,4-8-2-16,-9-9 8 15,0-12 4-15,-4-13-3 16,-1-5 1-16,0 5-2 16,-4-4 1-16,-5 4-9 15,-5 0-3-15,-9-8-8 16,-5-4 0-16,-19 7-3 16,-10 10 2-16,-13 11-2 15,0 14 2-15,-10 8-17 16,9 8-8-16,6-9-48 0,-1 1-22 15,10-4-37 1</inkml:trace>
  <inkml:trace contextRef="#ctx0" brushRef="#br0" timeOffset="55502.5282">22575 11180 508 0,'-5'-5'0'0,"-14"1"13"16,10 4 1-16,-5-4-6 15,-10 4-4-15,1 0-6 16,-6 4-1-16,-8 5 2 16,-10 7-2-16,4 18-1 0,1 20-2 15,4-3 1-15,5-1 3 16,5 4 3-16,9-8 0 15,14 0-1-15,10-4 1 16,14-4-1-16,14-9 2 16,9-16 1-16,5-5 1 15,5-12 2-15,-5 0 3 16,-4 0 5-16,-10-1-2 16,-5 1 1-16,-9 0 4 0,-10 0 1 15,-9 0-3-15,-5-5-1 16,-9 1-8-16,-5 0-2 15,1-1-4-15,-1-8-1 16,5 1 3-16,4-5 3 16,10-25-4-16,10 0-1 15,4 4-2-15,5 4-2 16,-1 5-13-16,1 3-4 16,-5 1-46-16,1 0-22 15</inkml:trace>
  <inkml:trace contextRef="#ctx0" brushRef="#br0" timeOffset="56131.8511">24705 11724 356 0,'-10'-25'134'0,"5"25"-72"0,1-4-57 0,-1 4 30 16,0-13-17-16,-4 1-2 15,-5-1-9-15,-5 0-5 16,-5-3-1-16,1 3-6 0,-5 1 1 15,-5 3 2-15,0 1 1 0,0 8-2 16,4 0 2-16,6 4-4 16,4 4 1-16,5 5-3 15,4 8 0-15,6 4-1 16,18 4 2-16,9-3 4 16,1-1 1-16,9-4 3 15,9 0 3-15,1-5-2 16,-1-3-2-16,5-9 6 15,5-4 3-15,-5-4 1 16,-4-5 3-16,-6-3-1 16,-8-5 0-16,-6 0-5 15,-9-8 0-15,-9 0-27 16,-19 0-12-16,-29 0-46 16,-23 8-18-16,-28 17-55 15</inkml:trace>
  <inkml:trace contextRef="#ctx0" brushRef="#br0" timeOffset="56988.1149">21293 13148 332 0,'0'0'126'0,"0"0"-68"0,0 0-46 16,0 0 32-16,0 0-10 16,0 0 3-1,-23 0-17-15,-1-4-11 16,-4-4-6-16,-5-1-2 0,-5 1-8 15,-4 4-3-15,4 12-5 16,0 5-4-16,-4 7 2 16,9 10 0-16,5 3 1 15,9 5 2-15,9 8 3 16,10-8 5-16,10-9 7 16,9-4 7-16,9-8 5 15,5-17 4-15,5-4-3 0,4-9 0 16,10-8-4-16,-5-4-1 15,-5-4-1-15,-4-5 0 16,-5 5-18-16,-9-5-5 16,-5-3-37-16,-5 3-16 15,-5 1-56 1,-4 3-56-16,0 1 65 16</inkml:trace>
  <inkml:trace contextRef="#ctx0" brushRef="#br0" timeOffset="57738.2255">25972 13734 344 0,'0'-4'129'0,"0"8"-70"0,5-8-62 16,-5 4 22-16,0-4-14 15,-5 0-1-15,-4 0-7 16,-24 0-2-16,-5-1 2 16,-4 5-3-16,-6 5 1 0,-3-1-2 15,-15 12 0-15,9 10-1 16,10-1 2-16,9-4 2 16,15 0-1-16,9-5 8 15,9-3 5-15,28-9 9 16,10-4 4-16,5-8 5 0,9-9 1 15,14-8-8-15,1-4-4 16,-15-1-8-16,0-3-5 16,-9-1-12-16,-15 5-6 15,-13-21-52-15,-24 4-22 16,-24 20-60 0</inkml:trace>
  <inkml:trace contextRef="#ctx0" brushRef="#br0" timeOffset="58489.8541">23022 14514 176 0,'19'0'68'0,"-19"0"-36"0,5-5-37 15,0-11 98-15,-1-1-20 16,6-4-10-16,-5 0-9 0,-1 0-32 16,-4 0-2-16,0 0 1 0,-4 4-8 15,-1 1 0-15,-9-1-9 16,-10 4-3-16,1 5-1 15,-6 4 0-15,-4 8-3 16,0 8 2-16,0 9-4 16,0 13 1-16,-4 8-5 15,8 0-1-15,15 0 2 16,10-1 5-16,8 1 0 16,10 0 1-16,10-4 4 15,14-9 1-15,4-12 3 16,5-4 3-16,0-13 5 15,0-5 1-15,-4-7-6 0,-10-5-1 16,-10-4-6-16,-8 0-4 16,-11-17-26-16,-8 1-9 15,-11-5-34-15,-8-4-15 16,-15 0-58 0</inkml:trace>
  <inkml:trace contextRef="#ctx0" brushRef="#br0" timeOffset="59270.1429">26500 11544 388 0,'-5'0'145'0,"5"0"-78"0,-9-8-76 16,9 8 25-16,-5-5-11 15,-4 5 2-15,-6-4-4 16,1 4 0-16,-9 9-1 16,-10 3-6-16,-10 5 0 0,1 12 0 15,-1 9-1-15,6 4 1 16,9 4 0-16,9-4 3 16,9-5 0-16,10-3 1 15,19-9 2-15,14-4 5 16,5-13 6-16,4-8-3 15,1-8 0-15,-1-9-2 16,0-4 0-16,1 5-4 16,-15-10-1-16,-4-7-1 0,-10-1 1 15,-19 1-9-15,-9 4-3 16,-14 3-35-16,-19 10-16 16,-24 12-62-16,0-1-27 15,-4-7 32 1</inkml:trace>
  <inkml:trace contextRef="#ctx0" brushRef="#br0" timeOffset="114321.5788">13670 3833 212 0,'-33'-12'82'0,"28"12"-44"0,-28-9-29 0,28 5 22 15,-4 0-8-15,-1 0-1 16,-4-5-10-16,5 1-5 16,-5 0-4-16,0 3-3 0,-5 5 3 15,0 0-4-15,0 9 0 16,-5 3 1-16,6 1 2 16,-11 4-3-16,6-1-2 15,9 5 2-15,-1 4 0 0,15-4-2 16,0-4 2-16,5-4 3 15,0-1 1-15,4-3-1 16,5-1 1-16,5-8 0 16,0-4 1-16,0 4 0 15,-5-13 2-15,5 1-1 16,-5-5 2-16,0 4 0 16,-4-3 1-16,-6-1-2 15,-4 0 1-15,0 5-4 16,-4-1-2-16,-1 5 0 15,-4 3-1-15,-1 5-3 16,-4 5 0-16,0-1-1 16,0 4 3-16,0 5-2 15,9 4 1-15,5-1 2 16,5 5 0-16,4 0-3 16,5-4 2-16,10-5 3 0,4 1 1 15,10-5-1-15,-1-12 1 16,-4 0 2-16,0-13 2 15,-4 1 3-15,-6-1 4 16,-4-4-2-16,-5 0 1 16,-9 4-3-16,-10 0 1 15,-9 1-8-15,-19-1-2 16,-5 0-1-16,-9 9 0 16,0 8-3-16,-9 0 0 15,-1 8-1-15,10 5 3 16,9 3-2-16,15 1-1 0,13 4 0 15,10 4 3-15,19-4 0 16,9-4 1-16,5 0 0 16,14-5 2-16,1-12 1 15,-6 0 1-15,-4-12-5 16,-5 3-1-16,-10-3 7 16,-4 3 4-16,-5-3-4 15,-4 3-1-15,-15 1-2 16,0-4-2-16,-14-1-28 15,5 5-14-15,0-1-53 16,0 1-24-16,-5-1 4 16</inkml:trace>
  <inkml:trace contextRef="#ctx0" brushRef="#br0" timeOffset="115102.832">13670 3863 212 0,'-33'4'82'0,"47"-8"-44"0,-28 4-20 16,14 0 23-16,0 0-8 15,0-5 0-15,0 1-14 16,4 0-6-16,-4 0-8 16,5 0-2-16,0-1 3 0,4 5-3 15,1-4-2-15,-1 0 0 16,10 0-1-16,9-5 4 16,10 1 2-16,14-4 0 0,18-1-1 15,6 0-6-15,9 1 1 16,4-1 0-16,10-12 0 15,14 4 0-15,10-12 0 16,13-1-3-16,1 1 2 16,9-1 1-16,14 5 0 15,5 0 0-15,5-5 2 16,13 0-3-16,11 5 0 16,-11 8 3-16,-8-12 1 15,4 3-1-15,-5 1-2 16,-14-4 1-16,-9 3 1 15,-10 5-3-15,-4 4-2 0,-14 0 4 16,-6 0 1-16,-13 5 0 16,-10-1 1-16,-14 4-2 15,-4 1-1-15,-15 3 1 16,-4 1-1-16,-20 0 2 16,1 3 3-16,-14 1-4 15,-10 0-1-15,0 0 0 16,-5 0 2-16,-14-1-8 15,1-3-14 1,-1 8-7-16,0 0-19 16,1 0-7-16,-1-4-22 15,0 4-8-15,5-4-4 16</inkml:trace>
  <inkml:trace contextRef="#ctx0" brushRef="#br0" timeOffset="115672.9976">17411 2811 220 0,'-29'-8'82'0,"20"8"-44"0,0-4-31 15,9 4 20-15,0 0 1 16,0 0 3-16,4 0-19 15,6-5-6-15,9 5-5 16,4-4-4-16,5 4 2 0,24 0 1 16,-5 0 0-16,1 4 0 15,-1 1 0-15,-5-1-3 16,0 0 2-16,6 0 3 16,-1 17 1-16,-10-4 3 0,-4 0 3 15,-4 8-6-15,-6 0-2 16,-9 0-1-16,-4 4 2 15,-6 1-1-15,-8 3 2 16,-10 1-2-16,-1 12 2 16,-3-4-2-16,-1-5-1 15,0-3 1-15,0-1-1 16,0 1 2-16,5-9 1 16,5-4-1-16,-1-4-2 15,6-5-32-15,-1-8-14 16,10-4-59-1,4-4-44-15,5-17 58 0</inkml:trace>
  <inkml:trace contextRef="#ctx0" brushRef="#br0" timeOffset="116453.7007">18485 2853 220 0,'-5'-38'82'0,"10"30"-44"0,-5-5-22 16,0 9 24-16,-5 0-17 15,1-4-4-15,-1-1-15 16,0 1-2-16,-4 0-2 16,-1 3 0-16,1 1 2 0,-24 8-3 15,5 5-2 1,-1 8 2-16,1 12-2 0,5 13 1 15,4-9 2-15,5 1 2 16,-1-5-1-16,1 0 2 16,14-3 0-16,0-6 1 15,14-3 2-15,1 0 1 16,8-4 1-16,10-13 2 16,0 0-5-16,0-5-3 15,0-3-1-15,-5-5-1 16,1-16 11-16,-11 4 5 15,-8-13 16 1,-5 5-15-16,-10-1-6 16,-5 5-10-16,-18 8-3 0,-9 4-4 15,-6 9 1-15,-4 8 1 16,0 8 2-16,4 13-1 16,1 13 1-16,9-1 2 15,10-3 0-15,4-5 0 16,9 0 0-16,10-4 0 15,14-5 0-15,5 1 2 16,5-4 3-16,9-9 0 16,14-4 2-16,-5-8-2 15,-4-1 0-15,0-3 1 16,-10-13 3-16,-4-9 7 16,-6 5 2-16,-4-1-1 15,-9 5 0-15,-14 0-7 16,-10 0-4-16,-14 8-6 0,-5 5 0 15,-4 3-2-15,-5 13 0 16,-5 5 0-16,9 29 0 16,11-1 2-16,3-3 0 15,10-5 0-15,5-4 0 16,5 0 0-16,9-4 0 16,5 0 0-16,4-4 0 15,5-4 0-15,5-1 0 16,0-4-7-16,-5-3-3 15,0 3-38-15,-5-8-17 16,1 4-32-16,-10-4-15 0,0 4-8 31</inkml:trace>
  <inkml:trace contextRef="#ctx0" brushRef="#br0" timeOffset="117624.3293">18433 3008 148 0,'-14'-4'57'0,"9"0"-30"0,5 0-3 0,0 4 24 16,0 0 5-16,0-5 2 15,0 1-7-15,-4 4-5 16,4 0-24-16,0 0-7 0,0 0-1 15,0 0-9-15,0 4-1 16,0 5-3-16,0-1 0 16,-5 9 2-1,-4 4-3-15,-1 4 2 0,1 0-1 16,4 13 0-16,0-5 4 16,-9 1 1-16,0 3-1 15,0 10 1-15,0 3-2 16,4 13-1-16,-4 12-2 15,0 0 1-15,0 9 3 16,0-4 1-16,-10 4-1 16,5 8-2-16,-4 37 1 15,-5-3-1-15,-1 4 0 16,1-9 2-16,-5 1-1 16,-5 20-1-16,1 1 1 15,4-18-1-15,4-12 0 16,1-8 2-16,5 0-1 15,-6 16-1-15,6-3 1 0,-6-10-1 16,1-3 0 0,-5-8 0-16,-5-1 0 0,5 0 0 15,1 21 0-15,-1-3 0 16,0-14 0-16,0-4 2 16,4-8 1-16,1-16 3 15,4-14-3-15,1-8 0 16,4-8-1-16,5-8 1 15,0-5 0-15,0-4 3 16,4-4-3-16,1-4-2 16,4-4-25-16,0-1-11 15,1-3-22-15,4-5-7 16,0 0-21-16</inkml:trace>
  <inkml:trace contextRef="#ctx0" brushRef="#br0" timeOffset="118119.5639">17114 6556 264 0,'-19'-5'101'0,"14"10"-54"0,-4-5-44 0,9 0 23 16,0 0-17-16,0 0-5 15,5 8-5-15,-1 0-2 16,6 5 2-16,-1 4 0 0,1-1 1 16,-1 1 0-16,0 8 2 15,1 5 10-15,9-1 7 16,4-4 1-16,-4-4 0 0,5-4 1 16,4-9 1-16,5-4-8 15,5-4-1-15,4-8-3 16,5-5 1-16,10-8-6 15,-10 5-3-15,-5-5-4 16,1 8 1-16,-10-4-4 16,0 9-1-16,-5 0-26 15,-5 4-9-15,1-1-39 16,0 10-14-16,-6-5-29 16</inkml:trace>
  <inkml:trace contextRef="#ctx0" brushRef="#br0" timeOffset="119020.8513">17632 7004 224 0,'-28'-4'85'0,"28"-1"-46"0,0-11-24 0,0 7 24 16,-9-3-12-16,9-5-1 16,-10 0-11-16,1 0-4 15,-1-3-6-15,-4 3 3 0,0-4 2 16,-5 4 1-16,-9 4 1 16,-5 5-6-16,0 8-4 0,-10 4-1 15,-4 0 1-15,0 5-3 16,5 8 0-16,4 4 1 15,0 8 0-15,5 9 2 16,5 3 1-16,9-3 1 16,10 4 2-16,4-4-1 15,10-5 2-15,4-3-2 16,5-9 0-16,10-1 3 16,0-7 3-16,4-13 0 15,0 0 1-15,0-29 13 16,-4-1-4-1,-5 1 0-15,-5 0-6 16,-9-1 1-16,-5 1-9 16,-5 4-4-16,-9 4-2 0,-5 4 1 15,-5 5-3-15,1 3-2 16,-1 9-3-16,-4 9 1 16,0 3 3-16,4 5 3 15,5 4-2-15,5 17-2 16,10-1-1-16,4-3 3 15,9-5-2-15,10-4 1 16,9-8 2-16,5-4 2 16,5-9-3-16,-1-17 0 15,1-12 1-15,0-4 2 16,-5-5 1-16,-5 1 1 16,-4-1-2-16,-6 1 1 0,-8-1-2 15,-10 5 2-15,-5 4-2 16,-9 0-1-16,-5 8-2 15,-4 9 1-15,-6-1 1 16,-4 5 0-16,0 4-5 16,0 8 1-16,5 1 2 15,5 8 1-15,8 8-2 16,6 0 0-16,9 0 2 16,14 8 0-16,5 1-2 15,5-9 2-15,4-4 3 16,5-4 1-16,0-5-1 15,-5-16-2-15,-4 0 3 16,-6 0 0-16,-3-5-1 16,-6 1-2-16,-9-5-15 15,-9 1-7-15,-10-5-14 0,0 0-4 16,-5 1-10-16,-9 3-2 16,10 0-13-16,-1 5-6 15,1 4-44 1</inkml:trace>
  <inkml:trace contextRef="#ctx0" brushRef="#br0" timeOffset="120266.9293">17128 6987 148 0,'5'-4'55'0,"-5"0"-30"0,4-1-14 16,-4 5 18-16,5 0-2 16,0-4 4-16,0 0 3 15,-1 4 1-15,1-4-19 16,0 0 8-16,-5 4 6 0,0-4-3 16,0 4-1-16,0-5-3 15,-5 1-3-15,0 0-6 16,-4 0-1-16,-1-5-4 15,1 1 2-15,-5-5-2 16,0-3 2-16,-5 3-2 16,0-4 2-16,0 1 3 15,-14-1 1-15,-9-8-6 16,4 0-1-16,-4-5 2 16,-1 5 1-16,1-4-5 0,0 0-2 15,-1-1-2-15,1-12 1 16,-10-8-2-16,5 4-1 15,0 0 1-15,0 0-1 16,-5-4 0-16,-5 4 2 16,-4 4 5-16,0-13 4 15,-1 1-6-15,1 3-1 16,5 1-2-16,-6-4 1 16,-4-9-4-16,10-4 0 15,-1 0 1-15,1 0 2 16,-5 0-1-16,-5 8 2 0,0-8-4 15,4 4 0-15,-4 1-1 16,5 3-2-16,0 5 3 16,4-9 2-16,-9-9 0 15,5 5 2-15,0 0-2 16,4 5-1-16,-4 3-2 16,-5 13 1-16,5-9 1 15,4 5 0-15,1 8-3 16,4-4 2-16,0 9-1 15,5-1 0-15,0 4 4 16,4 1 1-16,1-1-1 16,0-16 1-16,4 8-4 15,5 4 0-15,0 1 1 16,5 7 0-16,-1 1-3 0,1 4 0 16,0 0 2-16,4 8 0 15,-4 0-6-15,5 5-3 16,-6-1 8-16,6 5 3 15,-1 0 2-15,5-1 1 16,5 5-2-16,0 0 1 16,0 0-11-16,0-1-2 15,4 1-13-15,1 0-5 16,-1 0-34-16,6 4-12 16,-1-4-37-16,5 4-15 15,9-5 8 1</inkml:trace>
  <inkml:trace contextRef="#ctx0" brushRef="#br0" timeOffset="120837.3558">14438 3875 260 0,'-10'0'99'0,"5"0"-54"0,-4 0-37 16,4 0 24-16,1 4-9 0,-6 0 1 15,-9 1-2-15,1-1-2 16,-1-4-10-16,-5 0 9 0,1 0 4 15,-6 0-5-15,1-4 0 16,0 4-9-16,-1 0-3 16,-3 0-3-16,-6-5 0 15,0 5-2-15,5-4 2 16,0 4-2-16,5 0-1 16,0 0-2-16,4 4 1 15,0 1 1-15,6 7 0 16,-1-3 0-16,5-1 2 15,4 5-6-15,6-1 1 0,-1 1-1 16,5 3-1-16,5 10 4 16,-1 3 2-16,1 9 0 15,4-1-1-15,1 26-2 16,-1-4 1-16,1-5 1 16,-1-8 0-16,0-8 2 15,1-5 1-15,-1 1-4 16,1-9 1-16,-6 0 0 15,1-8 0-15,0 0-66 16,-5-5-13 0,0 1-9-16,0-5-44 15</inkml:trace>
  <inkml:trace contextRef="#ctx0" brushRef="#br0" timeOffset="124846.0853">18264 2949 148 0,'0'-37'55'0,"0"33"-30"0,-5-26-14 16,5 26 18-16,0 0-13 15,0-4-1-15,0 3-7 16,-5 1-3-16,5 0-2 16,0 4-3-16,0 13 1 0,-5-1-1 15,5 1 0-15,-4 8 0 16,-6-5 2-16,6 1 3 16,-1 0 4-16,0 0 5 15,0-1-4-15,1-3 0 16,-1-1-6-16,0 1-3 15,-4 4 0-15,-1 0-1 16,1-5 0-16,-5 5 0 16,0 0 2-16,0 8 1 15,0-4 1-15,-1 4 0 16,-3 0-2-16,-1 0 1 16,5-4-2-16,-10 4 2 0,-4-4-2 15,4 0 2-15,1 4 4 16,-1 4 4-16,0 1-9 15,1 3-2-15,-1 5 1 16,-4 8 3-16,5 0-3 16,-1-4-3-16,0-4 1 15,1-1 2-15,-1 1 0 16,5-4-1-16,-4-9 1 16,-1 8-1-16,6-8 2 15,-6 5 1-15,0-5-1 16,1 0-2-16,-5 0 3 15,-1 0 2-15,1 5 0 16,0-5 0-16,4 0-3 16,1-4-2-16,4 0 3 15,0-5 0-15,5 1-1 0,0-4-2 16,4-1 3-16,1-3 2 16,4-1 0-16,0 0 2 15,1-3-6-15,-1-1-1 16,0 0 0-16,5 0 0 15,0-4-3-15,0 0 0 16,0 0-25-16,0 0-11 16,10 0-24-16,-1 0-11 15,5-4-20 1</inkml:trace>
  <inkml:trace contextRef="#ctx0" brushRef="#br0" timeOffset="126166.6803">17203 3800 192 0,'19'-17'71'0,"-14"9"-38"0,0 3-19 15,-5 1 22-15,0 0-9 16,0 0-1-16,0 0-9 15,0 4-2-15,0 0-9 16,0 0-4-16,0 0 1 0,0 0-2 16,0 0-1-16,0 0 1 15,0 8 1-15,0 5-3 0,-5-1 0 16,-4 5 1-16,-1 0 2 16,1 8-1-16,-1 0-1 15,1-4 1-15,-5 4 1 16,4 0-1-16,1 0 2 15,-1 5-2-15,1-5 2 16,4 0 0-16,1 0 1 16,-1-4-2-16,0 0-2 15,5-4 5-15,0-1 4 16,0 1-5-16,0 0-2 16,0-5-1-16,0 1 1 15,5-5 3-15,0 1 2 16,-1-5-1-16,1 0 1 0,4-4-4 15,10 0 0-15,5-4-1 16,-1-4-2-16,6-5 1 16,4 0-1-16,4 1 0 15,6-1 0-15,-1 1 0 16,-4 3 0-16,-5 1-3 16,-5 4 2-16,0 0-1 15,-9 4 0-15,-9 0-42 16,-6 0-20-16,-8 0-65 15</inkml:trace>
  <inkml:trace contextRef="#ctx0" brushRef="#br0" timeOffset="129529.8135">17086 4474 168 0,'-14'-8'66'0,"14"3"-36"0,-10-3-29 0,5 4 16 16,1 0-7-16,-1-5 0 15,0 1 5-15,1 0 4 16,-1-13-9-16,0-5 3 0,0 6 1 16,-4 3-3-16,4 0-1 15,-4 9-6-15,-1 12-3 16,-4 13-5-16,0 4 0 15,5-1 2-15,-1 6 3 16,6-5 0-16,-1 0-1 16,0-9 1-16,15 1 12 15,-1-1 4-15,0-3-6 16,1-9-4-16,-1 0-4 16,-4 0-3-16,0-9 1 15,-1 1 1-15,-4-1-1 16,0-3 2-16,0 4-2 15,-4-5-1-15,-1 5 1 16,-9 3-4 0,-10 14 0-1,1-1 2-15,-1 5-2 16,5 3 1-16,0 5 0 16,5-4 0-16,5 4 2 15,4-4 2-15,5 0 3 16,5-9 4-16,9 5 0 15,0-9 2-15,10 0-4 0,-1-8 1 16,1-5-5-16,-1-3 0 16,-4-1 1-16,-5 1 0 15,5-1 0-15,-9-4 2 16,-10-4 1-16,-5 0 1 16,-4-4-4-16,-15 4-3 15,0 5 0-15,-4 3-1 16,0 17-3-16,0 5 0 15,-5-1-1-15,4 9 0 16,1 0 0-16,5 3 3 16,8 1 0-16,6-4 3 15,9 4-1-15,9-4-1 0,6 4 3 16,3-13 0-16,11 1 1 16,8-1 0-16,-4-4 0 15,0-8 0-15,-4 0 0 16,-1-5 2-16,-5-3 3 15,1-1 2-15,-10-4 1 16,-4-3 0-16,-6-6-4 16,-8-3 0-16,-1 4-7 15,-9-9-3 1,-19 5 1-16,0 8-5 16,-5 9 2-16,0 28 2 15,-4 1 1-15,4 8-4 16,1 5 1-16,8-1 2 15,10 0 3-15,10 5-2 16,9-9 0-16,14-4 5 0,10-4 2 16,4-9-5-16,10-4 0 15,-1-4-1-15,1-4 0 16,-5 0 2-16,-5-5 1 16,-4-3-1-16,-5-1-2 15,0 1 1-15,-10-5 1 16,-4 4-1-16,-10 1-1 15,0 3-2-15,-4-3 1 16,-10-1 1-16,0 5 0 16,0 4-3-16,0 4 2 15,5 0-1-15,0 4 0 16,0 8 0-16,5 1 0 0,4 4-29 16,14 4-14-16,10 8-46 15,9 0-17-15,1-16-7 16</inkml:trace>
  <inkml:trace contextRef="#ctx0" brushRef="#br0" timeOffset="131226.0727">17170 6966 176 0,'0'0'66'0,"5"4"-36"0,-5 0-18 16,0-4 21-16,0 0-4 15,0 0 1-15,0 0-9 16,0-4-2-16,0 0-11 16,0 0-1-16,0-4 3 0,0-1-2 15,-5 1 1-15,1-5-3 16,-1 1 1-16,0-5 2 16,1 4 2-16,-1 1 3 15,0-9 4-15,0-4-4 16,1 4 2-16,-1-4-5 15,0-1 1-15,1-3-9 16,-1 0-2-16,0 0 1 16,0-1 3-16,5-12-2 0,-4-4-2 15,4 0 0-15,0 0 1 16,-5 0 1-16,0 4 3 16,1-4 3-16,-1 4 2 15,0-4-1-15,1-4-1 16,-1-5-5-16,0 9-3 15,0-4 0-15,-4 4 1 16,4 13-1-16,-4-30 2 16,4 8-4-16,-4 1 0 15,-1 12 1-15,1-8 0 16,-1-1 0-16,1 5 0 16,-5 9 2-16,4-5 3 15,1-4-2-15,0 0-2 0,4 0 0 16,0 4 1-16,0 0-1 15,1 4-1-15,-1 0-4 16,5-4 0-16,0 1 4 16,0 3 2-16,0 4 0 15,0 5-2-15,0 0 1 16,0 4-1-16,0-1 0 16,0 6 0-16,0-1-3 15,0 0 2-15,-5 4-1 16,5 0 0-16,0 0-5 15,-9 5 0-15,-1-1-15 16,1 5-3-16,0 0-20 16,-1 3-9-16,1 5-18 15,-5 9-7-15,0 3-37 16</inkml:trace>
  <inkml:trace contextRef="#ctx0" brushRef="#br0" timeOffset="131706.2181">16619 4985 200 0,'-5'34'77'0,"5"-30"-42"0,0-4-37 0,0 0 17 15,0 0-11-15,0 0 0 16,0 0 11-16,0 0 5 0,0 0-10 15,0 0 21-15,10 0 8 0,-1-13 0 16,1 1 2-16,4-5-12 16,0 0-3-16,5-4-11 15,0 0-2-15,0 0-9 16,-1 0-3-16,1 0-3 16,0 5 0-16,-5 3 2 15,0 0 0-15,-4 5 0 16,-1 0 2-16,5-1-1 15,0 5-1-15,1 0-2 16,3 0 1-16,-3 4 1 16,3 0 0-16,1 4 0 15,5 4 2-15,-5 5-1 16,4 4-1-16,-4-1-2 16,-5 5 1-16,0 9 1 0,-4-1 0 15,-1 4 0-15,1 5 0 16,-1-8 0-16,0-1 0 15,-4 0-5-15,5-8-1 16,-1-4-48-16,0-9-19 16,-4-4-78-1</inkml:trace>
  <inkml:trace contextRef="#ctx0" brushRef="#br0" timeOffset="133267.3539">15262 4101 224 0,'0'4'85'0,"5"1"-46"0,-5-5-39 0,0 0 16 16,0 0-9-16,0 0 1 16,0 0-5-16,-5 0 0 15,0 0-1-15,-4 0 5 0,-5 4 3 16,0 0-3-16,0 4 1 16,-5 5-7-16,0 0-1 15,0 3 0-15,0 1 2 16,5 0-3-16,5 8 0 0,-1 0 1 15,6 4 2 1,4-4 3-16,4 1 2 0,6-10-3 16,4 1-3-16,0-9 2 15,5-3 2-15,0-14-2 16,0-7-2-16,-1-1 2 16,1 0 2-16,-5 0 0 15,0 1 2-15,-4-1 0 16,-10 4 1-16,-5 1-4 15,-4-1-3-15,-1 1 0 16,-4 3 1-16,-5 1-3 16,1 4 0-16,-6 4-1 15,0 8 0-15,1 5 0 16,-1 12 0-16,10 8 2 16,5 1 0-16,4-5-3 0,10-4 2 15,4 0 3-15,5-4 1 16,5-8 1-16,5-5 2 15,4-4 1-15,5-4 1 16,0-4-4-16,0-13-1 16,-5-8-1-16,-4 0 1 15,-5 0 0-15,-5 0 1 16,-5 0 0-16,-9 0 2 16,-5-1-5-16,-13 6-3 15,-11-1 1-15,-8 8 2 16,-1 5 0-16,-9 3-1 15,4 5-2-15,1 9-1 0,9 3-1 16,0 5 3-16,9 4 0 16,6 8 1-16,8 1-3 15,10-5 2-15,5 0 3 16,9-4 1-16,10-4-1 16,4-9-2-16,5-4 3 15,0-12 2-15,5-9-2 16,-5 0 0-16,-5 1 1 15,-5-1 2-15,-4-4-5 16,-5 4-1-16,-9 0 2 16,-5-4 1-16,-9 5-1 15,-6-1-2-15,-3 4-2 16,-6 5-1-16,1 4 2 16,-1 4 0-16,0 8-2 0,-4 5 2 15,5 4-1 1,4-1 0-16,9 14 2 0,6-1 0 15,4 0-3-15,0-8 2 16,9 0 1-16,0-4 2 16,1-5 1-16,-1-7 1 15,1-1-2-15,-1-4-2 16,1-13-6-16,-1 1-1 16,-4-13-50-16,-1 4-22 15,1-5-54 1</inkml:trace>
  <inkml:trace contextRef="#ctx0" brushRef="#br0" timeOffset="134558.7982">15154 4424 160 0,'-14'-9'63'0,"9"9"-34"0,0-4-34 16,-4-13 78-16,-1 5-27 16,1-1-16-16,0 5-11 0,-6 0-13 15,1-1-6-15,5 5-1 0,4 0 1 16,0 0 0-16,1-1 2 16,4 5 5-1,4 0-1-15,6 5 2 16,4 11 1-16,0-3 0 15,5-1 0-15,0 1-8 16,4 0 0-16,6-1-1 16,4 1 2-16,4-5-1 15,1 1-1-15,4-1 1 16,1 0-1-16,-1 1 2 16,5-1 3-16,0-4-2 15,-4 5-2-15,4-5 0 16,5 0-1-16,-5 4 2 0,0-3 1 15,5-5-4-15,-5 4 1 16,0-4 0-16,-4 0 2 16,-1 4-1-16,-4 0-1 15,-1-4 1-15,-4 4-1 16,0 0-3-16,0 1 2 16,-9-1 1-16,4 4 0 15,0 1 0 1,-4 3 0-1,0-3 0-15,-6-1 2 16,1-8-1-16,0 4-1 16,-5-4 1-16,0 4 1 0,0 0-3 15,-4-4 0-15,-1 0 1 16,1 0 2-16,-6 0-14 16,1-4-5-16,-5 0-18 15,0 0-5-15,0 4-6 16,5-4-1-16,-5 4-36 15,0-4-27 1,0-1 47-16</inkml:trace>
  <inkml:trace contextRef="#ctx0" brushRef="#br0" timeOffset="135070.0345">16313 4105 184 0,'-10'-4'71'0,"6"4"-38"0,-1 0-34 0,5 0 15 16,0 0-12-16,0 9-1 15,0-5 1-15,0 4 3 16,0 1-2-16,0-1 3 0,9 5 3 16,1-1 4-16,4 1 4 0,5-1-3 15,0 1 0-15,9 12-8 16,-4-4-2-16,4-4-4 16,0-1-1-16,0 9 1 15,-4-4 2-15,-5 0 1 16,-5 0 1-16,-5 0-2 15,-4 0 1-15,-5 0 2 16,-5 0 4-16,-9 4-2 16,-9 0 1-16,-1 5-3 15,-4-1 2-15,-5 0-4 16,0 1 0-16,0-1-1 16,-5 0 1-16,5 1-2 15,-4 3 2-15,4-4-2 16,0 1-1-16,4-5-10 15,6 0-4-15,-1-4-26 16,5 12-9-16,5 9-61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6:07:01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4020 8989 284 0,'-19'-12'107'0,"19"7"-58"0,-9-3-33 0,9 8 27 16,9-4-10-16,-9 0-2 15,14-1-20-15,5 1-6 16,5 0-4-16,4-4-4 0,14 3 2 15,-4 1-4-15,14 0-1 16,9 0 5-16,5 0 5 16,14-1-2-16,0 5 1 15,10 0-1-15,-5 5 1 16,4-5 0-16,10 0 1 0,0 4-2 16,9 0-2-16,-4 0 1 15,-10 0-1-15,5 1 0 16,-5-1 2-16,5-4-1 15,0 0-1-15,14 0 3 16,-9 0 0-16,-10 0-4 16,-9-4 1-16,-5-1 0 15,-4 1 2-15,-10 0-1 16,-5 0-1-16,-5 4 1 16,-4-4-1-16,-9 4 0 15,-6 0 0-15,-8 0 0 16,-6 0 0-16,-4 0 0 15,0 0 0-15,-5 0 0 16,-5 0 2-16,1 0-3 0,-10 0 0 16,0 0 1-16,0 0 2 15,0 0-8-15,0 0-1 16,-5-9-42-16,-4-7-18 16,-1-1-81-1</inkml:trace>
  <inkml:trace contextRef="#ctx0" brushRef="#br0" timeOffset="5538.7423">4321 11054 500 0,'0'0'0'0,"0"0"2"0,0 0 1 15,0 0 1-15,0 0 0 16,0 0 0-16,0 0 2 16,-9-4-3-16,0 0-2 0,-15-1 0 15,0 5 1 1,1-4 1-16,-1-4 3 15,-9 4 1-15,0-1 3 16,5-3 4-16,-14 4 3 0,4 0-9 16,-14-9-2-16,0 9-4 15,-4 4-2-15,-10-13 1 16,-10 13-1-16,1 0-3 16,4 5 2-16,5-5 1 15,-14 0 0-15,5-9 0 16,-5 9 0-16,9-8 2 15,-9 4 1-15,-14 4 1 16,14 4 2-16,-10 0-3 16,1 0-2-16,-6-4 0 15,-3 4 1-15,-6 5-3 16,0-5 0-16,10 8 1 16,-5-3 0-16,-5-1 0 15,1 1 0-15,8-5 2 16,-13 0 1-16,0 0-4 0,9 5-1 15,5-5 1-15,4 4 2 16,-4-4 0-16,0 0 2 16,9 1-4-16,-5-1 0 15,5 0 5-15,5 4 2 16,5 1-2-16,14-1-1 16,9 1-1-16,5-1 1 15,9-4 0-15,10 0 3 16,-5 1-1-16,14-1 0 15,5 0-1-15,0 0 0 16,-1 0-5-16,11 5 1 16,-6-1-2-16,10 0 0 0,0 5 2 15,10 4 0-15,-10 12 0 16,0 17 0-16,4-4 0 16,-4 0 0-16,-4 4-3 15,4 0 2-15,-10 4 1 16,6 1 2-16,4-5-3 15,-14 0 0-15,9 0 1 16,-9 0 0-16,14 0 0 16,-10 0 2-16,6 0-3 15,8 4 0-15,6-4 1 16,4 0 2-16,5-12 3 16,9-5 2-16,-5-4-1 15,20-8-1-15,-5 0-3 16,18-5 1-16,1-7 2 0,9-1 2 15,23-4-6-15,-9 0 0 16,5-4-3-16,19-1 0 16,-5 1 2-16,14 0 2 15,0 0-3-15,5 4-2 16,4 0 4-16,5 4 1 16,5 0-3-16,14-4-1 15,-9 4 3-15,9 1 1 16,0-5-3-16,0 0 1 15,10 0 0-15,-10-5 2 16,-5 1-1-16,5 4-1 16,0-4 1-16,-4 0-1 0,-10 0 0 15,-5 0 0-15,0-9 0 16,-9 0 0-16,4 5-3 16,-9 0 2-16,-14-1 1 15,-4 1 2-15,-1-5-1 16,-24 1 2-16,-8 3-4 15,-1 1 0-15,-5 0 1 16,-8-1 0-16,-6 1 0 16,-9-1 2-16,-5 1 1 15,-9-4 1-15,-5-1-2 16,-4 0 1-16,-6-3-2 16,-8-9 2-16,-6-5-2 15,-13 1 2-15,13-5-2 16,-18-12 2-16,9 0-2 0,-14-8 2 15,10-13-2 1,-1-9-1-16,-4 5 1 0,-1 4-1 16,6 0 0-16,-10 9 0 15,5-5 0-15,9 17 2 16,-9-5-3-16,4 9 0 16,0 1-1-16,6 7 0 15,-1 5 0-15,-5 4 0 16,5 0 0-16,-4 4 0 15,-1 4-3-15,1 4 1 16,-6 1 0-16,-13 3 2 16,-5 5-4-16,-5 8 2 0,-9 5-3 15,-29 3 0-15,-18 5-1 16,-24 17 2-16,-5-1-3 16,-28 1 1-16,-23-1-14 15,4 5-5-15,-18-13-55 16,-6-4-23-16,1-13-39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6:08:41.1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18212 6388 360 0,'-33'59'134'0,"0"-55"-72"0,-5 4-59 0,29 5 28 16,-5-1-20-1,-1 5-6-15,-3 17-3 0,-11 8-2 16,-8 4 0-16,-11 16 0 0,-3 26 2 16,-6 21-3-16,-4 13 0 15,-10-9-1-15,-9 4 0 16,5 5 0-16,9 7 0 16,9-15 4-16,5-14 3 15,10-20-2-15,14-22-2 16,4-12 0-16,5-16-1 15,0-14-7-15,10-11 0 16,4-22-13-16,5-17-2 0,10-12-26 16,4-8-9-1,0-5-30-15,14-8-10 0,5-8-1 16</inkml:trace>
  <inkml:trace contextRef="#ctx0" brushRef="#br0" timeOffset="314.2217">17920 6292 304 0,'37'-17'112'0,"-32"13"-60"0,0 4-36 16,-1 0 29-16,6 4-24 15,4 0-6-15,10 5-10 16,4 7-4-16,5 9 0 15,9 22-1-15,1 20 0 0,-1 8-3 0,5 13 2 16,0 25-1-16,5 17 0 16,0 4 0-16,0-17 0 15,0-4 2-15,-5-8 2 16,-5-13 1-16,-4-12 1 16,-5-1-2-16,-10-12 1 15,-4-8-29-15,-9-26-11 16,-6-7-29-16,-4-31-10 15,-23-7-46 1</inkml:trace>
  <inkml:trace contextRef="#ctx0" brushRef="#br0" timeOffset="540.7383">17651 7129 336 0,'-56'-62'126'0,"51"53"-68"0,0 1-57 16,5 8 27-16,5 0-17 15,4 0-1-15,15 4-2 16,4 0 0-16,19 0-4 16,19-4-5-16,24-4 0 0,13 0-1 15,1 8 0-15,-5-4 0 16,5 0-2-16,-5-4-30 16,4 0-13-16,1-5-49 15,-19 1-21-15,-5 0 9 16</inkml:trace>
  <inkml:trace contextRef="#ctx0" brushRef="#br0" timeOffset="749.8411">19168 7213 392 0,'-19'25'148'0,"10"5"-80"0,0 24-77 0,4-29 23 15,5 5-15-15,0 11 1 16,0 14-2-16,0 16 0 15,9 25 2-15,1-3-11 0,4 3-3 16,0-12-24-16,0-13-10 16,5-12-6-16,0-22-2 15,0-20-27-15,18-34-48 16,15-41 32-16</inkml:trace>
  <inkml:trace contextRef="#ctx0" brushRef="#br0" timeOffset="1215.7359">18838 5739 412 0,'-164'-80'154'0,"93"59"-84"0,-28-4-84 16,56 21 24-16,-46 4-21 16,-24 13-3-16,-19 16-6 15,-5 21-3-15,-23 21 13 16,-5 13 3-16,-4 33 4 0,-6 47 1 15,1 12-2-15,14 25 3 0,28 17 2 16,28-9 0 0,38-4-1-16,33 13 3 0,38-21 0 15,42-4 1-15,28-9 0 16,34-8 2-16,51-26 1 16,28-20 1-16,43-38 2 15,24-33-3-15,18-42-2 16,24-46 0-16,-14-43 1 15,4-24-1-15,-28-51 0 16,-33-24-1-16,-33 3 0 16,-42-37 9-16,-47-4 3 15,-52-9 1-15,-43-29 0 16,-42 4-7-16,-56 0-4 16,-34 8-3-16,-18 22-3 0,-15 37-2 15,1 29 1-15,9 17-1 16,14 21 0-16,19 13-38 15,19 29-15-15,18 29-68 16,38 26-26-16,20 12 18 16</inkml:trace>
  <inkml:trace contextRef="#ctx0" brushRef="#br0" timeOffset="2010.5128">24087 6087 332 0,'-14'-9'123'0,"10"9"-66"0,-1-4-60 16,0 4 22-16,-4 4-19 15,-10 5-2-15,-14 7 1 16,-10 26 0-16,-8 50 1 16,-11 21-3-16,1 21 0 0,0 38-1 0,4 8 3 15,10-12 2-15,5-17 2 16,9-26-1-16,5-28 1 16,18-56 7-1,10-28-4-15,5-38 0 16,4-51-3-16,1-32-3 15,4-14 3-15,0-45 0 16,5-22 3-16,9 22 3 16,5 7 9-16,5 10 3 15,4 20-8-15,5 38-5 16,5 29-8-16,5 38 0 16,-6 29-2-16,-3 17 0 0,-1 33 2 15,0 47 0-15,0 24-3 16,-5 1 2-16,1 25-1 15,-6 12 0-15,6-4 2 16,-1-8 2-16,-4-25-1 16,0-13-1-16,-1-17-24 15,1-16-11-15,-10-17-59 16,-9-21-27-16</inkml:trace>
  <inkml:trace contextRef="#ctx0" brushRef="#br0" timeOffset="2206.4641">23494 7075 452 0,'-24'17'170'0,"34"-9"-92"0,8-4-91 0,1 0 28 16,19 1-16-16,23-5 0 15,33 8-17-15,10 9-5 16,14-5 11-16,14-7-34 0,14 11-13 15,0 1-33-15,-5 0-15 16,-18 0-16 0</inkml:trace>
  <inkml:trace contextRef="#ctx0" brushRef="#br0" timeOffset="2521.3241">25124 7498 456 0,'-9'-4'170'0,"9"4"-92"0,4 0-91 15,10 0 28 1,5 0-12-16,5 0-4 16,4-4 1-16,0 4 0 15,-4 0-3-15,-5 0 2 0,-5 0 1 16,-9 4 2-16,-10 4-3 16,-9 9-2-16,-5 8 2 15,0 9 2-15,-5 7-2 16,6 14 0-16,-6 4 1 15,10 3 2-15,5 1-3 16,4 0 0-16,10-4 1 16,9-9 2-16,19-4-1 15,14-4-1-15,9-13-2 16,6-8 1-16,8-12-28 0,6-22-10 16,13-21-67-16,1-12-29 15</inkml:trace>
  <inkml:trace contextRef="#ctx0" brushRef="#br0" timeOffset="3017.2217">26085 5915 436 0,'-71'-63'165'0,"20"9"-90"0,-11-22-81 0,34 43 28 16,-19-9-20-16,-14-4-2 0,-29-5-21 15,-32 5-9-15,-24 9 16 16,-19 3 2-16,-43 13 6 0,-4 17 2 16,-33 12 2-16,-14 43 1 15,19 20 1-15,-10 29 0 16,19 5 2-16,24 25-1 16,23 29-1-16,19 17 1 15,29 12-1-15,41 30-3 16,44-4 0-16,36 20 2 15,44 14 0-15,46-18 1 16,62 9 2-16,51-9 1 16,62-21 1-16,33-33 2 15,32-37 3-15,25-39-2 16,4-33 1-16,-5-38-1 0,-14-37 3 16,-33-55 6-16,-28-37 4 15,-33-18 3-15,-47-45 3 16,-48-17-3-16,-46-25-2 15,-53-51-14-15,-51-16-6 16,-42-30-19-16,-38 9-8 16,-62 0-12-16,-23 33-1 15,-24 51-10-15,-32 37-2 16,-67 9-32-16,-23 58-11 16,5 76-39-1</inkml:trace>
  <inkml:trace contextRef="#ctx0" brushRef="#br0" timeOffset="3512.0937">19866 7176 456 0,'4'-13'170'0,"15"21"-92"0,33-3-91 0,-14-10 26 16,37-3-13-16,29-5 2 16,14 9-1-16,18-4-1 15,34-1 1-15,4 5-4 0,0 0 2 0,6-4 1 16,8-5 0-16,-18 5 0 15,-15-5 2 1,-9-8-1-16,-19-4 2 0,-4-4-13 16,-24-1-6-16,-24 5-31 15,-18 4-12-15,-20 5-38 16,-27-1-16-16,-34 13-17 16</inkml:trace>
  <inkml:trace contextRef="#ctx0" brushRef="#br0" timeOffset="3812.1763">21929 6782 460 0,'14'-21'173'0,"-4"21"-94"0,23-9-90 16,-10 9 27-16,15 0-17 0,14 0-1 15,19 0 1-15,13 0 2 16,6 5 0-16,-5-1-5 0,-5 4 0 15,-5 9 2-15,-9 4 3 16,-14 8 0-16,-10 13 2 16,-13 8-2-16,-15 9-1 15,-14 8-2-15,-10 8 1 16,-8 1 1-16,-11-5 2 16,-13 4-3-16,-10 9 0 15,-4-4-23-15,-1 16-12 16,-14-4-56-16,5-4-26 15,5-17-33-15</inkml:trace>
  <inkml:trace contextRef="#ctx0" brushRef="#br0" timeOffset="5223.7728">18212 8713 304 0,'-5'-21'115'0,"10"21"-62"0,-1-17-44 16,1 13 27-16,0 0-13 15,0 4-1-15,-5 0-9 16,0 0 0-16,4 8-8 15,-4 9-3-15,0 4 1 0,0 12 0 16,0 17 1-16,0 34-2 16,0 33 1-16,0 22-4 15,10 28-2-15,-6 26 2 16,1 4 0-16,0 12-2 16,0-8 2-16,-1-21 1 15,1-16 2-15,-5-30 1 16,0-21 1-16,0-21-2 0,0-17-2 15,0-12-15-15,0-8-7 16,0-9-47-16,0-5-19 16,-5-3-50-1</inkml:trace>
  <inkml:trace contextRef="#ctx0" brushRef="#br0" timeOffset="5584.9483">18009 10912 320 0,'-75'-51'121'0,"32"35"-66"0,1-10-55 0,28 18 21 0,-5 0-6 16,0-1 1-16,5 1 0 15,5 4 0-15,4-1-8 16,5 1-1-16,9 4 0 0,10 4-3 16,9 9-1-16,10 4-3 15,9 8-1-15,10 13 1 16,-1-1 0-16,1 9 0 15,-5 5 0-15,-5-1 11 16,0-4 5-16,5-4 0 16,-5-13 1-16,-5-8 2 15,5-12 0-15,0-22-6 16,5-12 0-16,-5-4-6 16,-4-5-2-16,-1-12-5 15,-4 0 0-15,0 4-20 16,-1 4-7-16,-4 9-39 0,5 12-15 15,0 9-33-15,14 16-11 16,-5 5 7 0</inkml:trace>
  <inkml:trace contextRef="#ctx0" brushRef="#br0" timeOffset="6124.3291">19875 11724 392 0,'-14'-8'148'0,"9"-5"-80"0,-28-16-62 0,19 16 31 15,-10-12-27-15,-18-8-4 0,-19-18-5 16,-19-7 1-16,-10-1-1 16,-18 0-1-16,-5 5 3 0,-24 8-2 15,-9 8-1-15,-9 17 3 16,-20 9 2-16,-13 20-2 15,-1 13-2-15,6 17 2 16,-6 20 0-16,24 14-4 16,5 11 1-16,14 18-2 15,19 29-2-15,18 29 3 16,20 0 2-16,28 0-2 16,28 13 0-16,33-17 7 15,33-13 4-15,42-4-3 16,38-8-2-16,28 9-2 15,38-18 0-15,29-12-4 0,13-21 0 16,19-17-1-16,1-29-2 16,-6-25 3-16,1-42 2 15,-15-22 4-15,-32-15 4 16,-15-10 2-16,-32-11 1 16,-29-18-6-16,-33-24-2 15,-43-5 2-15,-27-9 1 16,-24-28-10-16,-33-5-3 15,-29 9 3-15,-18 4 1 16,0 12-27-16,-5 5-10 16,0 20-23-16,5 22-9 0,-5 29-45 15,9 20-19-15,1 55 17 16</inkml:trace>
  <inkml:trace contextRef="#ctx0" brushRef="#br0" timeOffset="6694.9279">18179 12135 420 0,'-43'-5'159'0,"25"10"-86"0,-6-1-76 0,15 0 27 15,-1 8-20-15,-4 5-4 16,0 13-3-16,-5 11-1 16,0 14 3-16,-4 16-2 0,-1 17 1 15,5 8 2-15,0-3 2 16,5-14-1-16,5-16 2 15,-1-17 9-15,6-17 4 16,4-20 6-16,0-26 3 16,9-29-13-16,10-21-5 15,0-13-4-15,0-4 0 16,-1-3-2-16,1-14-1 0,5 13 1 16,4 13-1-16,0 8-3 15,5 8 0-15,0 9 4 16,0 12 3-16,0 13-3 15,14 12-3-15,-9 18-2 16,0 15 0-16,-5 22 0 16,-5 13 3-16,-4 12 0 15,-1 4 3-15,-9 9-1 16,0 8-1-16,1 8-4 16,-6 4 0-16,-4-12-22 15,-1-8-8-15,1-21-16 16,-5-13-4-16,0-17-26 15,-9-12-12-15,-10-21-45 16</inkml:trace>
  <inkml:trace contextRef="#ctx0" brushRef="#br0" timeOffset="6876.2756">17816 12457 416 0,'-19'17'154'0,"19"-9"-84"0,10-4-75 0,-1-4 28 15,5 0-15-15,10 0 0 16,13-4-11-16,20-4-3 16,14-1 3-16,18-7-43 0,5 3-16 15,10-8-40-15,4 17-13 0,-9 4-7 16</inkml:trace>
  <inkml:trace contextRef="#ctx0" brushRef="#br0" timeOffset="7475.697">19036 12570 376 0,'-28'17'140'0,"14"-9"-76"0,-5 5-59 16,10-5 30-16,-10 1-19 16,-5-1-1-16,1 0-9 15,-1 1-2-15,5-1-2 16,5 0-2-16,0 1 1 0,0-5-1 16,4 0 0-16,1 0-5 15,4 1-1-15,5-1-2 16,0-4 2-16,5 0 2 15,9 4 2-15,5 0 1 16,5 5 1-16,-1 3-3 0,5 1 2 16,1 12-1-16,-1 0 0 15,5 0 2-15,-5 0 0 16,-4 0 2-16,-5 0 1 16,-5-4-1-16,-5 0 1 15,-4 0 4-15,-10-4 4 16,-4-4-4-16,-5-5 1 15,-1 0-3-15,-3-3 2 16,-6-5-4-16,0-5 0 16,1 1-3-16,4 0-1 15,0 0 1-15,5 0 0 16,9-1-3-16,5 5 2 0,10 0-1 16,9 0-2-16,9 0 0 15,10 0 0-15,4 0-4 16,-4 5-2-16,-1-1 0 15,-4 4 1-15,-4 5 3 16,-6 3 4-16,-4 10 1 16,-9-1 3-16,-10 4 3 15,-5 5 4-15,-9-1 5 16,-15 1 3-16,-4-1-3 16,-9 1 0-16,-5-5-6 15,-5-4-3-15,0-8-2 16,5-9-3-16,0-8-15 15,-10-8-5-15,10-9-36 16,10 0-14-16,8 1-46 16,11-1-18-16</inkml:trace>
  <inkml:trace contextRef="#ctx0" brushRef="#br0" timeOffset="8091.0445">19847 11980 368 0,'0'-9'137'0,"9"-3"-74"0,10-14-58 15,-5 10 30-15,10-9-21 16,4-9-2-16,24-16-10 16,14-5-2-16,14-7 0 15,19-31 0-15,-5 1 2 0,0-4-1 0,19 4-1 16,5-9 3-16,14 1 2 16,0-18 2-16,0 1 3 15,9-8-3-15,10 3-2 16,5-12 2-16,-6-17 0 15,6-12-1-15,-1 8 1 16,1 13-4-16,-10-9-2 16,-9 8 0-16,-6 9-1 15,-8 13 0-15,-5 12 2 16,-5 13-3-16,-9 4 0 16,-6 4-1-16,-13 0 0 0,-9 4 2 15,-15 4 0-15,-14 9-5 16,-9 4-1-16,-10 8-22 15,-9 9-8-15,-10 4-29 16,-4 8-8-16,-10 5-81 16</inkml:trace>
  <inkml:trace contextRef="#ctx0" brushRef="#br0" timeOffset="8467.5206">22532 8956 404 0,'-37'-5'151'0,"27"-3"-82"0,1-5-63 0,9 9 33 15,5-4-25-15,13-13-7 16,6-4-10-16,9-5-3 15,14 1 3-15,10-9 1 0,9-8 2 16,9-4-3-16,5 4 2 16,10 4 1-16,-6 4 2 15,1 13-1-15,0 9 2 16,-10 7-2-16,-4 13-1 16,0 17-2-16,-10 21 1 15,-9 8-1-15,-10 13 0 0,-9 9 2 16,-14 15 2-16,-5 22-10 15,-14 4-2-15,-9 13-48 16,-15-9-21-16,-13 1-86 16</inkml:trace>
  <inkml:trace contextRef="#ctx0" brushRef="#br0" timeOffset="9142.1075">17505 11712 368 0,'-28'16'137'0,"14"-12"-74"0,-15 1-45 15,15-5 34-15,-5 0-27 16,-9-9-6-16,-10-3-6 16,-4-5-1-16,-10-8-6 15,-4-13 9-15,-10-21 5 0,-5-20-2 16,-14-9 2-16,0 0-5 15,1-21 1-15,-6-25-5 16,5-13-1-16,19 39-9 16,-9-68-2-16,4-30 0 15,15 18 2-15,18 12-2 16,14 0-2-16,15-4 2 16,14 8 0-16,13 17-2 0,15 9 2 15,10 8-1-15,13-13-2 16,15 13 0-16,4 16 0 15,1 17 0-15,-5 22 0 16,-1 16-2-16,-4 16-1 16,0 5-18-16,-5 13-7 15,5 12-45-15,-14-4-20 16,-5 4-68 0,-23-4-46-16,-24 4 99 15</inkml:trace>
  <inkml:trace contextRef="#ctx0" brushRef="#br0" timeOffset="9473.0152">16011 9023 420 0,'-28'0'156'0,"14"-17"-84"0,9-8-71 15,10 12 32-15,9-4-22 16,14-16-6-16,15-5-3 15,9-16-2-15,14-13 0 16,14 0-3-16,9-5 2 0,15 1 1 16,0 4 0-16,4 9 0 15,0 7 0-15,-4 9-3 16,-5 13 2-16,9 8-1 16,-4 17 0-16,-10 17 2 0,-14 20 0 15,-4 22-3-15,-10 16 2 16,-5 17 1-16,-5 4 0 15,1 13-20-15,23 29-7 16,19 4-48-16,14 21-19 16,19-8-59-1</inkml:trace>
  <inkml:trace contextRef="#ctx0" brushRef="#br0" timeOffset="10493.343">19894 12599 460 0,'-19'17'170'0,"19"-13"-92"0,9 1-75 0,1-5 34 0,4 0-25 16,10-5-4-16,23-3-3 15,28-5-1-15,29 1-2 16,18 3-4-16,24-3-1 0,38-1 2 16,19 5 2-16,23-5 0 15,19 9-1-15,19-4 1 16,28-1-1-16,0 5-3 15,0 0 2-15,0 0 1 16,-14 0 0-16,0 4 0 16,-23 4 2-16,-24 0-6 15,-15 0 1-15,-27 5-1 16,-24 3-1-16,-33 1-3 16,-19-1-2-16,-33-3-11 0,-19-1-1 15,-19-4-9-15,-13-4-3 16,-20-4 1-16,-23-4 2 15,-19-9-6-15,-14-4-2 16,-24-17 5-16,1-4 6 16,-1 5 7-16,5 7 3 15,9 1 19-15,1 4 9 16,4 8 15-16,10 0 10 16,4 5-10-16,10-1-5 15,9 1-7-15,5 3-1 16,14 1 2-16,14 0 1 15,9-1-4-15,15 5-1 16,9 0-6-16,10 8-3 0,9 0-3 16,4 9 1-16,6 4 1 15,-6 20 0-15,-8 5 2 16,-11 8 1-16,-8 5 12 16,-10 4 5-16,-14 16 1 15,-15 0-1-15,-8-3-6 16,-15-5-4-16,-19 0-5 15,-9-5-2-15,-10-7-17 16,-8-9-5-16,-6-8-31 16,0-13-10-16,5-4-22 15,14-9-6-15</inkml:trace>
  <inkml:trace contextRef="#ctx0" brushRef="#br0" timeOffset="11154.3804">26486 11335 352 0,'-38'-84'132'0,"10"63"-72"0,-15-4-52 15,15 16 29-15,-14-3-14 16,-15-5-1-16,-14 9-15 15,-18 8-7-15,-5 21 0 16,-5 20 3-16,0 22 3 0,-19 17 0 16,0 12-1-16,0 17-1 15,5 25 2-15,5 17-1 16,14 12 2-16,14 0-2 16,9 22 0-16,19-5 1 15,19-17 1-15,14-8 1 0,24 0 0 16,18-17-2-16,34-20-1 15,33-18-6-15,32-12-1 16,15-25 3-16,28-21 1 16,18-21-7-16,6-21-4 15,-1-38 0-15,1-21 3 16,-10-12 5-16,-14-13 5 16,-24-4 10-16,-23-8 5 15,-24-25 0-15,-23-5 0 16,-24-12-4-16,-28-13-1 15,-33-25-13-15,-29-8-5 16,-27 4-1-16,-20-17 3 16,1 25-8-16,-1 30-3 0,0 24-4 15,1 26-3-15,-1 13-28 16,-27-1-14-16,-15 42-75 16,14 34-32-16,24 8 35 15</inkml:trace>
  <inkml:trace contextRef="#ctx0" brushRef="#br0" timeOffset="11725.5515">25732 11946 416 0,'-10'42'156'0,"6"-21"-84"0,-15-4-71 0,14-9 32 15,0 0-24-15,-4 9-7 16,-5 8-11-16,0 9-3 15,-10 8 7-15,1 20-4 0,-1 5 1 16,0 5 4-16,1 3 2 0,4 13 2 16,0-13 2-16,5-16 1 15,5-17 3-15,4-21 10 16,5-29 7-16,5-26-12 16,4-12-4-16,5-29-11 15,5-22-3-15,5-24 4 16,-1-5 1-16,1 13 2 15,4 4 0-15,0 13 2 16,1 20 1-16,-1 22 5 16,0 8 3-16,0 21-6 15,5 12-3-15,-4 30-4 16,-1 16-1-16,0 26 2 16,-4 29 2-16,-5 21-2 15,-5 0 0-15,-5 4 1 0,1 0 0 16,-6 8-5-1,1-12 1-15,0-16-31 0,-5-14-12 16,0-24-44-16,-33-30-112 31</inkml:trace>
  <inkml:trace contextRef="#ctx0" brushRef="#br0" timeOffset="11906.3926">25378 12465 448 0,'0'5'167'0,"10"-5"-90"0,4-5-94 0,0 5 23 0,5-4-29 15,19-4-8-15,4-5-36 16,5-12-15-16,0 4 43 16,10 0-35-16,9 5-10 0,-14-1-16 15</inkml:trace>
  <inkml:trace contextRef="#ctx0" brushRef="#br0" timeOffset="12145.3244">26076 12281 280 0,'14'4'104'0,"-5"0"-56"0,-4 5-45 16,0-5 21-16,-1 13-1 15,-4-5 3-15,-4 9 4 16,-1 0 1-16,-4 0-16 16,-1 4 6-16,1 5 3 0,-1 3-6 15,1 5-3-15,4 0-6 16,10 20-4-16,4-8 2 0,5 1 0 15,5-14-3-15,5-3-1 16,9-9-6-16,0-4 0 16,4-8-15-16,1-5-5 15,0-4-17-15,4-8-5 16,-4-13-16-16,-5-12-6 16,-5-5-70-1</inkml:trace>
  <inkml:trace contextRef="#ctx0" brushRef="#br0" timeOffset="12356.4354">26391 12520 356 0,'0'25'132'0,"-4"-8"-72"0,4 12-46 0,0-12 31 0,0 4-27 16,0 21-7-16,0 4-8 15,0 4-3-15,0 0 1 16,0 9-4-16,0 0 0 0,4-1-7 15,1-3-2-15,5-5-35 16,-1-8-16-16,0-9-56 16,1-16-60-1,-1-25 60-15</inkml:trace>
  <inkml:trace contextRef="#ctx0" brushRef="#br0" timeOffset="12851.0896">25779 11247 360 0,'0'50'134'0,"5"-21"-72"0,-10-8-39 0,5-21 35 0,0 0-23 16,0-4-5-16,0-9-7 15,0-8 0-15,5-12-13 16,-1-17 3-16,1-9 3 0,-5-12-6 15,0-13-1-15,0-29-3 16,-9-9 1-16,-1-7 0 16,1-18 1-16,-1-20-2 15,-4 7 1-15,0 5-6 16,0 9-1-16,-10-9-2 16,10 21-2-16,0 12-2 15,0 13-1-15,-5 17-1 16,0 21 0-16,0 12-9 15,1 1-3-15,-1 3-34 16,5 14-13-16,-1 7-49 16,-3 5-21-16,-6 8-9 15</inkml:trace>
  <inkml:trace contextRef="#ctx0" brushRef="#br0" timeOffset="13150.7877">24950 9400 532 0,'-19'25'198'0,"19"-38"-108"0,9-16-98 0,1 12 32 16,8-21-26-16,1-12-3 16,14-13-11-16,10 0-3 0,-1 1 10 15,5-5 2-15,0 4 3 0,0 12 0 16,1 10 0-16,-1 11 0 15,-5 22 0-15,0 16-4 16,1 17-2-16,4 26 9 16,10 20 7-16,9 13-2 15,9 4 0-15,10-13-4 16,0-4-3-16,4-12-58 16,5-9-24-16,-9-33-105 15</inkml:trace>
  <inkml:trace contextRef="#ctx0" brushRef="#br0" timeOffset="19816.1103">3224 8093 316 0,'-43'-4'121'0,"38"-5"-66"0,-18 5-33 0,18 0 31 16,-4-5-8-16,4-7-2 0,-9-22-11 16,5-21-5-1,4-16-15-15,5-5-8 0,14-12 0 0,0-17-3 16,19-16-1-16,0-5 1 15,-5 4-1-15,5 9 0 16,0 8 0-16,0 9 0 16,-14 16 0-16,9 0 0 15,5 4 0-15,-9 18-5 16,-1 11 1-16,10 14 0 16,-9 11 2-16,4 22-4 15,5 21 2-15,0 12 0 16,0 9 2-16,0 17 1 15,0 3 1-15,-5 18 0 16,1 28 0-16,-15 5 0 16,5 4 0-16,-5-12 0 15,-9-5 0-15,4-8 0 0,-4-4 0 16,-1-9 0-16,6 1 2 16,-10-1-6-16,0-16-1 15,0-9-23-15,-10-12-8 16,6-9-42-16,-6-8-15 15,1-21-59 1</inkml:trace>
  <inkml:trace contextRef="#ctx0" brushRef="#br0" timeOffset="20042.8263">3040 7490 400 0,'-33'-25'148'0,"42"20"-80"0,15 1-81 16,-10-4 22-16,19-5-11 16,14-4 0-16,5 1 0 15,9-5 0-15,5 4 2 16,5 4 0-16,-1 1 0 0,-4-1-16 16,-4 5-4-16,8 0-34 15,6 3-15-15,-6 1-72 16</inkml:trace>
  <inkml:trace contextRef="#ctx0" brushRef="#br0" timeOffset="20327.5017">4091 7674 348 0,'-5'4'129'0,"14"4"-70"0,-4 13-71 0,9 0 20 16,-14 13-8-16,5 4 0 15,-5 3 0-15,0 10 0 16,0-1 0-16,-5 9 0 0,5-1 0 16,-9 1 0-16,4-5 0 15,0-3 0-15,5-10 0 0,0-11-3 16,0-9 2-16,5-9-54 15,0-12-25-15,4-25-51 16</inkml:trace>
  <inkml:trace contextRef="#ctx0" brushRef="#br0" timeOffset="21242.9761">4774 7573 276 0,'-10'-8'104'0,"10"4"-56"0,0-9-23 0,0 9 31 15,-4-4-6-15,-1-1 0 16,-9 1-19-16,0 0-8 15,0-1-14-15,-10 9-4 0,10 0-1 16,-10 0-5-16,5 4 1 16,1 5-2-16,-1 8-2 15,9-1 0-15,6 5 3 16,-1 0 0-16,5 0 1 16,9 0 2-16,5-8 1 15,1-9 1-15,13-4 2 16,-9-9-1-16,4-3 2 15,-4-9-4-15,0 0-2 0,-5-4 4 16,-4 0 4-16,-1 0 1 16,-4 4 2-16,-5 8-6 15,-5 1-4-15,5 3-6 16,-14 13 0-16,0 5 0 16,0 3-1-16,-5 5 1 15,0 4 3-15,5 4 0 16,4-4 1-16,10 0 0 15,0 0 0-15,14-9 2 16,1 5 1-16,-1-13-4 16,0 1 1-16,5-10-38 15,-5 1-16-15,0-4-64 16,0-5-24-16</inkml:trace>
  <inkml:trace contextRef="#ctx0" brushRef="#br0" timeOffset="27668.495">5980 6610 352 0,'-5'-25'132'0,"5"25"-72"0,0-8-46 16,0 3 31-16,0 5-25 15,0 0-8-15,-4 5-11 16,-1 3-1-16,-5 9 0 15,-8 4-3-15,-6 21 0 0,-4 4 2 16,-1 12 2-16,-3 39-2 16,-11 7-2-16,5-3-1 15,10-5 3-15,-5-8 0 16,10-13 3-16,4-12-1 0,5-12 2 16,4-10-2-16,1-7 2 15,4-21 9 1,10-18-7-16,4-16 1 15,1-16-4-15,8-18 1 16,6-33-2-16,0-8 2 16,4 4 0-16,5-9 3 15,0 13-1-15,5 9 0 16,-10 20-6-16,0 13 1 16,-4 13-5-16,-1 12 1 15,-4 12 0-15,0 22-1 16,0 8 4-16,-5 12 2 0,5 17-5 15,0 38 1-15,4 0 3 16,-4 5 2-16,0-5 0 16,-19-9-2-16,0-4 1 15,0 1-1-15,0-9 2 16,0-4 1-16,0-13-12 16,-5-4-4-16,-14-17-91 15,-4-16-69 1</inkml:trace>
  <inkml:trace contextRef="#ctx0" brushRef="#br0" timeOffset="28463.3663">6503 7536 340 0,'-24'-9'129'0,"1"1"-70"0,28 12-49 0,-5-4 28 16,0 0-21-16,0 0-7 16,0 0-9-16,4 0-3 15,6-4 1-15,4 0-2 0,5 4-1 16,4 0 0-16,1 4 3 16,-1 0 0-16,1 5 3 15,4-1-1-15,-14 4 2 16,0 1-4-16,-9 4-2 15,-10 4 4-15,-9 12 1 16,-14 9-3-16,0 13 1 0,-10-1 6 16,-4 0 4-16,-1-3-3 15,6-5-2-15,4-9-5 16,9 1 0-16,5-4 2 16,10-9 3-16,4-4-2 15,5 0-2-15,19-9-3 16,4-3 1-16,6-14-30 15,8 1-14-15,6 0-37 16,4-4-15-16,5-5-31 16</inkml:trace>
  <inkml:trace contextRef="#ctx0" brushRef="#br0" timeOffset="29184.9092">5669 7356 200 0,'-28'-5'77'0,"32"5"-42"0,-4-4-8 0,10 4 27 16,-1-4-4-16,-4 0 0 15,0 0-8-15,-1-1-1 16,1 1-12 0,9 0-16-16,5 4-8 0,0 0-4 0,5 0-1 15,4 4 2-15,10 0-3 16,-6-4 0-16,1 0-1 16,0 0 0-16,15 0-33 15,-6 5-17-15,-4-5-44 16,-1-5-19-16,-8-3-3 15</inkml:trace>
  <inkml:trace contextRef="#ctx0" brushRef="#br0" timeOffset="30040.1374">7511 7657 348 0,'0'-25'129'0,"5"21"-70"0,4-5-62 16,-9 9 24-16,15 0-17 15,-1 13-5-15,5 4-2 16,-1 8 2-16,1 25 0 15,-5 9-2-15,-4 4 2 0,-5 8 1 16,-10 4 0-16,-5-4 2 16,-8 5 1-16,-11-5-1 15,-4 0 1-15,-9 5-2 16,-1-18-1-16,-4-7 1 16,5-14-1-16,-5-12-36 15,-5-8-13-15,0-29-39 16,10-9-17-16</inkml:trace>
  <inkml:trace contextRef="#ctx0" brushRef="#br0" timeOffset="34378.3649">8449 6916 200 0,'-5'-29'77'0,"1"20"-42"0,8 1-21 0,-4 4 20 16,5-1 0-16,-5 1 2 16,0 4-11-16,0-4-5 15,0 4-11-15,0 0-4 0,0 4 1 16,0 5-5-16,-5 3-1 16,-4 5 0-16,-1 12 0 15,1 13-3-15,-5 21 2 16,0 8 1-16,0 13 2 15,-10 0 1-15,-4 8 3 0,-1 0-3 16,-4 17 0-16,10-9 3 16,4-20 1-16,0-21 8 15,5-13 2-15,5-9 16 16,-1-28 6-16,6-39-14 16,4-20-6-16,0-8-12 15,0-14-5-15,0-7 1 16,4-5 0-16,6-29 1 15,4 0 0-15,9 8-5 16,1 13-1-16,4 8-2 16,5 13 3-16,-5 12-2 15,-4 17 1-15,0 17-3 16,4 17-1-16,-5 8 0 16,6 17 2-16,-6 20-1 15,1 43 4-15,-5 8 0 16,4 8 1-16,1-4-3 0,-5 5 2 15,-5-1 1-15,0 17 0 16,-5-4-16-16,1-17-4 16,-6-16-17-16,1-18-6 15,-5-12-24-15,-9-21-100 32</inkml:trace>
  <inkml:trace contextRef="#ctx0" brushRef="#br0" timeOffset="34574.2632">8190 7418 304 0,'-33'-8'115'0,"28"12"-62"0,5-8-40 15,0 4 28-15,10 0-28 16,-1-4-6-16,19 0-5 16,5-1 0-16,10 1-1 15,8 4-1-15,6-4 1 0,4-4-19 16,1 4-8-16,3-1-30 15,1 5-15-15,5 0-53 16</inkml:trace>
  <inkml:trace contextRef="#ctx0" brushRef="#br0" timeOffset="35624.3346">9090 7862 396 0,'-14'-50'148'0,"14"21"-80"0,4 12-70 0,-4 13 25 15,5 0-12-15,-5 0 1 16,5-1-9-16,-1 1-4 16,6 0 0-16,-5 0-2 0,9 0 1 0,5-1 2 15,4 5 0-15,5 5-3 16,10-1 2-16,0 17 1 16,4-13 0-16,-4 9 0 15,0 0 2-15,-1 12-3 16,-8-4 0-16,-6-4 1 15,-9 0 0-15,-9 0 0 16,-10 0 0-16,-9 4 0 16,-5-4 0-16,-9 0 0 15,-10 4 2-15,1-4 1 16,-1 4 3-16,0-4-3 16,5-4 0-16,0-5-1 15,5 5 1-15,4-9-4 16,6 5 0-16,3-13 3 0,6 4 1 15,9-4-1 1,14 9-2-16,10-1 1 16,13 0-1-16,6 5 0 15,9-1-3-15,4 9 2 16,-4 9-1-16,0 7 0 16,-10 1-3-16,1 25 1 15,-15-13 4-15,-9-4 2 16,-10-4 2-16,-14-4 0 15,-13-5 0-15,-15 1 0 16,-29-5-2-16,-4 0-2 16,-9-3-10-16,-19-10-6 0,-10-7-61 15,-14-1-24-15,-14-4-56 16</inkml:trace>
  <inkml:trace contextRef="#ctx0" brushRef="#br0" timeOffset="37216.1301">4769 8248 152 0,'14'-13'57'0,"-4"5"-30"0,-1-17-7 0,0 20 21 16,1-11 6-16,-5 3 4 15,4 1-1-15,-9-1-1 16,0 5-27-16,0-5 3 0,-9 5 2 16,4-1-15-16,-5 5-4 15,1 0-5-15,-5 4 0 16,4 0-4-16,-4 4 0 15,5 0 1-15,0 1 0 16,-1-5 0-16,5 0 0 16,1 0 0-16,-1 0 2 15,5 0 3-15,5-5 2 16,-1 1-1-16,6-4 1 0,4-5-4 16,-9 1 0-16,4-5 1 15,0 4 2-15,-9 1-1 16,0 3 2-16,0 1-4 15,0 4-2-15,0 4 0 16,-4 0-1-16,-6 4-5 16,1 9 1-16,0-1 2 15,-1 5 3-15,5 0 0 16,1 4 2-16,4 0-4 16,0-9 0-16,4 5 5 15,1-9 2-15,14-4 2 16,-10 1 0-16,5-5 0 15,1-9 2-15,-1 1-3 16,0-5-2-16,0 1 2 16,-14-1 0-16,0 1 1 0,0 3 0 15,0 1-7-15,-14 4 0 16,0 4-1-16,-5 4 0 16,-5 4-3-16,1 1 0 15,-5 7-1-15,4 5 3 16,10 0 0-16,-10-4 1 15,15 0 0-15,9-5 0 16,0-3 2-16,5-1 3 16,13-8 2-16,1 0 1 15,0 0-2-15,0-8 1 16,-5-5-2-16,-4 1 0 16,-1-5 3-16,-9 0-4 15,-14 0 0-15,0 1-15 16,-5 3-8-16,-5 5-56 15,1 8-26-15,-6 4-63 16,-4 17-46 0,5-21 90-16</inkml:trace>
  <inkml:trace contextRef="#ctx0" brushRef="#br0" timeOffset="37997.0051">3393 9136 332 0,'-9'-5'123'0,"9"5"-66"0,-5 5-53 16,5-5 24-16,0 4-16 15,-5 4-6 1,-9 34-7-16,0 8 0 16,-5 13 1-16,-14 8 0 0,0 5-3 15,-4 16 2-15,4 25-1 16,0-8 0-16,9-13 4 15,10-16 1-15,-10-9 1 16,15-16 2-16,-5-13 1 16,14-26 16-16,0-16 3 15,14-16-13 1,5-39-5-16,9-20-5 0,5-9-3 16,0-21 1-16,-9-16 1 15,4-13 1-15,0 8 3 16,5 9-1-16,5 12 0 15,4 17-8-15,-4 13 0 16,4 20-1-16,-13 13-1 16,8 17 1-16,1 25 0 15,0 9 0-15,-1 16 0 16,6 25 0-16,-10 42 0 16,9 5 3-16,-4 7 2 0,-15 9-2 15,1 13 0-15,-5 0 3 16,-5-13 1-16,5-9-1 15,0-24 1-15,-5-17-7 16,-19-13-48 0,0-12-16-16,1-13-47 15,-20-13-20-15,-4-12 28 16</inkml:trace>
  <inkml:trace contextRef="#ctx0" brushRef="#br0" timeOffset="38192.7837">3374 9726 320 0,'-33'-29'121'0,"24"21"-66"0,4-5-38 16,5 9 33-16,0 0-30 15,10-1-10-15,4 1-7 16,9 0-3-16,20 0 0 0,4 0-3 16,9-9 2-16,-4 9-4 0,10-4 1 15,18-1-27-15,0 5-9 16,0 0-29-16,0 0-9 15,14-13-42 1</inkml:trace>
  <inkml:trace contextRef="#ctx0" brushRef="#br0" timeOffset="39108.1588">4369 9915 284 0,'-29'-38'107'0,"25"30"-58"0,-1-1-22 16,5 5 34-16,0 0-21 16,0 0-7-16,5-5-20 15,4 1-9-15,5 0-2 16,5-1-2-16,5 1 0 0,9-5 0 15,4 9 0-15,15 0 0 16,5 4 0-16,-6 4 0 16,-3 0 2-16,-6 9-1 15,-9-1 2-15,-5 18-4 0,-4 7 0 16,-10 1 1 0,-14 4 2-16,-5 0 3 0,-9 4 4 15,-14 0 0-15,-10 4 0 16,0-8-3-16,-4-4 1 15,0-5 0-15,-1 1 1 16,-4-5-2-16,9 0-1 16,5 1-6-16,15-5 1 15,-6-4 0-15,15 0 2 16,-6-4-1-16,11-1-1 16,8 1 1-16,11 0 1 15,8 4-1-15,5-9-1 16,15 9 1-16,13-4-1 0,-4 0 0 15,-5 4 0-15,0-13-5 16,-4-4-1-16,-6 0-52 16,-4 9-22-16,-4 0-93 15</inkml:trace>
  <inkml:trace contextRef="#ctx0" brushRef="#br0" timeOffset="39648.2681">5490 9341 436 0,'-24'-29'165'0,"20"-1"-90"0,-6 9-81 0,10 9 28 15,-4 3-17-15,-1 9-1 0,5 0-7 16,0 5 0 0,0 16-1-16,0 8 2 0,0 0-1 15,5 0-1-15,-1-8 3 16,6 0 0-16,4-8 12 16,0-9 7-16,0-4 4 15,-4-12 2-15,-1-5-11 16,-4-8-3-16,-5 0-4 15,0-13-1-15,-10 4-6 16,1 5 1-16,-5 8-7 16,-5 8 0-16,-5 5 1 15,-4 8 3-15,4 13-22 16,6 16-9-16,13 0-53 16,5 5-23-16,19-1-60 15</inkml:trace>
  <inkml:trace contextRef="#ctx0" brushRef="#br0" timeOffset="40008.5116">5636 9973 524 0,'-47'25'198'0,"47"-45"-108"0,-10 32-107 0,10-4 30 15,-9 1-13-15,0 3 2 16,-5 1-8-16,-5 0-1 0,0 3 4 16,0 1-3-16,5 0 1 0,4-5 1 15,1 5 2-15,4-9 3 16,5-3 2-16,10-5-1 16,4-5 1-16,-5-7-2 15,5-5 2-15,1-4-2 16,-1-4-1-16,-5 4 3 15,-4 4 0-15,-5 5-1 16,-5-1-2-16,0 5-2 16,-4 4 1-16,0 0-1 15,-6 12 0-15,1 0-38 16,5 5-18-16,-1-1-142 16</inkml:trace>
  <inkml:trace contextRef="#ctx0" brushRef="#br0" timeOffset="41765.1182">3271 11117 312 0,'-10'-13'115'0,"10"9"-62"0,-4 0-51 0,4 4 25 16,-10 0-16-16,1 4-8 16,-1 4-4-16,-4 13 0 15,0 17-2-15,-10 29-1 0,6 13 0 16,3 12 3-16,6-8 0 15,-5 8 1-15,-5 0 0 16,5 13 0-16,0-13 0 16,0-17 2-16,9-12 3 15,-4-25 4-15,4-17 7 16,5-38 4-16,5-25-8 16,4-17-2-16,0-12-6 15,6-9-1-15,-1-16-3 16,14-17-3-16,-5 0 6 15,10 17 5-15,5-1 0 0,-5 14 1 16,-9 20-5-16,-1 12-3 16,10 14-3-16,-9 12-1 15,-1 16-1-15,1 9 3 16,4 13-2-16,0 12 1 16,5 13 2-16,-9 20 0 15,4 26-3-15,1 4 0 16,-11 0 2-16,11 0 0 15,-10 0 1-15,4-4 2 16,1-1 1-16,-10-3 1 16,-5-17-2-16,1-9 1 15,4-8-22-15,-14-16-9 0,-10-39-103 16,-4-8-19 0</inkml:trace>
  <inkml:trace contextRef="#ctx0" brushRef="#br0" timeOffset="41946.507">2983 11716 332 0,'-42'-21'123'0,"28"38"-66"0,14-26-53 15,0 5 26-15,0 0-21 16,14 0-5-16,19-9-1 16,9 0 0-16,29-3-1 15,0-1-4-15,23 0 1 0,5 5-34 16,4-1-15-16,1 0-29 15,9 1-11-15,-9-1-18 16</inkml:trace>
  <inkml:trace contextRef="#ctx0" brushRef="#br0" timeOffset="42500.1901">4227 11649 368 0,'-33'4'140'0,"33"13"-76"0,0-9-75 0,0-12 22 15,5 0-16-15,4-1 1 0,10-3 0 16,5 0 2 0,13 3 1-16,-4 1-2 0,15 4 0 0,-6 0 2 15,10 9 0-15,4 3 1 16,-4 5 0-16,-14-4 0 15,-5-1 0-15,-19 5 0 16,-14 4 2-16,-14 4 3 16,-19 4 4-16,-10 5-2 15,-8-1-2-15,-1 9 6 16,9 4 3-16,-4-8-1 16,10-9 0-16,8-8-1 15,10-4 0-15,-4-4-6 16,23-1-2-16,9-12-4 15,10 13-3-15,9-5-1 16,10 9 0-16,5 0 0 0,-6 3 3 16,6 1 0-16,-10 5 3 15,-10-6-3-15,1 1 0 16,-15 9 1-16,-9 3 2 16,-9-8 1-16,-24 1 1 15,0-1-2-15,-14 0-2 16,-10 0 1-16,-4 4-1 15,-5-4 0-15,-5-4 2 16,-9-4-12-16,14-4-3 16,10-5-34-16,18-4-12 15,5-12-51-15,33-17-20 16,19-30 16-16</inkml:trace>
  <inkml:trace contextRef="#ctx0" brushRef="#br0" timeOffset="42920.5698">5363 11238 452 0,'4'-17'167'0,"6"13"-90"0,18-4-92 16,-18 8 26-16,-6 0-11 15,-4 0 0-15,0 0-3 16,0 0 2-16,0 0 1 15,-4 4-3-15,-1 0 0 0,10 5 2 16,-1-5 2-16,6-4 0 0,-1-4-1 16,5-5 1-16,0-3-1 15,1-5 0-15,-1 0 0 16,-5 5 0-16,-4-1 2 16,0 5-3-16,-10 8 0 15,-5 4-1-15,-4 8 0 16,-9 9 0-16,-6 5-2 15,1 24 3-15,5 0 2 16,-1-12 0-16,5-5 2 16,0 1-2-16,5-9 2 15,5-8-2-15,-1-5-1 16,6-3-2-16,4-9-1 0,0 0-31 16,0-5-13-16,4 1-29 15,-4 4-10-15,14 0-55 16</inkml:trace>
  <inkml:trace contextRef="#ctx0" brushRef="#br0" timeOffset="43386.8764">5476 11850 336 0,'-14'12'126'0,"9"1"-68"0,0-1-57 16,5-3 27-16,0-1-15 15,0-8 0-15,0 0-7 16,0 0-2-16,0 0-2 16,0 0 7-16,0 0 4 0,0-4-4 0,0-4-3 15,-4-1-1-15,-1 1-1 16,0-1-2-16,5 1-2 16,-9 8-4-1,-1 4 0-15,1 9 0 16,4 4 2-16,-4 4 1 15,9 8-2-15,-10-4 0 16,10 0 10-16,10-8 12 16,-6-5-1-1,1-3-2-15,5-13-1 16,-1-5-4-16,0-3-1 16,1-5-6-16,-5-4-3 0,-1 4 0 15,-4 0-1-15,0 5 0 16,-4 4 2-16,-11-1-3 15,1 5 0-15,-5 4-1 16,1 4 0-16,3 5-14 16,6-1-4-16,0 0-47 15,32-4-132 1,1-8-17 0,4-4 96-16</inkml:trace>
  <inkml:trace contextRef="#ctx0" brushRef="#br0" timeOffset="43837.0584">6512 10987 420 0,'-4'-4'156'0,"4"4"-84"0,4 0-84 0,-4 0 24 15,0 12-15-15,-4 5 2 16,-10 8-1-16,-10 13 0 15,-4 21 2-15,-5 16-3 0,0 4 0 16,-5 1 4-16,0-5 1 16,10-8 0-16,-10-4-2 15,10-12 3-15,5-14 0 16,4-12 3-16,14-12 3 16,-4-17-2-16,13-17-2 0,6-21-5 15,4-33 0-15,5-13 2 16,0 0 1-16,4-13 5 15,5 5 5-15,5 12-1 16,5 17 1-16,-5 13-10 16,0 12-1-16,0 12-4 15,5 18 0-15,4 16 0 16,1 21-2-16,-1 13 3 16,0 16 0-16,-4 26-2 15,0 12 2-15,-10 4 1 16,-4-8 2-16,-6-4-6 15,-13-9-1-15,0-8-18 16,-5-12-8-16,0-13-45 16,-14-13-21-16</inkml:trace>
  <inkml:trace contextRef="#ctx0" brushRef="#br0" timeOffset="44032.5292">6187 11423 428 0,'-9'0'162'0,"18"4"-88"0,20-4-84 0,-11 0 27 15,11 0-14-15,13 4-2 16,10-12-25-16,4-1-9 16,6 1 17-16,13-1-52 0,-4 1-18 15,-1 16-60-15</inkml:trace>
  <inkml:trace contextRef="#ctx0" brushRef="#br0" timeOffset="44213.1143">7078 11561 312 0,'5'16'118'0,"-5"1"-64"0,4 0-32 15,-4-4 31-15,0 3-17 16,0 5-4-16,0 4-18 16,-4 9-9-16,-1 12-3 15,-5 13-2-15,1 8 0 0,0 0-5 16,-6-5 1-16,6-7-38 15,4-9-16-15,-4-8-55 16,4-17-21-16,5-17 20 16</inkml:trace>
  <inkml:trace contextRef="#ctx0" brushRef="#br0" timeOffset="44573.334">7695 11628 452 0,'0'4'167'0,"5"4"-90"0,0-8-90 15,4 13 23 1,0 8-13-16,1 4 2 16,-1 4 2-16,1 13 0 15,-1 17-3-15,-4 12 1 0,-5 4 1 16,-5 1 2-16,-4-1-3 16,-6-4 0-16,1-12 3 15,-4-9 1-15,-1-8-23 16,-14-8-9-16,-5-13-43 15,0-21-19-15,10-17-65 16</inkml:trace>
  <inkml:trace contextRef="#ctx0" brushRef="#br0" timeOffset="45142.1522">8821 10945 392 0,'-9'25'148'0,"9"-25"-80"0,0 4-79 0,0 9 37 15,-5 4-21-15,0 4-4 16,-4 16-4-16,-5 14 2 16,-5 32 0-16,0 5 1 0,0 4 0 15,-9 1 0-15,0-5 0 16,-1-9 2-16,6-12-1 16,9-17 2-16,9-20-42 15,0-22-16 1,5-25-7-16,5-16 8 15,9-13 5-15,0-38 37 16,0-12 16-16,1-5 40 16,3-12 19-16,1 4 1 15,0 21-1-15,5 13-27 16,-5 20-9-16,-1 13-16 16,1 17-5-16,0 13-6 0,0 16-3 15,0 21 2-15,4 13 0 16,1 12-2-16,-1 25 2 15,1 13 3-15,0 9 1 16,-6-1-4-16,-3-4 1 16,-6 0-22-16,0-8-10 15,-4-13-20-15,-10-16-7 16,-4-18-39-16,0-16-15 16,-6-12 3-1</inkml:trace>
  <inkml:trace contextRef="#ctx0" brushRef="#br0" timeOffset="45324.3505">8666 11540 472 0,'-10'12'178'0,"15"-12"-96"0,9-4-87 16,0 4 31-16,10-4-22 16,4 0-1-16,5-5-25 15,9 1-10-15,6-9 16 16,-6 5-43-16,-4 3-17 0,4 5-15 15,-4 0-8-15,-1 8-27 16</inkml:trace>
  <inkml:trace contextRef="#ctx0" brushRef="#br0" timeOffset="45638.2312">9321 11615 368 0,'-5'9'137'0,"24"-5"-74"0,-10-4-43 16,-9 0 35-16,10 0-30 0,-1 12-9 15,0-3-10-15,1-9-5 16,-1 8 0-16,1 9-4 0,-1-5 2 16,-4 5-1-16,-5 0-2 15,-5 0 3-15,-4-1 2 16,-1 1 6-16,-9 4 4 16,-4 0-4-16,-1 4-2 15,6 4-2-15,-1-3-3 16,5 7 1-16,4 5 1 15,5-1-1-15,1-7-1 0,4-1 1 16,9-8-1-16,10 0 0 16,5-4 0-16,8-9-27 15,6 1-9-15,5-5-39 16,-1-4-15-16,5-17-70 16</inkml:trace>
  <inkml:trace contextRef="#ctx0" brushRef="#br0" timeOffset="46959.7961">10122 11745 404 0,'4'-4'151'0,"6"8"-82"0,4 0-80 15,-5 0 22-15,5 5-14 16,5 8 0-16,5 8 2 16,-1 4 0-16,-4 4 1 15,0 22 2-15,-5 4 1 0,-9-1-1 16,-10 1-2-16,-4 4 5 16,-10-5 4-16,-5-7-3 15,1-10 2-15,-1-7-5 16,-9-9-2-16,10-8-29 0,-10-26-82 15,9 1-10 1,5-13-23 0</inkml:trace>
  <inkml:trace contextRef="#ctx0" brushRef="#br0" timeOffset="47484.9503">10909 10811 432 0,'0'-4'162'0,"4"8"-88"0,1-4-82 16,-5 0 26-16,0 13-19 15,0 3-4-15,-5 14 0 16,-4 7 1-16,-5 14 2 15,-5 16 1-15,-9 33 3 0,-10 1-1 16,0 8-1-16,5-9 1 16,5-8-1-16,0-12 0 15,9-17 2-15,0-17-1 16,10-21 2-16,-1-21-18 16,5-29-4-16,1-25-4 15,4-22 1-15,4-28 10 16,1-9 4-16,0-8 12 0,4 8 7 15,19 12 6-15,5 10 4 16,5 3 2-16,14 17 1 16,-5 16-13-16,5 26-4 15,0 30-7-15,4 11-1 16,-4 18-1-16,-5 16 0 16,-9 9 0-16,-10 12 0 15,1 29 4-15,-1 1 3 16,-5-1-4-16,-4-7-3 15,-5-10-2-15,-4-7 0 16,-6-13-26-16,-4-13-10 16,0-12-37-16,-4-13-14 15,-10-13-53-15</inkml:trace>
  <inkml:trace contextRef="#ctx0" brushRef="#br0" timeOffset="47650.6243">10621 11351 400 0,'-5'4'151'0,"15"-4"-82"0,4-4-76 16,5 4 27-16,14-12-23 15,4-1-4-15,20 1-35 16,0-1-15-16,9-4 30 16,4 1-35-16,-4-1-12 0,-5 8-45 15</inkml:trace>
  <inkml:trace contextRef="#ctx0" brushRef="#br0" timeOffset="47889.5433">11474 11347 256 0,'0'4'96'0,"0"5"-52"0,5 20-21 0,-5-16 29 15,0-1-10-15,0 5 1 16,0 4-14-16,-10 0-5 16,1 8-14-16,-1 9-2 0,1-5 2 15,0 1-4-15,9-5 2 16,9 0-1-16,0-3 1 15,10-5-2-15,0-5-1 16,5-3-1-16,-1-5 0 16,1-4-11-16,4-4-5 15,0 0-38-15,-4-8-18 16,4-13-50-16,5 0-21 0,9-4 23 16</inkml:trace>
  <inkml:trace contextRef="#ctx0" brushRef="#br0" timeOffset="48071.4396">11794 11469 480 0,'0'4'181'0,"19"8"-98"0,-24 5-101 16,5-4 27-16,10 3-11 16,-1 5 1-16,-4 17-8 15,0 0-2-15,-1 4 6 16,1 4-20-16,-5 8-7 0,0 5-28 15,-9 12-12-15,-10 0-90 16</inkml:trace>
  <inkml:trace contextRef="#ctx0" brushRef="#br0" timeOffset="49887.06">3360 13190 400 0,'0'-8'148'0,"0"8"-80"0,0 0-73 16,0 0 26-16,0 4-16 16,0 4-1-16,-9 1-4 15,4 11-3-15,-4 10 2 16,-1 28-2-16,-4 5 1 0,-19 4 2 15,5-4 0-15,0 4-3 16,4-4 2-16,0-9 3 16,15-8 1-16,-10-12 1 0,10-9 2 15,4-8-3 1,5-17-2-16,-9-17 0 0,9-8-1 16,0-9 0-16,0-20 0 15,0-13 2-15,0-8 1 16,0-5 5-16,14-4 3 15,14 1-6-15,5 7-3 16,0 13-4-16,5 9 1 16,4 12-1-16,-4 13 0 15,4 12-3-15,-4 13-1 16,4 12 3-16,-9 21 3 16,0 5-1-16,-4 8 0 15,4 12 1-15,-10 13 2 16,1 13-1-16,-1-5-1 0,1 1 1 15,-5-14 1-15,-5 5-1 16,-5-12-1-16,5-9 1 16,-4-4 1-16,-1-9-25 15,-4-8-12-15,0-4-37 16,-5-8-17-16,-5-30-57 16</inkml:trace>
  <inkml:trace contextRef="#ctx0" brushRef="#br0" timeOffset="50098.2228">3261 13567 348 0,'-28'0'129'0,"28"8"-70"0,0-3-60 0,0-5 23 16,14 0-15-16,10 0-2 16,18 0-3-16,-9 0 1 15,19 0-2-15,-5 0-3 0,0 0 1 16,0 0-21-16,0 8-8 15,1 0-14-15,-11 1-5 16,20-1-55 0,-1-4-51-16,1-8 57 15</inkml:trace>
  <inkml:trace contextRef="#ctx0" brushRef="#br0" timeOffset="50427.3581">4114 13580 332 0,'-14'0'123'0,"19"-9"-66"0,4 9-42 15,-9 0 31-15,0 0-16 16,-9 0-5-16,9 4-14 16,-5 1-7-16,0 3-3 15,-4 9-4-15,4-1 2 0,5 5 1 16,-9 4 0-16,9 5-3 15,9-5 0-15,-4 4 2 16,4 1 2-16,1-5-2 16,4 0 0-16,0 0 1 15,14-4 0-15,-14-4 2 16,19-5 3-16,-9 1-18 0,-1-9-8 16,10-4-27-16,-9-4-12 15,4-5-26-15,5-20-10 16,-4-4-15-1</inkml:trace>
  <inkml:trace contextRef="#ctx0" brushRef="#br0" timeOffset="50667.0952">4392 13466 352 0,'-23'5'132'0,"8"28"-72"0,6-12-66 0,9-13 22 16,0 1-10-16,0 3-1 0,0 5-6 15,0 4 1-15,0 4 0 16,0 13 0-16,0 8 0 0,0 4 0 16,0 9 0-16,0 0 0 15,0 8 0-15,9 0 0 16,-9-13 0-16,15-12-38 16,3-25-14-16,15-30-53 15,29-16-61 1,-6-34 51-16</inkml:trace>
  <inkml:trace contextRef="#ctx0" brushRef="#br0" timeOffset="51027.6418">5462 12947 488 0,'-14'-4'181'0,"14"4"-98"0,0 0-97 0,0 0 28 15,0 0-14-15,-5 4 2 16,0 4-6-16,-9 5-1 16,-10 0 2-16,6 12-1 0,-1 8 2 15,5-3 2-15,-1-5 2 16,6-4-3-16,4-5 0 16,1-3 3-16,13-9 1 15,15-12-4-15,-6-13 1 16,1-9 4-16,0-3 2 0,-5-1-5 15,-4 5 0-15,-6 4-3 16,-4 8 0-16,0 5 0 16,-23 8-4-1,-1 4 1-15,1 4-17 16,4 0-8-16,0 4-44 16,10 5-17-16,-6-1-76 15</inkml:trace>
  <inkml:trace contextRef="#ctx0" brushRef="#br0" timeOffset="51419.7458">5532 13693 464 0,'-28'25'173'0,"23"-21"-94"0,5 8-90 0,-4-3 27 16,-1-1-12-16,0 1 0 15,-4-5-5-15,-1 0 1 16,1 4 0-16,-10-3 0 0,5-10 2 16,0 1 1-16,0-4 1 15,-10-1-5-15,10-3 1 16,0-5 4-16,4 5 5 16,6-1-5-16,-1 0 0 15,0 1-11-15,1 3-3 16,4 5 5-16,-10 0 2 15,5 4 5-15,1 8 3 16,-1 1 0-16,5-1-3 16,0 1-1-16,0-5 0 15,0-4-1-15,0 0-16 16,0 0-4-16,33 0-109 16,5-4-18-1,-1-5-12-15,-4-3 41 16</inkml:trace>
  <inkml:trace contextRef="#ctx0" brushRef="#br0" timeOffset="52123.9352">6739 12842 500 0,'0'-4'187'0,"0"8"-102"0,4-4-95 0,-4 0 30 0,0 5-19 16,0 7-2-16,-4 1-3 15,-6 8 3-15,1 8 0 16,-1 21 1-16,-13 9 0 0,-1 8-3 16,1 12 2-16,4 9 3 15,0-12 1-15,5-9-1 16,4-4-2-16,1-22 3 15,0-3 0-15,4-13-6 16,0-8 0-16,5-13-19 16,-9-12-8-16,4-26 5 15,5-12 4-15,0-12 12 16,5-9 8-16,4-13 5 16,1 0 3-16,4 5 5 0,5-4 3 15,-1-1-2-15,6 17 2 16,-1 9-6-16,10 12-1 15,5 12-2-15,0 10-1 16,0 7-3-16,4 26-2 16,-4 3 1-16,-1 14 1 15,-4 7-1-15,5 1 2 16,0 21-4-16,-10 3 0 16,-4 14 1-16,-1 20 2 15,-4-8-1-15,-5-4-1 16,-4 0 1-16,-1-9 1 15,-4-12-3-15,-1 0 0 16,-8-17-23-16,4-9-10 0,-5-20-90 16,-9-42-103-1,-5-8 68 1</inkml:trace>
  <inkml:trace contextRef="#ctx0" brushRef="#br0" timeOffset="52319.0721">6786 13249 520 0,'-5'8'192'0,"-9"-8"-104"0,33 0-100 15,0 0 31-15,4-4-18 16,5 0-1-16,10-5-5 16,0-3 1-16,4 3 2 15,5 1-30-15,5 0-13 0,-5 3-32 0,0 1-12 16,5 8-43-16,5 5-17 15,9-1 36 1</inkml:trace>
  <inkml:trace contextRef="#ctx0" brushRef="#br0" timeOffset="52633.9104">7596 13504 536 0,'-14'38'200'0,"19"-30"-108"0,-1-4-105 0,1 1 31 15,5-1-21-15,-1 0-2 16,5 0-14-16,-4 0-3 16,-1 1 12-16,0-1-11 0,-9-4 0 15,-4 8 13-15,-6 9 15 16,-9 0 11-16,-9 4-7 16,0 12-3-16,4 1-5 15,1-1-3-15,4 1-2 16,5-1 1-16,9-4 1 15,5-3 2-15,9-1-3 16,15-4 0-16,4 0 1 16,10-9 0-16,0-4-25 15,9-3-8-15,9-5-51 16,10-9-24-16,-4-33-62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6:13:56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17632 516 364 0,'-42'4'134'0,"28"0"-72"0,-19 5-63 0,9 3 23 0,-14 18-15 16,-13 12-2-16,-15 20-5 16,-14 18-1-16,-10 8 1 15,-4 12 4-15,-5 22 2 0,0 24 4 16,19-3 4-16,14-1-4 16,9 9 2-16,20 17-1 15,18-9 1-15,19-21-4 16,28-8 0-16,24-9-5 15,14-12 0-15,14-8 1 16,5-22 0-16,14-28-2 16,4-22-2-16,1-17-28 15,4-16-14-15,-13-8-60 16,-11-9-24-16,-13-30-19 16</inkml:trace>
  <inkml:trace contextRef="#ctx0" brushRef="#br0" timeOffset="420.1397">18009 1710 368 0,'-14'-46'137'0,"9"29"-74"0,5-8-67 16,0 16 26-16,0 5-16 16,-4 0-1-16,-1 0 1 15,-5 8 3-15,1 9-4 16,-5 8-1-16,0 12 0 0,9 5-2 16,10 12-2-16,9 13 1 15,9-5 1-15,15-3 3 16,14-9 2-16,5-13 5 15,4-12 5-15,9-12-5 16,-8-9 1-16,-6-17-4 16,-4-8 2-16,-5-4-6 15,-4-9-3-15,-6-4 1 16,-13 4 2-16,-5-16-2 16,-15-9-2-16,-8 4-27 0,-1-3-12 15,0 7-41-15,5 9-15 16,0 8-67-1</inkml:trace>
  <inkml:trace contextRef="#ctx0" brushRef="#br0" timeOffset="765.4666">19003 1362 428 0,'14'29'159'0,"-9"-24"-86"0,5 16-81 0,-1-9 29 16,0 17-17-16,-4 9-2 15,0 12 1-15,0-4 0 0,-5 9-1 16,0-9-2-16,0-4 1 0,0-9-1 16,0-3 0-16,4-5 0 15,6-13 0-15,4-12 2 16,5-12 3-16,4-13-2 16,1-13 0-16,4-12-1 15,0-1-2-15,5 5-2 16,0 13 1-16,0 8-1 15,0 16-2-15,5 18 3 16,0 20 0-16,-1 13-2 16,1 12 0-16,-10-8 4 15,1 9 1-15,-6-1-29 16,5-8-12-16,5-12-53 16,10-22-23-16,-1-24-31 15</inkml:trace>
  <inkml:trace contextRef="#ctx0" brushRef="#br0" timeOffset="1305.676">20257 529 380 0,'9'-88'143'0,"5"71"-78"0,0 13-76 0,-4 4 22 16,-1 8-14-16,1 17 2 16,-1 30 1-16,0 33 0 15,1 25 0-15,-1 0-3 0,5 25 2 16,5 21-1-16,0-16 0 15,5-14 4-15,-5-20 1 16,4-21-1-16,-9-17-2 0,0-12 3 16,-9-17 2-16,-5-13 4 15,-9-12 2-15,-10-4 1 16,-9-26 2-16,4 5-7 16,-23-22-2-16,9 9-3 15,-14-8-2-15,1 12 3 16,3 1 0-16,6 20-4 15,9 13-1-15,9 8-2 16,10 0 3-16,14 0 0 16,14 0 1-16,10 4 0 15,14-16 0-15,-10 4 0 16,29-9 2-16,9-4-1 16,-5-4 2-16,-5 0-7 0,-9 0-1 15,-4 0-14 1,-5 0-3-16,-10 0 3 0,-5-4 3 15,1 0 5 1,-5 4 7-16,-5 0 2 16,0 0 2-16,-5 4 0 15,1 4 0-15,-1 5 2 16,-4 4-3-16,0-1-2 16,-5 5 2-16,0 0 0 15,0 0 1-15,0 0 0 16,0-12-47-16,0-9-20 15,0-5-70 1</inkml:trace>
  <inkml:trace contextRef="#ctx0" brushRef="#br0" timeOffset="1486.8367">20982 906 456 0,'-37'-9'170'0,"22"18"-92"0,6-9-80 15,9 0 33-15,0 0-27 16,0 0-5-16,0 0-37 16,5-9-14-16,-1 5 26 15,6 4-77-15,4-4-30 0,0 4-8 16</inkml:trace>
  <inkml:trace contextRef="#ctx0" brushRef="#br0" timeOffset="2041.3953">21105 1701 400 0,'-14'59'148'0,"14"-34"-80"0,0 13-73 0,4-26 26 15,6 9-16-15,-1-4-3 16,1 4-1-16,-1 0 1 16,0-4-1-16,1-5 2 0,-1-3 2 15,1-9-2-15,-1-5 0 16,-4-3 1-16,4-9 2 15,1-4 3-15,-6-4 2 16,6-8-3-16,-5-1-3 0,-1 1 0 16,6-1-1-16,-1 1-5 15,1 8 1-15,4 4-2 16,0 4-2-16,5 13 3 16,0 4 0-16,4 4-2 15,1 4 2-15,4 1 1 16,10 7 0-16,-1-11 0 15,6-1 0-15,4-4-3 16,5-4 2-16,-1-1 3 16,-8-11 1-16,-5-1-1 15,-5-8 1-15,-10-9 0 16,-9 5 1-16,-9 0 2 16,-5 3 3-16,-9 6-4 15,-10 7-1-15,-5 5-4 0,1 12-1 16,-1 21-1-1,5 8-2-15,5 9 3 0,5 0 0 16,9 8-2-16,9-3 2 16,10-6 1-16,9 1 0 15,5 4 0-15,5-16 2 16,4-5-3-16,5-8 0 16,5-9-21-16,0-8-10 15,5-8-46-15,4-9-20 16,-5-13-63-1</inkml:trace>
  <inkml:trace contextRef="#ctx0" brushRef="#br0" timeOffset="2265.9882">22509 1576 296 0,'14'-51'110'0,"-14"43"-60"0,-5 4-23 0,1 8 32 0,-6 9-16 16,-9 3-4-16,-4 1-15 16,-10 12-4-16,0 1-12 15,0 3-3-15,0 5 1 0,5 0-5 16,4 8-1-16,15 12 0 15,4-12 2-15,10 5-3 16,4-5-2-16,10-9 2 16,9-7 2-16,10-5-9 15,4-13-2-15,1-7-39 16,13-14-18-16,1-16-53 16,-1-29-24-16,-4-9 27 15</inkml:trace>
  <inkml:trace contextRef="#ctx0" brushRef="#br0" timeOffset="2852.4582">23074 637 416 0,'-4'21'156'0,"18"5"-84"0,5 20-84 0,-10-4 24 16,0 25-12-16,-4 8 0 15,-5 21 0-15,-5 22 0 16,1 11 0-16,-1-7-9 0,0-1-2 15,1-8-40-15,4-16-17 16,0-14-9-16,0-16-3 16,-10-33 13-16,1-17 28 15,-10-17 14 1,0-9 29-16,-9-20 14 0,4-9 27 16,-4-12 12-16,4-13 11 15,1-12 6-15,4 4-16 16,10 8-8-16,4 13-26 15,5 16-10-15,5 9-14 16,9 17-5-16,9 16 0 16,10 9 3-16,14 16 1 15,15 5 1-15,8-5 0 16,1-3 2-16,9-9-1 16,-9-5 2-16,-1-7-2 15,-4-13 2-15,-9-26 0 16,-5 1 1-16,-15-5 11 15,-8 1 5-15,-10-1 1 0,-10 1-1 16,-14 4-8-16,-4 8-5 16,-10 8-7-16,-5 22 0 15,1 11-2-15,-5 22-2 16,9 17 0-16,5 8 3 16,9 0 0-16,10 0 1 15,9-4-3-15,14-5 2 16,5-7-1-16,9-14 0 15,10-16-3-15,5-8-1 16,9-17-52-16,9-21-22 16,1-17-69-1,-6-21-57-15,-4-38 85 0</inkml:trace>
  <inkml:trace contextRef="#ctx0" brushRef="#br0" timeOffset="3226.878">24592 441 372 0,'-5'-88'140'0,"5"75"-76"0,0 21-72 15,-5-3 21-15,0 20-11 16,-4 8 1-16,-5 39-2 16,-5 24-1-16,0 34 1 15,5 0-1-15,0 24 2 0,4 18-3 16,6-13 0-16,4-20 1 16,4-18 2-16,6-20 1 15,-1-18 1-15,1-16 6 16,-6-25 4-16,1-21 6 15,-5-12 2-15,-5-14-11 16,-4-20-4-16,-15-8-3 0,-9-18 0 16,0 1 4-16,-4 0 5 15,4 8-7-15,0 13-1 16,0 20-8-16,0 18-2 16,5 16 2-16,4 17 1 15,5 4-1-15,10 4 0 16,9 9-1-16,14-5 3 15,9-4-18-15,10-12-4 16,24-9-46-16,9-8-20 16,9-16-58-1,24-14-37-15,-9-3 84 0</inkml:trace>
  <inkml:trace contextRef="#ctx0" brushRef="#br0" timeOffset="3782.0377">25553 1693 452 0,'-24'-13'167'0,"15"-3"-90"0,-1-9-87 16,6 12 25-16,-6-8-13 16,-4-8 1-16,-10 16-7 15,-9 26-1-15,-9 12 2 16,0 13-1-16,-1 16 2 0,6 9 2 15,8 8 0-15,15-12-3 0,5-9 2 16,9-8 1-16,9-9 2 16,5-20 1-16,5-9 3 15,9-17 1-15,5-12 1 16,0-4-4-16,-4-13-3 16,-1-4 2-16,-5-4 0 15,-4-5 3-15,0-7 3 16,-5 15-6-16,0 39-7 15,-4 25 0 1,-1 21 0-16,1 12-1 16,-1 29 4-16,1 18 0 15,-6 12 1-15,-4 4 0 16,-4-4 0-16,-6 8 2 0,-4 4-1 16,-10 9-1-16,-9-17 1 15,-9-8 1-15,0-17 1 16,4-17 1-16,-4-25 6 15,-1-21 4-15,5-21 1 16,5-20 1-16,1-35-8 16,8-20-5-16,10-12-11 15,9-10-3-15,24 1-12 16,0-4-5-16,9-9-25 16,5 9-11-16,9 8-28 15,6 12-12-15,13-3-37 16</inkml:trace>
  <inkml:trace contextRef="#ctx0" brushRef="#br0" timeOffset="4307.9718">25883 1701 464 0,'0'13'173'0,"0"-13"-94"0,0 12-90 0,4-3 29 16,1 8-15-16,0 4-2 15,-5 4 0-15,0 12-1 16,-5-3 0-16,-4 4 0 0,4-1 0 15,-9-3 0-15,4-1 0 16,1-16 2-16,9-9 3 16,5-16-2-16,4-9 0 15,10-20-3-15,4-14-3 16,6-7 2-16,4-22 2 16,4 1 2-16,6 12 3 0,-1 8-12 15,1 17-5-15,4 13 2 16,0 16 5-16,5 17 1 15,-1 13 1-15,1 12-3 16,0-8 1-16,-5 4 4 16,-4 1 2-16,-6-5 0 15,-8-1 1-15,-6 1 0 16,-9-12 1-16,-9 3 0 16,-5 1 2-16,-9-5-1 15,-10 1 0-15,0-5-3 16,-5 0-2-16,1 4 3 15,-6 1 2-15,1 3-4 16,5 1-3-16,-1-1-2 16,10 5 3-16,0 8 0 0,4-12 3 15,10 4-3-15,5-5 0 16,9 1-1-16,5-5-2 16,0-4-2-16,9-4 1 15,-4-4-26-15,9-8-11 16,0-14-43-16,0 1-18 15,-5-8-52 1</inkml:trace>
  <inkml:trace contextRef="#ctx0" brushRef="#br0" timeOffset="4804.0541">26844 1567 428 0,'-10'51'159'0,"10"-35"-86"0,0 18-85 16,0-13 26-16,0 16-15 15,-4 14 0-15,-6 28 1 16,-4 1 0-16,-5 25 0 16,5-26-3-16,-9 30 0 0,4-8 4 15,0-9 3-15,5-17-1 16,0-8-2-16,4-25 13 15,1-13 5-15,-1-20-3 16,6-18-1-16,-1-24-7 16,0-17 0-16,5-38-5 0,0-17 0 15,5-4-1-15,0-17-2 16,4-24-2-16,10 11 1 16,4 10-4-16,6 28 1 15,4 21 0-15,4 26-1 16,1 25 1-16,-5 20 0 15,-5 18 3-15,-4 24 0 16,-10 17-2-16,-5-8 2 16,-9 17 1-16,-4-5 2 15,-10-8-1-15,-10 1 2 16,0-10-2-16,-4 1-1 16,5-17 3-16,-1-9 0 0,0-12-50 15,10-21-22-15,10-20-81 16,8-56-71-1,6 1 79-15</inkml:trace>
  <inkml:trace contextRef="#ctx0" brushRef="#br0" timeOffset="5148.8435">27277 399 392 0,'19'21'148'0,"-10"0"-80"0,1 12-68 15,-5 1 27-15,-1 16-17 16,1 29-1-16,0 14-7 15,-10 11-4-15,-4 22 1 16,4-25 0-16,-19 53 1 0,10-36 0 16,-9 12 0-16,4-26 8 15,5-24 5-15,9-21 7 16,5-22 4-16,9-16-3 0,6-25-1 16,8-13-11-16,1-16-3 15,4-13-6-15,0 8-3 16,-4 9 4-16,4 16 1 15,0 17 0-15,1 13-2 16,-6 12 1-16,-4 17-1 16,-10-8 0-16,-4 8 2 15,-5 9-1-15,0-1 2 16,-5-4-7-16,1 1-1 16,4 20-75-16,0-4-32 15,0-21-77-15</inkml:trace>
  <inkml:trace contextRef="#ctx0" brushRef="#br0" timeOffset="13751.9105">23414 9123 412 0,'23'-17'154'0,"-13"1"-84"0,-6-18-68 15,1 22 30-15,0-9-15 16,-1-9 1-16,1-7-11 16,0-10-2-16,0-3-3 15,-5-4-2-15,0-22 3 0,0 1 0 16,-5 0 1-16,0-1-5 16,-14-8 1-16,-4 1 0 15,-1 7 0-15,-4 5 0 0,-5-17 2 16,-5 9-8-1,-9 7-1-15,-14 5-3 0,-5 13 1 16,0 4 3-16,0 12 1 16,-5 9 0-16,-9 12 1 15,-5 8-2-15,-4 14 1 16,-15 11 1-16,5 31 2 16,5 3-1-16,0 13 1 15,0 16 0-15,4 1 0 16,19-17 2-16,-14 58 0 15,20-8 0-15,13 0 2 16,19-4-3-16,19-8 0 16,23-1-4-16,24-4 1 0,14 9-3 15,14-13 2-15,19-8 1 16,10-13-1-16,4-16 4 16,-4-18 2-16,9-11 11 15,-5-18 7-15,-5-8-4 16,-8-34 2-16,13-20 1 15,-5-13 1-15,1-29-4 16,-5-17-1-16,-10-13-19 16,-18-4-7-16,-15-17-29 15,-18 5-12-15,-29-30-36 16,-38 13-16-16,-37 4-46 16</inkml:trace>
  <inkml:trace contextRef="#ctx0" brushRef="#br0" timeOffset="14862.1005">22052 6417 340 0,'0'0'129'0,"0"-25"-70"0,14 0-58 0,0 13 25 16,5-5-18-16,19-8-2 16,14 0-6-16,9-1-1 15,5 1 1-15,9 4-5 0,0 5 1 16,-4 3 2-16,-10 9 3 15,-4 8-2-15,-15 9 0 16,-4 12-1-16,-14 21-2 16,-15 17 3-16,-14 8 0 15,-18 4 3-15,-15 5 1 16,-14-5-1-16,-9-4 1 0,-10-4 2 16,1-4 4-16,8-12 2 15,15-10 1-15,10-11 2 16,13-9 4-16,24-21 1 15,24-9-13 1,13-3-5-16,15-1-8 16,19-4-3-16,-1 9-24 15,-4 0-10-15,-4 3-28 16,-6 5-10-16</inkml:trace>
  <inkml:trace contextRef="#ctx0" brushRef="#br0" timeOffset="15612.6792">20294 8097 360 0,'-18'0'134'0,"-1"-8"-72"0,-5-5-44 15,15 5 36-15,-15-5-28 16,-9-8-6-16,0-4-18 0,-5-13-6 16,-4-4 2-1,-14 5-9-15,-15 7 0 0,-14 5-1 0,-14 25 2 16,-9 21-1-16,-1 9 0 16,-13 11-5-16,9 26-3 15,4 9 4-15,15 16 4 16,14 29-1-16,19 18 3 15,18-10 5-15,20 1 2 16,23 0 2-16,23 0 2 16,29-13-1-16,14-12-1 15,19-25-4-15,19-18 0 16,4-20 4-16,5-17 2 16,-5-12 19-16,-13-17 9 0,-15-38 11 15,-10-8 5-15,-13-13-14 16,-15-8-5-16,-18-17-11 15,-10-9-3-15,-19-20-20 16,-9-4-10-16,-23-1-32 16,-6 1-13-16,-9 8-34 15,-4-9-13-15,-10-8-29 16</inkml:trace>
  <inkml:trace contextRef="#ctx0" brushRef="#br0" timeOffset="15973.0929">19734 6221 412 0,'-19'12'154'0,"14"1"-84"0,0 3-71 0,5-3 31 0,-4 4-26 16,-1 29-3-16,0 12-4 15,-4 30 1-15,-5 0 1 16,0 13-32-16,4 25-13 0,15-9-48 16,18-21-19-16,29-33-21 15</inkml:trace>
  <inkml:trace contextRef="#ctx0" brushRef="#br0" timeOffset="16783.4009">25713 7984 316 0,'-19'-42'118'0,"5"25"-64"0,5-33-65 0,4 25 18 16,-5 0-9-16,-4 4-2 16,-9 0-2-16,-10 4 1 15,-14 9 3-15,-15 12 1 0,-27 29 1 16,-5 9-3-16,-10 17 2 15,-4 16 1-15,-6 9 0 16,11 8 2-16,-10 34 3 16,18 4 0-16,20 8 0 15,23 0 3-15,19 9 3 16,38-9 0-16,23-12 1 16,29-5 5-16,23-25 1 15,24-20-1-15,23-22 2 0,14-20-8 16,0-26-2-16,-4-16 1 15,4-17 4-15,-13-30 3 16,-20-8 4-16,-14-12-2 16,-28-5 0-16,-23-8-8 15,-20-12-2-15,-32-26-27 16,-24-4-13-16,-19-8-15 16,-14 4-7-16,-19-8-15 15,0-5-8-15,-9-8-64 16</inkml:trace>
  <inkml:trace contextRef="#ctx0" brushRef="#br0" timeOffset="16995.0765">24950 6413 468 0,'-15'63'176'0,"20"-34"-96"0,5 34-95 0,-1-17 26 15,0 21-13-15,-4 34 0 16,0 33-38-16,-5 8-15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6:14:21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16435 10819 304 0,'-9'9'115'0,"4"-5"-62"0,10 0-49 16,-5-4 24-16,5 9-14 15,-5-1-3-15,0 4-6 16,0 1-2-16,4 12-1 16,1 4-6-16,9 9 0 0,0 4 4 0,5 4 2 15,5 0 2-15,4 9 0 16,5 3 2-16,9 1 3 15,10-13 0-15,10-8 2 16,4-1-4-16,4-7-2 16,1-5-2-16,9-4 0 15,-5-4-2-15,5-5-1 16,5-4 1-16,10-3-1 16,-1-5 0-16,-5-5 0 15,6-3 0-15,-1-4 0 16,-5-1 0-16,-4-21 2 0,-5 1-1 15,-9 4-1-15,-5-5 3 16,-5 1 0-16,-4-5-1 16,-6-4 1-16,-8 0-2 15,-5 0 2-15,-10-12-4 16,0 4 0-16,-4-9-1 16,-10 0 0-16,0-16 2 15,-5-5 2-15,-4 1-1 16,-5 3-1-16,0-3 1 15,-5-1 1-15,-4 5-3 16,-1 4-2-16,-4-17 2 16,-14 4 0-16,-5 4-2 15,-5 5 0-15,-4 4 2 16,-5 12 0-16,-10-4 1 16,1 5 0-16,-5 3-3 15,-1 5 2-15,1 0 1 0,0-1 2 16,-15-3-3-16,1-5 0 15,-5 5-1-15,0 8 0 16,0 4 2-16,0 4 2 16,0 5-1-16,-1 3 2 15,-8 9-4-15,4 9 0 16,-4 8-1-16,-6 12-2 16,6 13-2-16,-1 21 1 15,5 8 1-15,1 9 2 16,-1 12-4-16,5 4 0 15,4 9 3-15,10 25 3 0,5 0 1 16,14 0-1-16,9-9 1 16,10-8-1-16,9 1-3 15,10-1 2-15,9 17-1 16,9-5 0-16,10 1-16 16,23 0-5-16,1-5-24 15,9 5-10-15,0 25-69 16</inkml:trace>
  <inkml:trace contextRef="#ctx0" brushRef="#br0" timeOffset="1711.3192">15578 10325 304 0,'-10'-33'115'0,"10"37"-62"0,-9-33-42 0,9 16 28 16,-5 0-17-16,-4-3-4 0,-1-5-11 15,-4 0-3-15,-5 0-2 16,-4 0-4-16,-5 4-1 0,-5 5-3 16,-10 3 1-16,-4 9 1 15,-5 9-1-15,-4 11 4 16,-1 18 0-16,1 8-2 15,4 9 0-15,5 12-3 16,9 21 1-16,10-5 1 16,14 1 2-16,14-17-4 15,14-8 0-15,28-21 0 16,19-13 2-16,10-17 4 16,14-12 4-16,0-13 5 15,-5-21 5-15,-5-8 9 16,-4-4 8-16,-10 0 4 0,-18 4 0 15,-10-4-14-15,-19-1-7 16,-14 1-23-16,-19 0-8 16,5 8-36-16,-57 0-16 15,0 0-28-15,5-17-10 16,0-29-13 0</inkml:trace>
  <inkml:trace contextRef="#ctx0" brushRef="#br0" timeOffset="3453.009">17675 6866 340 0,'9'-34'129'0,"-4"21"-70"0,9-3-45 0,-9-1 33 15,-1 0-17-15,-4-8-5 16,0 0-12-16,-4 0-6 16,-1 0-4-16,-9-5 0 0,-10-7 2 0,-4-9-4 15,0 4-1-15,-10 4-2 16,-4 0 0-16,-6 5 2 15,6-1 0-15,-5 5 0 16,-5 0 0-16,-4 4-3 16,-6 4 2-16,-4 4-1 15,-4 9 0-15,-6 3-3 16,-13 10-1-16,9 11 0 16,-10 18 2-16,1 16-5 15,-1 4 1-15,-4 1 2 16,9 12 3-16,0 0 0 15,0 4 1-15,5 9 2 16,10 24 0-16,4 10-3 16,4-10 2-16,11 1-4 0,3 8 1 15,11 8 0-15,8 9 2 16,11 0-4-16,13-8 2 16,19-9-7-16,10-9-1 15,13-7 5-15,20 3 3 16,18-3 3-16,15-9 1 15,9-13 0-15,9-12 0 16,10-13 0-16,14-12 2 16,4-13-1-16,11-17 2 15,-1-12-7-15,4-34 1 16,-4-4 1-16,-9-8 3 0,-10-8 11 16,-9-14 4-1,-19-7 8-15,-19-5 5 0,-14-25-7 16,-19 0-1-16,-14 5-12 15,-19-10-3-15,-9 1-13 16,-14-25-5-16,-10 8-14 16,-5 5-6-16,-4-9-41 15,0 0-17-15,-10-34-57 16</inkml:trace>
  <inkml:trace contextRef="#ctx0" brushRef="#br0" timeOffset="5149.7674">16402 4449 268 0,'-4'12'101'0,"8"-3"-54"0,6 20-57 15,-5-8 16-15,-1 17-8 16,1 12 0-16,0 17 2 0,-1 29 0 16,1 5 0-16,-5 4-3 0,5-9 0 15,-5-8-5-15,5-4 0 16,4-5-67-1,5 1-62-15,5-42 38 16</inkml:trace>
  <inkml:trace contextRef="#ctx0" brushRef="#br0" timeOffset="6260.5248">19866 8428 256 0,'-5'-4'96'0,"0"-1"-52"0,0-7-27 16,1 8 27-16,-6-5-19 16,1-3-3-16,-10-5-14 15,0-8-3-15,0 4-3 16,-4-8-2-16,-5-9 1 0,-5 0 1 15,0 5 1-15,-10-1-1 16,-4-3 1-16,-9-1 0 16,-1-8 1-16,5-9-2 15,-4 5 1-15,-6 4-2 16,-4 4 2-16,0 0-4 16,-4 9-2-16,-1 3-1 15,-4 5 3-15,-1 8 2 0,1 1 2 16,4 3-4-16,-4 9-1 15,-5 4 1-15,-5 13 0 16,-5 7 1-16,6 18 0 16,-11 12 0-16,15 5 0 15,5 4-3-15,4 12 2 16,10-4-1-16,0 8-2 16,-1 5 0-16,15 16 3 15,10 0 0-15,8-8 1 16,20-8 0-16,14-1 0 15,9-3 0-15,9-5 0 0,15 0 2 16,23-8 1-16,10-4-4 16,14 4 1-16,14 8 0 15,0-17 0-15,4-8-3 16,1-8 0-16,4-9 4 16,1-12 1-16,4-13 4 15,-5-12 1-15,-9-21 5 16,5-9 3-16,-1-12-4 15,-8-5 1-15,-6-20-5 16,-9 4-2-16,-14-1 4 16,-9-24 2-16,-15 0-2 15,-9-1 2-15,-14-7-8 16,-10 7-2-16,-4-3-17 16,-10-22-6-16,1 1-27 0,-6 8-9 15,1-13-33 1,-1 0-13-16,1-33-6 15</inkml:trace>
  <inkml:trace contextRef="#ctx0" brushRef="#br0" timeOffset="7731.6552">18636 6535 348 0,'-28'0'132'0,"32"0"-72"0,-8-9-59 16,4 9 25-16,9 0-18 16,0-4-4-16,10 0-8 15,5-9-2-15,9 1 3 16,4-9-1-16,6 0 0 0,-1 8 0 0,1 13 3 15,-1 0-2-15,5 0-1 16,-9 13 3-16,-10-1 2 16,-4 5 0-16,-1 0-1 15,-9 4 1-15,-4 4-1 16,-15 0 0-16,-9 0 0 16,-10 9-3-16,-4-1 2 15,-5-3 3-15,-4-1 1 16,-1-4 3-16,5-4 3 15,5-4-9-15,4 0-4 16,10-5-1-16,4 1 1 16,6-5-3-16,8 0 0 0,11-3 1 15,8-1 4 1,1 4 1-16,4 1 1 0,0 3-3 16,1 5 2-16,3 4 1 15,-3 0 0-15,-6 0 0 16,-13 4 2-16,-6 8-1 15,-13 9 2-15,-5-4 2 16,-10 0 2-16,-13-1 3 16,-6-3 4-16,-9-5-10 15,-9 0-2-15,0-8-7 16,0-8-1-16,4-5-19 16,1-8-9-16,18-8-46 15,-5-5-19-15</inkml:trace>
  <inkml:trace contextRef="#ctx0" brushRef="#br0" timeOffset="10043.1483">21119 6748 240 0,'0'0'90'0,"0"-21"-48"0,-5 30-29 0,1-13 24 0,-1-1-4 15,-5 1 1-15,1-4-11 16,-5-1-3-16,0-3-12 15,0-1-3-15,-5-3 1 0,0-1-3 16,0 0-2-16,0 0 2 16,-9-4 2-16,0-8-4 15,-5 4-3-15,0 0 1 16,0 4 0-16,0 8-2 16,0 1 2-16,-5 3-1 15,10 5-2-15,-10 12 0 16,0 9 3-16,-4 4-2 15,0 4 1-15,-6 5 0 16,-3 12-2-16,-1 4 3 16,-5 4 2-16,-9 4 0 15,5 9-1-15,0 21-2 16,-1 8 1-16,1-4 1 0,0 4 2 16,9-8-3-16,10 0 0 15,4 4-1-15,10 8 0 16,9 4 2-16,14 1 2 15,10-5-3-15,14-8-2 16,9-8 2-16,5-1 2 16,5 1 0-16,9-5-1 15,9 13 1-15,1-12-1 16,4-13 0-16,5-9 0 16,5-12 2-16,4-9 1 15,1-7-1-15,-1-14 1 0,5-4-2 16,0-24 2-16,-4-14-2 15,4-7 2-15,-14-9 0 16,-5 0 1-16,-14 0 6 16,-5-22 6-16,-9 10 5 15,-9-5 2-15,0-29-10 16,-6 0-5-16,-3-5-5 16,-1 9-3-16,-5-8-13 15,0 4-4-15,-9 0-9 16,0-13-4-16,-9 9-5 15,-5 4-2-15,-5 8-12 16,0 13-4-16,-4-13-67 16</inkml:trace>
  <inkml:trace contextRef="#ctx0" brushRef="#br0" timeOffset="11078.5399">20629 5203 244 0,'-28'-9'90'0,"14"-12"-48"0,9 17-25 0,5 0 25 0,0 0-16 15,0-4-4-15,5-1-13 16,4 1-4-16,5-1-3 16,10-3-4-16,4-5 1 0,19-8 1 15,0 17 0-15,0 3-3 16,0 14 0-16,0 3 2 16,-4 5 0-16,-10 0 1 15,-5 4 0-15,-9 0 0 16,-5 8 2-16,-14 5-1 15,-9 3-1-15,-10-3 5 16,-5-1 1-16,-18-3 4 16,-1-1 1-16,1-4-5 15,0 0-2-15,4 0-2 16,0-8 1-16,5-4-4 16,10-1 0-16,4-3 1 0,5-1 2 15,4-4-6-15,24 0-4 16,5-4 0-1,19 4 2-15,4 1 1 16,-4-1 3-16,0 4 3 16,-1 5-2-16,1 4 0 15,-10 3 1-15,-4 27 0 16,-10-6 0-16,-9 1 2 16,-10 0-1-16,-9-4-1 15,-14 0 5-15,-10-5 1 16,-9 5 2-16,-14-9 2 15,-24 5-5-15,0-9-1 0,0-4-4 16,5 0-3-16,5-9-14 16,4-12-6-16,15 0-39 15,13-8-15-15,29-9-44 16</inkml:trace>
  <inkml:trace contextRef="#ctx0" brushRef="#br0" timeOffset="12445.8381">23239 7289 264 0,'-4'-13'101'0,"-1"5"-54"0,-9-5-35 16,14 5 26-16,-5-13-11 0,-4-13-3 15,-6 1-12 1,1-1-5-16,-5 1-4 0,1-5-5 0,-11-4 1 15,-8 4-4-15,-1-3 1 16,-4-5-5-16,-6 4 1 16,1 4 2-16,-14 0 3 15,4 9 2-15,-4 0 3 16,-5 3-6-16,0 10-1 16,-19 7-1-16,1 9 4 15,4 5 1-15,-10 15 1 16,-4 14-3-16,-5 8 2 15,-5 8 1-15,1 17 0 0,4 21 4 16,9 0 2-16,10 4-2 16,14-4-3-16,5 4 2 15,4 9 0-15,20 24 1 16,18 1 2-16,9-4-3 16,20-1 0-16,13 1 1 15,20 12 0-15,13-13-2 16,15-8-2-16,9-12 3 15,19-13 0-15,5-17 7 16,18-13 6-16,15-16-2 16,-1-17 2-16,10-20 2 15,-4-22 1-15,4-21-2 16,5-29 0-16,-1-12-7 16,-13-5-2-16,-24-8-4 15,-9-1-3-15,-24 1 2 0,-19-12 2 16,-14-5-2-16,-14 0-2 15,-14 0 0-15,-10-4-1 16,-9-25-14-16,-14 4-5 16,-4 0-17-16,-11 0-7 15,-18 8-21-15,-5-12-8 16</inkml:trace>
  <inkml:trace contextRef="#ctx0" brushRef="#br0" timeOffset="13001.4273">23668 5559 264 0,'-33'-13'101'0,"28"9"-54"0,5-9-33 15,0 9 28-15,0-4-10 16,0 0-1-16,0-1-15 0,5 1-7 15,4-1-6-15,6 1 2 0,3 4 1 16,1 0-5-16,5 4-2 16,-1 0-5-16,-4 8 1 15,0 0 3-15,-5 9 1 16,-4 8-2-16,-10 5 0 16,-10 24 4-16,-9 5 3 15,-14-1 1-15,0 1 0 16,0 0 3-16,0-5 3 15,5-8-6-15,5-4-3 16,4-4-1-16,9-1 1 16,15 1 1-16,9-4 3 0,19-5 1 15,14 4 3-15,19-12-5 16,10 0-1-16,8-4-11 16,6 0-3-16,4-5-33 15,5 1-14-15,-9 16-91 16</inkml:trace>
  <inkml:trace contextRef="#ctx0" brushRef="#br0" timeOffset="14427.2379">22217 10078 272 0,'28'0'104'0,"-47"-8"-56"0,38-5-41 16,-14 5 23-16,9-9-14 15,0-12-2-15,0-1-4 16,-4 1 1-16,-1-4-6 15,-4-5 4-15,-1 0 1 0,-4-4-1 16,0 0 0-16,0-8-5 16,0 0-1-16,-9 0-1 15,9 3 1-15,0 1-4 16,-9-21-2-16,-1 5 4 16,-9 7 3-16,0 5 3 15,1 4 1-15,-6 0-2 16,1 8-1-16,-1 5-3 15,-4-5-2-15,-1 9-2 16,-4 3 1-16,-4 5 1 16,-1 5 2-16,-9 3-1 0,5 1 2 15,-6 3-4-15,1 5 0 16,-5 0 1-16,-4 4 0 16,-5 8-3-16,4 5 2 15,1 4 1-15,-10 8 0 16,0 4-3-16,4 4 0 15,1 30 2-15,0-4 0 16,0 0 1-16,9-5 2 16,5 5-1-16,0-1-1 15,4 1-2-15,1 0 1 16,9 3-1-16,4 1 0 0,20 17 2 16,4-5 0-16,15-4 0 15,-1-4 0-15,10-8-3 16,5 8 2-16,4-8-1 15,10-5 0-15,4-4 2 16,5 1 2-16,5-1-1 16,0-4-1-16,0-4 1 15,-1-4 1-15,11-9-3 16,4 9 0-16,4-22 3 16,6-3 1-16,-1-9-1 15,10-4 1-15,-5-4-4 16,0-4 0-16,-9-13 3 15,14-9 1-15,-10 1 1 16,-4-5 2-16,-5-12-1 0,-5 0 2 16,-5-4-2-16,-8 0 0 15,-6-13-3-15,-4-8 1 16,-10 0 0-16,-5 4 1 16,-8 4-2-16,-1 4 1 15,-5-4-2-15,-9 0-1 16,-5 5-15-16,-4 3-5 15,0 5-23-15,-6 0-8 16,1-5-26-16,5-7-11 16,4 3-30-1</inkml:trace>
  <inkml:trace contextRef="#ctx0" brushRef="#br0" timeOffset="15523.6892">24200 9379 384 0,'-14'12'145'0,"14"1"-78"0,-4 12-71 16,-1-13 26-16,0 14-16 15,-9 7-3-15,-5 5-5 16,0 4 1-16,0 4 1 16,5-4 2-16,5-1 1 0,9-3 1 15,9-9 0-15,15 13 0 16,9-12 0-16,9-5-2 16,10-8 1-16,5-1-2 15,-1 1 2-15,1 12-4 16,-5 1 0-16,-1 3 1 15,-13 1 0-15,-10-5 0 16,-13 13 0-16,-15 0 4 16,-15-4 5-16,-13-1 1 0,-14 1 4 15,-15 0-5-15,1-5-3 16,-6-8-6-16,-4-4 0 16,5-8-13-16,9-9-7 15,5-8-33-15,10-9-16 16,13-25-44-16,15-12-16 15,18-29 12 1</inkml:trace>
  <inkml:trace contextRef="#ctx0" brushRef="#br0" timeOffset="15718.6165">24224 9303 332 0,'-9'-8'126'0,"13"-17"-68"0,1 37-43 16,0-3 31-16,9-18-21 15,9 1-3-15,25-5-12 16,8 13-2-16,19 0-4 16,10 13-5-16,5-5 0 0,4 5-4 15,10 8 1-15,-1 0-31 16,1 0-14-16,-5 4-37 16,5 4-16-16</inkml:trace>
  <inkml:trace contextRef="#ctx0" brushRef="#br0" timeOffset="20747.6499">19729 11469 340 0,'-38'25'126'0,"34"-17"-68"0,8 9-48 0,1-9 28 16,4 1-12-16,6-1-1 16,8-4-8-16,1 0-2 15,4 1-9-15,0-1-2 0,5-4 2 16,5 0-3-16,-5 0 0 0,14-4-3 16,0-1-1-16,5 1-1 15,4-4-2-15,6-5-2 16,4-8-1-16,9-21 1 15,0-8 2-15,-4-13 4 16,-10-4 2-16,1-12 11 16,-15 3 6-16,-10 5 3 15,-8 0 4-15,-20-13-5 16,1 5-1-16,-20-5-9 16,1 0-4-16,-5-4-4 15,-10 0 0-15,-4 4-4 16,-19-8 0-16,0-4-1 15,-10 0 0-15,-4 8 2 16,4 8 0-16,-4 5-3 16,-5 12 2-16,-5 0 3 0,1 17 1 15,-10 8-1-15,-5 17 1 16,-5 9-4-16,1 16-2 16,-10 8-1-16,4 14 3 15,-3 7-2-15,-1 9-1 16,4 12 3-16,1 18 2 15,0-1 0-15,9 13-1 16,-4 4 1-16,13 12 1 16,5 22-6-16,10 7 1 15,14 1 1-15,14-4 3 16,10 0-2-16,18-1 0 16,19 1-4-16,14-13 1 0,19-4 0 15,19-17-1-15,19-17-1 16,9-12 1-16,15-13 1 15,-1-12 2-15,10-13-1 16,4-12 1-16,-4-9 8 16,-14-8 4-16,-15-9-8 15,-4-4 0-15,-14-3-13 16,-5-6-3-16,-14-3-31 16,-10-30-10-16,-9-3-76 15,-38 3-32-15,-13 13 27 16</inkml:trace>
  <inkml:trace contextRef="#ctx0" brushRef="#br0" timeOffset="21227.7908">19394 12507 412 0,'-33'-25'154'0,"33"13"-84"0,-18-14-71 15,22 14 31-15,6-9-17 16,-1-4 0-16,5-4-9 15,0 3-5-15,1 1 0 16,-1 4 0-16,0 0 1 0,0 9-3 16,0 3 2-16,0 9 1 15,0 0 0-15,-14 13 15 16,-4 12 1 0,-10 9 1-16,-10 3-5 15,-14 14-2-15,-4 7-4 16,-1 18 1-16,-4 3-6 15,0 1-3-15,0-5 1 16,14 1 2-16,10-14 0 16,18-11 2-16,14-5-2 15,20-9 2-15,13-7-2 0,29-14-1 16,23-7-15-16,28-22-7 16,15-16-66-16,18-13-28 15</inkml:trace>
  <inkml:trace contextRef="#ctx0" brushRef="#br0" timeOffset="22325.0106">18928 12264 312 0,'28'-21'118'0,"-14"13"-64"0,29 4-39 16,-24 0 29-16,4-1-24 15,5 1-8-15,10 0-8 16,0-4-4-16,14-1 1 16,9 1-15-16,5 4-3 0,5 0-29 15,23 4-12-15,-5 8-80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6:19:07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16911 286 344 0,'-4'-21'129'0,"4"25"-70"0,4-4-67 16,-4 0 23-16,0 8-14 16,0 1-1-16,0 12-2 15,0 0-2-15,0-1 3 16,0 10-2-16,0-1 1 0,5 9 0 15,4 0 0-15,6 3 0 16,-1 1 0-16,0 9 2 16,5-18 0-16,14 13 6 15,-5-8 6-15,0-9 5 16,5-8 2-16,10-13 1 16,4-20 0-16,9-5-9 0,6-8-4 15,-6-4-4-15,-9-9 0 16,0 4-2-16,-4-3-1 15,-10 3 3-15,-10 1 0 16,-4 3-6-16,0-7 0 16,-5 3-39-16,-4 9-14 15,-1 8-60-15,5 1-26 16,5-5 26 0</inkml:trace>
  <inkml:trace contextRef="#ctx0" brushRef="#br0" timeOffset="554.7691">18070 399 288 0,'0'-25'107'0,"5"25"-58"0,-5 0-53 0,0 8 21 15,0 0-15-15,0 1-3 16,0 12-3-16,-5-9 3 16,1 9 0-16,-1 9-2 0,-4-5 0 15,4 4 2-15,0-4 0 16,0-4 3-16,5-4 1 16,0-9 18-16,5-12 9 15,5-4-9-15,4-13-2 16,5-9-11-16,4-3-3 15,1 4-5-15,-1 8-3 0,1 4-3 16,-1 13 1-16,1 8 1 16,9 13 2-16,-5 4-1 15,0 12 1-15,-4 13 0 16,0 17-2-16,-1-4 3 16,1-5 0-16,-1-12 1 15,1-9 0-15,4-16-75 16,14-42-34-16,20-17-14 15</inkml:trace>
  <inkml:trace contextRef="#ctx0" brushRef="#br0" timeOffset="1064.8362">19220 173 396 0,'-9'71'148'0,"4"-42"-80"0,10 26-81 0,-1-30 20 15,1 21-11-15,-5 8 0 16,0 9 3-16,0 17 0 16,0-9 1-16,0-4 2 0,-5-9 1 15,5-20-1-15,0-13 1 16,-4-12 0-16,-6-17 1 16,1-26-2-16,-5-7 1 15,-15-5-2-15,-4 0-1 16,-4 0-2-16,-6 8 1 15,-4 14-6-15,-5 3 0 16,5 17 1-16,5 17 3 16,9 12 2-16,5 25 1 0,13-3-3 15,11-1 0-15,18-4 2 16,14-8 2-16,15-9 2 16,8-17 1-16,11-7-2 15,4-10-2-15,4-24-24 16,10-17-11-16,-4-4-13 15,-1 0-6-15,-9 8 23 16,-9 0 10-16,-5 17 14 16,-15 8 4-16,-4 13 18 15,-5 12 10-15,-4 13 2 16,-5 4 2-16,-5 21-12 16,0 5-5-16,-4-14-7 15,-6 1-4-15,1-9 2 0,0 1 0 16,-1-10-12-16,-4-7-7 15</inkml:trace>
  <inkml:trace contextRef="#ctx0" brushRef="#br0" timeOffset="1246.0022">19823 131 472 0,'-5'-42'178'0,"15"42"-96"0,4-17-100 0,-5 17 25 0,1 4-48 16,4 0-13-16,0 13-60 15,5 4-25-15,0 4 0 16,0 5 2-16</inkml:trace>
  <inkml:trace contextRef="#ctx0" brushRef="#br0" timeOffset="1321.1821">20148 1102 424 0,'-23'42'159'0,"18"-42"-86"0,5 0-61 16,0 0 37-16</inkml:trace>
  <inkml:trace contextRef="#ctx0" brushRef="#br0" timeOffset="1727.3304">20125 1123 758 0,'4'-29'21'0,"6"-17"-11"16,-1-21-8-16,1-8-1 0,-1-1-4 0,5 5 2 15,0 12-4 1,5 17 1-16,5 1-3 0,9 11 2 15,5 18 3-15,4 3 1 16,5 18-4-16,5-1 1 16,0 9 2-16,4 0 1 15,5 3-2-15,1-11 0 16,8-5-1-16,-8-4 3 16,-6-8 2-16,-9-5 4 15,-9 1 0-15,-10-9 0 16,-14 4-6-16,-14 0 1 15,-14 9-2-15,-9-5-2 16,-10 13 0-16,-10 13 3 16,1 12-5-16,0 13 2 0,4 16-3 15,0 5 2-15,15-5 3 16,8 5 1-16,11-9-2 16,13-4 2-16,15-4 1 15,13-9 2-15,6-7-1 16,18-5-1-16,5-21-13 15,0-9-4-15,0-3-37 16,0-22-18-16,-5-12-64 16,0-17-65-1,-9 5 69-15</inkml:trace>
  <inkml:trace contextRef="#ctx0" brushRef="#br0" timeOffset="1967.2074">21731 495 416 0,'-4'0'154'0,"-1"8"-84"0,-9-8-68 0,4 9 30 15,-8 3-19-15,-6 9-2 16,-18 9-7-16,-5 3-3 16,-5 9 0-16,5 17-1 0,-1-9 2 15,16 4-3-15,3 1-2 16,20-5 2-16,4-4 2 16,15-4 0-16,8-4 2 15,6-1 0-15,14-3 3 16,4-13-3-16,0-4 0 15,6-5-52-15,-1-3-22 16,0-30-79 0,0-9-69-16,9-20 82 0</inkml:trace>
  <inkml:trace contextRef="#ctx0" brushRef="#br0" timeOffset="2582.0688">22104 311 464 0,'-5'-17'173'0,"14"21"-94"0,6 9-94 15,-11 4 26-15,6 3-13 16,-6 6 0-16,1 11 2 16,-5 18 0-16,0 8 0 15,-5 16-3-15,5 5 0 0,0-4 4 16,5-5 1-16,0-8 0 16,0-13 1-16,-1-12-2 15,1-8-1-15,0-9-2 16,-5-13-1-16,0-12-12 15,-5-16-5-15,0-1 2 0,-4-8 0 16,-5-5 8-16,-5-11 6 16,-5-1 5-16,-4 8 2 15,-5 13-4-15,0 25-1 16,-14 9-2-16,-5 12 3 16,0 9 4-16,5 8 3 15,9-1-2-15,15 6-3 16,13-6 2-16,10 1 2 15,19-4 0-15,10 0 2 16,8-9 2-16,6-4 5 16,9-12-6-16,4-13-2 0,19-5-1 15,-4-7-1-15,5-9-2 16,-1 0 1-16,-4-12 0 16,-10-1 1-16,-14-4-2 15,-9-4 1-15,-15 5-2 16,-13-5-1-16,-10 4-2 15,-15 13 1-15,-8 17-4 16,-10 16 1-16,-5 13 2 16,-4 8 1-16,4 5-2 15,10 4 2-15,4 8 1 16,20 0 2-16,8 0-1 16,10-4 2-16,19-5 0 15,15-12 3-15,8-8-3 16,10-13-2-16,0-8-11 15,0-8-4-15,0-9-39 0,0-4-18 16,9-1-34-16,-4-15-14 16</inkml:trace>
  <inkml:trace contextRef="#ctx0" brushRef="#br0" timeOffset="3183.3978">21943 462 244 0,'-23'-30'93'0,"9"26"-50"0,4 0-2 16,10 4 39-16</inkml:trace>
  <inkml:trace contextRef="#ctx0" brushRef="#br0" timeOffset="3422.6529">21901 420 585 0,'5'-9'45'0,"-5"9"-25"16,0 0-17-16,5 9-4 0,-1 3-1 16,-4 18 0-16,0 16 0 15,0 21-2-15,-4 21 3 16,-6 12 2-16,5 1-2 15,5-1-2-15,5 1 6 16,5-1 5-16,8-8 2 0,6-12 2 16,9-17-2-16,0-9 1 15,0-12-6-15,0-13-1 16,0-8 0-16,-5-8 0 16,0-21-13-16,-4-18-4 15,4-15-62-15,-18-6-26 16,-20 1-67-1</inkml:trace>
  <inkml:trace contextRef="#ctx0" brushRef="#br0" timeOffset="3648.6058">21571 1052 480 0,'-33'9'181'0,"43"11"-98"0,-6-11-97 16,20-5 41-1,14-4-21-15,13-4-3 16,6-5 1-16,9 9-3 16,0-12-1-16,5 4 3 0,4-5-11 15,0-4-2-15,-4-4-22 16,0 4-9-16,-1-3-40 16,-4 3-16-16,0-13-68 15</inkml:trace>
  <inkml:trace contextRef="#ctx0" brushRef="#br0" timeOffset="4098.4981">22368 1107 436 0,'-24'37'165'0,"24"-33"-90"0,5 1-72 0,4-1 31 15,10 0-18-15,5-4-4 16,9 0-7-16,4-4-4 16,1-5 0-16,0-16 1 0,4-4 1 15,0-13-4-15,-4-12 1 0,0-9 0 16,-15 0 0-16,-4 4 0 15,-5 5 2-15,-14 8-3 16,-4 8 0-16,-11 21-1 16,-8 9 0-16,-10 21-3 15,-9 12-1-15,-6 25 0 16,1 13 4-16,10 8 1 16,8 4 1-16,15-8 0 15,19 9 0-15,18-13 0 16,10-9 2-16,10-12-3 15,13-13 0-15,6-16-17 16,4-13-5-16,4-9-40 16,-4-7-14-16,0-26-94 15</inkml:trace>
  <inkml:trace contextRef="#ctx0" brushRef="#br0" timeOffset="4609.1593">23621 286 404 0,'5'4'151'0,"-10"0"-82"0,5 9-67 15,0-9 28-15,5 13-18 16,-5-5-4-16,0 17-8 16,0 9 0-16,-5 25 0 15,0 25-3-15,0 12 2 0,5 1 1 16,0-5 0-16,0-4 0 16,5 1 2-16,5-18-1 15,-1-16 2-15,-4-18 4 16,-1-11 4-16,1-18 5 15,-10-24 4-15,-4-5-8 16,-10-4-2-16,-9-12-6 16,-10-5-3-16,1 4 2 0,-6-7 2 15,-4 11-2-15,-5 18-2 16,-4 16-3-16,-1 17 1 16,5 4 1-16,10 13 0 15,14 3 0-15,13 6 0 16,20-1 0-16,28-9 2 15,14-7 1-15,24-18 1 16,4-12-22-16,15-12-10 16,4-9-57-16,0 4-22 15,-9-25-71 1</inkml:trace>
  <inkml:trace contextRef="#ctx0" brushRef="#br0" timeOffset="5463.7926">24417 1630 388 0,'0'-46'145'0,"-5"8"-78"0,-28 5-71 0,24 16 26 15,-10 5-21-15,-9 3-4 0,-14 18-2 16,-6 16 1-16,-8 12 2 16,-15 1 1-16,5 21 1 0,5-1-3 15,9 5 2-15,14-4 1 16,15-9 2-16,13-12 10 16,15-17 4-16,19-13 4 15,9-16 2-15,9-13-8 16,5-17-3-16,0-8-4 15,0-25-2-15,-4-5 3 16,-5 5 5-16,-1 8-5 16,-4 5 0-16,0 20-9 15,-4 21-4-15,-1 26 0 16,-5 37 1-16,-4 25-1 0,-9 17 1 16,-6 38 0-16,-18 37 3 15,-9 0 0-15,-6 9 1 16,-4 4 0-16,-9-9 0 15,-5-16 0-15,-5-29 2 16,-9-22 1-16,-5-16 1 16,5-21 9-16,-5-26 3 15,4-16 4-15,6-25 0 16,-1-21-9-16,5-25-4 16,10-26 0-16,9-16 2 15,14 4-6-15,10 0-2 16,13 9-8-16,11 3-3 0,13 14-27 15,14-10-12-15,20-3-56 16,4 8-22-16,18 4-44 16</inkml:trace>
  <inkml:trace contextRef="#ctx0" brushRef="#br0" timeOffset="6394.7789">24460 1810 524 0,'-5'-4'198'0,"5"4"-108"0,19 17-105 16,-10-5 30-16,5-7-18 16,0 3 2-16,1 4 1 15,-1 1 0-15,-5 4 0 16,1 0 0-16,-1-1 0 0,-4-3 0 16,-1-1 2-16,1-3 1 0,5-18 1 15,4-7 0 1,4-9 0-16,11-13 0 15,8-4-5-15,1-8 1 16,5 8-5-16,4 8 1 16,0-3 2-16,5 20 1 15,-10 13-2-15,0 8 2 16,-4 8-1-16,-5 9-2 16,-9 0 3-16,-5-4 0 15,-5 0 1-15,-5 0 2 16,-4-5-1-16,-10 1 2 15,-14-5-2-15,0 0 2 16,-9-3-4-16,-5-1 0 0,0 4 1 16,0 9 2-16,5 4-3 15,0 8-2-15,-1 9-1 16,11 4 3-16,3-4 0 16,11-5 3-16,4-8-1 15,9-8-1-15,5-9 1 16,10-16 1-16,4-13-25 15,0-8-12-15,1-5-33 16,8-12-14-16,6 0 7 16,-1 8 6-16,-4-8 36 15,-5 17 20-15,0 4 40 16,-5 4 19-16,-4 8 2 16,-1 9 1-16,-4 12-16 0,0 13-6 15,-5 9-9-15,-5 28-3 16,-4 9-12-16,-5 26-1 15,0 11-2-15,0 5 0 16,5 17-3-16,4 20 2 16,1 1 1-16,-6-13 2 15,1-17-1-15,5-25 2 16,-6-25 7-16,1-16 5 16,-5-22 10-16,0-29 7 15,-5-38-11-15,1-25-4 16,-6-24-10-16,-4-18-5 15,0-25 1-15,0-29 2 0,4 4-2 16,15-13 0-16,9-8-3 16,5 30-1-16,9 16-1 15,0 29-2-15,1 26 0 16,-1 25 0-16,5 20 0 16,0 22 0-16,0 25 0 15,-5 16 0-15,-9 5 3 16,-9 4 2-16,-10 0 0 15,0-4-1-15,-10-5 3 16,-4-4 0-16,0-4-4 16,-10 1 1-16,-4-10 0 15,-10-3 0-15,5-5-20 16,0 1-7-16,10-14-32 0,9-11-15 16,9-18-115-1</inkml:trace>
  <inkml:trace contextRef="#ctx0" brushRef="#br0" timeOffset="6726.0734">25958 1069 464 0,'-19'33'176'0,"19"-24"-96"0,0 8-84 0,0-1 31 16,-5 22-17-16,1 21-3 15,-6 24-7-15,1 5 0 16,-5-4 0-16,4-4 0 0,1-5 0 15,4-12 2-15,5-9 1 0,10-16 1 16,8-9 0-16,15-24 2 16,14-10 3-16,5-20-2 15,0 0 1-15,-9 0-5 16,-6 4-2-16,1 8-3 16,-10 13-1-16,-4 13-3 15,-5 8 1-15,-10 8 3 16,-4 17 1-16,-5 5-2 15,0-1 2-15,9-4-32 16,5 4-15-16,5-12-51 16,9-26-20-16,10-20-45 15</inkml:trace>
  <inkml:trace contextRef="#ctx0" brushRef="#br0" timeOffset="7025.1947">27060 1613 392 0,'5'-29'145'0,"-10"25"-78"0,-18 8-43 0,18 0 40 15,-9-4-33-15,-19 4-9 16,-33 9-12-16,-5 8-2 16,-9 8-5-16,0 9 0 0,10 0 1 15,8-5-2-15,10 1 1 16,20 3-4-16,13-12 0 16,19 1 1-16,19-5 2 15,13 4-3-15,16 4 0 16,8 5 1-16,1 3 2 15,-5 1-1-15,-15 12 2 16,-18 0 0-16,-19 1 3 0,-19-5-1 16,-14 4 0-16,-14-4-3 15,-9-4 1-15,-15 0-15 16,-9-9-7-16,-29 1-94 16,-37 4-40-16,5-9-28 15</inkml:trace>
  <inkml:trace contextRef="#ctx0" brushRef="#br0" timeOffset="14307.2802">7026 8063 260 0,'-14'9'99'0,"14"-9"-54"0,0 0-22 0,0 0 31 16,0 8-8-16,0-4-2 16,0-4-19-16,0 0-7 15,5 9-11-15,4 3-1 0,19 1 4 16,5-1 0-16,10 5 2 16,13-4-4-16,15-9 0 15,18-4-1-15,10 0 1 16,19 0-4-16,9-13-3 15,19 1 0-15,-4-1-1 16,9-3-3-16,-1 3 2 16,11 0 1-16,-11-3 0 0,-13-1 0 15,-10 4 0-15,-9 1-5 16,-19 3-1-16,-14 1-19 16,-19 0-9-16,-14-1-20 15,-10 5-8-15,-19 0-31 16,-8 0-11-16</inkml:trace>
  <inkml:trace contextRef="#ctx0" brushRef="#br0" timeOffset="15057.8938">7050 8239 320 0,'-15'0'121'0,"15"0"-66"0,0 5-44 0,0-5 26 16,0 0-14-16,0 4-3 15,0 4-5-15,10 0-2 16,-1 1-7-16,5-1 0 0,5 1 1 0,10 3-1 16,4 5 1-16,-1 4-2 15,6 8 0-15,5 9-3 16,-1 8 1-16,-4 0 0 15,14-4 1-15,-5 0 0 16,-10 0 0-16,-4 0-2 16,-4 4-2-16,-6-4 1 15,-9-1 1-15,-4-3-1 16,-20 4-1-16,-9 8 3 16,-9 5 0-16,-14 20 1 15,-10 5 2-15,-9-9-3 16,-5 8 0-16,0 1-3 15,0 0-1-15,5-1 1 16,-1 1 0-16,1 8 2 16,9-5 1-16,10-11 1 0,9-14 0 15,5-12 9-15,9-8 3 16,9-9-3-16,20-8-3 16,13-4-1-16,15-4 1 15,28-5-5-15,19-8-1 16,28-4-2-16,9-5 1 15,20-11-2-15,4-10-1 16,0 1 1-16,5 4-1 16,-15 4 0-16,-4 4 0 15,-9 5-3-15,-10 7 2 0,-14 1 1 16,-15 4 0-16,-13 13-16 16,-14 12-4-16,-10-4-39 15,-9-4-14-15,-15-1-57 16,-14-3-22-16,-9-5 16 15</inkml:trace>
  <inkml:trace contextRef="#ctx0" brushRef="#br0" timeOffset="16754.8701">6654 10576 184 0,'-5'-4'68'0,"5"8"-36"0,-5-4-22 15,5 0 20-15,0 5-3 16,-4-5 26-16,-1 4-7 16,5 8-24-16,0-12 12 0,0 13 5 15,0-5-9-15,0 1-3 16,0-13 7-1,0 12-6 1,5 0-13-16,-1 1-6 16,1 16-13-1,0 4 2-15,4 5 0 16,1 3-1-16,-1 5 2 16,0 4 1-16,1 0 2 15,-1-4-3-15,1 0 0 16,-1 0 1-16,5-4 2 0,-9-9-1 15,9-4 2-15,-4-8 7 16,-1-5 5-16,0-3-5 16,-4-9-3-16,0-9 2 15,0-7 2-15,-5-1-4 16,0-12-2-16,0-9-2 16,9 0-3-16,0 1-2 15,6-5-1-15,-1 4 2 16,0 0 0-16,0 5 1 15,0-5 0-15,0 9-7 16,0 4-3-16,-4 4-16 16,-1-9-44-1,1 18-46 1,-1 3 16-16,5 1-45 16</inkml:trace>
  <inkml:trace contextRef="#ctx0" brushRef="#br0" timeOffset="17955.5495">7648 10673 196 0,'0'-25'74'0,"5"25"-40"0,-5-5-20 0,0 5 20 15</inkml:trace>
  <inkml:trace contextRef="#ctx0" brushRef="#br0" timeOffset="18330.1926">7653 10643 430 0,'0'0'59'16,"-5"0"-30"-16,-4 0 7 0,4 0 1 15,-5 0-11-15,1 0-4 16,-19 0-7-1,-1-8-9-15,6 12-1 0,-1-12-5 16,-4 16-1-16,0 1-1 16,0 7 0-16,-1 5 0 15,1 0 0-15,-5 0 2 16,-5 0 0-16,5 0 0 16,-4 4 2-16,8-4-1 15,6 4-1-15,4-4-2 16,5 4-1-16,14-4 2 15,0 4 2-15,0-4-2 16,14 0 0-16,-5-4 1 16,15 4 0-16,-5-4 0 15,9 0 0-15,5-1 0 16,5-3 0-16,9-5 0 16,5 1 2-16,-1-1-6 15,1-4-1-15,-5 0-23 0,-9-4-6 16,-5 0-18-16,-5-4-6 15,-9 0-28-15,0 0-12 16</inkml:trace>
  <inkml:trace contextRef="#ctx0" brushRef="#br0" timeOffset="18645.9699">7224 10861 328 0,'0'-4'123'0,"5"4"-66"0,4 0-62 16,-4 0 20-16,4 0-7 15,1 0 2-15,-1 0-3 16,0 0-2-16,6 0-2 15,-1 0 0-15,5 0 2 0,-1 0 2 16,6-4 1-16,9 0-4 16,9 0-3-16,-4-1 0 15,0-3 1-15,4 0-30 16,-4-1-11-16,-5 1-55 16,0-5-25-16,-10 1 5 15</inkml:trace>
  <inkml:trace contextRef="#ctx0" brushRef="#br0" timeOffset="19516.7777">8096 10204 272 0,'9'-13'104'0,"0"-4"-56"0,1 9-34 15,-1 8 26-15,-4-4-11 16,0 0-2-16,-1 4-2 16,1 0 1-16,-5 0-14 15,0 8 2-15,0 0 2 0,0 5-4 16,0 8-2-16,5 4-5 15,0 0-4-15,4 4 0 0,5 9-1 16,-9 8-3-16,9 13 0 16,-5 4 4-16,1 8 1 15,-5-21-3-15,-1 17 1 16,1 0 0-16,0 4 2 16,9 1-3-16,0-1 0 15,5-8 3-15,-5 4 1 16,-5 0-1-16,1 0-2 15,-6-5 1-15,1-11-1 16,0-5 2-16,0-8 1 0,-1-9-1 16,1-4-2-16,4-8 3 15,-4-5 0-15,0-3-4 16,0-5 1-16,-1-4 0 16,1 0 2-16,-5 0-1 15,5-4 2-15,4-1-4 16,-4-3 0-16,4 0 1 15,1-5 0-15,4-16 4 16,0-13 5-16,5-8-5 16,-5-9-2-16,10-12 1 15,8-5 2-15,-3-3 0 16,4-13 2-16,0 0-6 16,4 4-1-16,1 8-2 15,0 9 0-15,-5 8 0 0,-5 0 0 16,10 13 2-1,-1 4 0-15,-4 4 0 0,-4 4 2 16,-10 9-1-16,-1 4-1 16,-3 4-13-16,-6 4-6 15,-4 5-19-15,-1-1-8 16,-13 5-49-16,0-1-19 16</inkml:trace>
  <inkml:trace contextRef="#ctx0" brushRef="#br0" timeOffset="23239.4537">9957 8273 312 0,'-5'-4'118'0,"14"4"-64"0,-9 0-59 16,0 0 20-16,0 0-14 15,0 0 0-15,0 0-3 16,0 8-2-16,0 9 3 16,15 8-2-16,-6 25 1 0,0 21 2 15,1 5 2-15,4 12-3 0,0-9 0 16,-4 1 1-16,-1-5 0 15,0-4 0-15,1-8 2 16,-5 0-1-16,-5 4-1 16,0-17 12-16,-5-29 17 15,-5-4 0 1,-8-21-5-16,-6-9-5 16,0-8-5-16,-4-4-1 15,0 0-3-15,-5-4-1 16,5 8-5-16,-24 0-1 0,5 4-1 15,0 5 1-15,-1 7-7 16,1 10 1-16,5 7-1 16,4 13 2-16,1 5 1 15,8 28 1-15,6-7-3 16,9-5 0-16,9-4 8 16,10-13 6-16,13-4 1 15,11-4 1-15,18-9-7 16,0-3-2-16,5-1-2 15,0-8 1-15,-10-4-18 16,-4 4-6-16,-1-4-23 16,-8 0-10-16,-1-5-26 15,5-12-12-15,14-16-39 16</inkml:trace>
  <inkml:trace contextRef="#ctx0" brushRef="#br0" timeOffset="23706.258">10263 9006 388 0,'-5'-4'145'0,"10"4"-78"0,0 0-76 0,4 0 23 15,1 0-12-15,-1 0-2 16,0 0-4-16,6 0 0 0,3 4 2 15,1-4-1-15,5 0 1 0,4-4 2 16,0-1 0-16,-4-3 0 16,-1-4 2-16,1-9 3 15,-5-13 2-15,0 1-6 16,-5-1-2-16,-5 5 0 16,-13-5 0-16,-6 5 1 15,-4 4 2-15,-5 8-6 16,-14 9 1-16,0 12-1 15,0 8-1-15,0 18 4 16,0 7 0-16,0 5-2 16,5 9 0-16,4-1 2 15,10 0 2-15,10 5 2 16,8-5 3-16,10 0 3 16,5-8 2-16,14-13-5 0,10-8-2 15,4-21-13-15,0-12-4 16,0-5-36-16,19-8-15 15,-5-5-22-15,0 1-7 16,-9 4-16 0</inkml:trace>
  <inkml:trace contextRef="#ctx0" brushRef="#br0" timeOffset="24350.8605">11069 8780 404 0,'-52'-5'151'0,"33"5"-82"0,-19 0-83 0,24 5 22 0,-5-1-12 15,-4 13 3-15,-10 8-2 16,5 4-1-16,-5 5 3 16,9 7 0-16,15 1 1 0,-1-4 0 15,24-9 2-15,5-4 3 16,5-4 2-16,9-16 1 15,4-14 2-15,1-8-3 16,-5-3-2-16,5-6-2 16,-10-7 0-16,-4-9-2 15,-6 0 2-15,-8 0 7 16,-5 5 3-16,-5 7-6 16,0 9-2-16,0 9-8 0,0 8-2 15,-5 12-3-15,5 17 2 16,0 13 4-16,0 8 1 15,5 8 1-15,4 17 0 16,-9 26-5-16,9-5 1 16,-9 8 0-16,0-7 2 15,-4-5 3-15,-1-9 2 16,0-3-4-16,-4 11 1 16,-5-15 2-16,-5-10 1 15,0-11-4-15,-5-9 1 16,-9-13-2-16,0-8-2 15,-18-13 5-15,-1-16 3 16,0-17 1-16,-5-5 0 0,10-3 3 16,10-5 3-16,8 1-6 15,11-1-1-15,8 0-2 16,10 5-2-16,10-5-2 16,8 4 1-16,20 5-1 15,4 0 0-15,10 8-5 16,14 0 0-16,0 4-13 15,5 0-4-15,-5 1-36 16,-5 3-14-16,-4 1-69 16,-10-5-44-1,-14 4 85-15</inkml:trace>
  <inkml:trace contextRef="#ctx0" brushRef="#br0" timeOffset="24831.7727">11841 8407 400 0,'-14'0'148'0,"28"4"-80"0,-28-4-79 16,10 4 22-16,-1 0-11 15,-5 5 0-15,-8 3-3 16,-6 9 0-16,-4 17 2 15,0 8-2-15,-1 4-1 0,1 9 3 16,0 8 2-16,4 0 2 16,5 4 1-16,5-4 4 15,5 21 5-15,4-4-7 16,5-17-1-16,5-4-1 16,9-13 0-16,5-8-2 15,4-9 1-15,6-3-4 0,4-9 0 16,4-5-23-16,6-7-12 15,-6-9-32-15,1-9-14 16,0-3-61 0</inkml:trace>
  <inkml:trace contextRef="#ctx0" brushRef="#br0" timeOffset="25220.3427">11931 8935 428 0,'-5'0'162'0,"10"4"-88"0,-5-4-84 16,0 0 25-16,0 0-13 15,9 4-2-15,-9-4-2 16,10 8-1-16,-5 5 2 16,4 8-2-16,0 8 1 0,6 9 0 15,-6 21 0-15,0-5 2 16,10-4 2-16,0-8 8 15,0-8 3-15,-5-9 0 16,0-8 2-16,5-9 3 16,0-4 1-16,-5-21-2 15,0-12 0-15,0-9-7 16,-9-12-4-16,0-4-3 16,-1 3-3-16,6-11 1 15,-5 11 1-15,4 5-3 0,0 13-2 16,1 3-18-1,-1 5-7-15,-4 4-42 0,4 5-20 16,1 3-74 0,4 0-55-16,-19 1 96 15</inkml:trace>
  <inkml:trace contextRef="#ctx0" brushRef="#br0" timeOffset="25596.1796">12393 8357 360 0,'-14'8'134'0,"14"-8"-72"0,-5 4-55 16,5-4 29-16,0 9-21 16,5-1-6-16,-1 5-8 15,6 3-3-15,4 14 1 16,5 16 0-16,4 8 1 0,6 5-3 15,4 8 0-15,-1 4 2 16,6 9 2-16,0-1 0 16,-10 13 2-16,-9 0-2 15,0-12-1-15,-10-9 3 16,-4-8 0-16,-10 0 1 16,-4-9 2-16,-10-8-1 15,-9-4 2-15,-5-8-4 16,-5-5-2-16,0-8-11 0,1-4-4 15,4-5-42-15,9-3-15 16,10-5-184 0,19-38 116-1</inkml:trace>
  <inkml:trace contextRef="#ctx0" brushRef="#br0" timeOffset="26437.3102">13307 8796 324 0,'-28'0'123'0,"18"0"-66"0,15 5-36 15,-5-1 35-15,0-4-23 16,5 4-9-16,9-4-12 0,0 0-4 16,9-4-4-16,6 0-3 0,4-1 0 15,4-3-4-15,6 4 2 16,9 0 1-16,4 4 0 16,1 0-5-16,-1-5-1 15,1 1-24-15,-1 0-10 16,-9-4-39-16,5-1-15 15,-9 1-43 1</inkml:trace>
  <inkml:trace contextRef="#ctx0" brushRef="#br0" timeOffset="26677.7135">13156 9131 376 0,'-24'13'140'0,"29"-9"-76"0,5-4-61 16,-1 0 26-16,10-4-17 16,19 0-4-16,13-5-8 15,6 1 0-15,9-4 0 16,14-1-5-16,5 0-1 0,0 1-15 16,9 3-4-16,-5 1-18 15,-4 0-8-15,0-9-43 16,23 4-19-16,-13-28 8 15</inkml:trace>
  <inkml:trace contextRef="#ctx0" brushRef="#br0" timeOffset="27442.193">14791 8734 404 0,'-19'-9'151'0,"0"9"-82"0,10-17-67 15,9 13 28-15,0-8-20 16,9-18-3-16,1-7-5 15,4-1 1-15,5 0-2 16,0 1-1-16,4 3 1 0,5 1 1 0,1 3 1 16,4 9-1-1,9 9-2-15,-4 3-2 0,-1 9 1 16,-4 13-1-16,0 8 0 16,-4 25 0-16,-6 13-2 15,-9-1 3-15,-9 18 0 16,-10-5-2-16,-13 8 2 15,-15 1 3-15,0 0 3 16,0 3-2-16,-5-7-2 16,0-13 0-16,1-13 1 15,-6-8-1-15,1-9 2 0,4-8 0 16,5-4 1-16,0-4-2 16,5-4-2-16,9-1 1 15,5-3-1-15,4-5 0 16,6 0 2-16,13-4 3 15,10 0 2-15,9-4-1 16,5-5-1-16,10 5-3 16,-1 0 1-16,5 0-4 15,5 4-2-15,-5 4-5 16,-5 4 0-16,-4 1-12 16,-5-1-2-16,-5 0-12 15,1 1-7-15,-6-1-19 16,1 1-8-16,-1-5-29 15,-4-8-12-15,-5-5 10 16</inkml:trace>
  <inkml:trace contextRef="#ctx0" brushRef="#br0" timeOffset="27819.1593">15583 8252 352 0,'9'-4'132'0,"-9"4"-72"0,0 4-41 0,0-4 34 0,5 4-27 16,-1 4-8-16,1 1-15 15,-5 3-2-15,5 5-1 16,0 8 0-16,-5 21 0 0,0 9 0 15,4 8 0-15,-4 8-3 16,5 13 2-16,-5-84 1 31,0 209 0-15,-5-25 2-16,1-20-10 16,-1-30-2-16,0-25-8 15,0-26-4-15,1-16-63 16,4-29 46-16,-5-17-53 15,5-13-17-15,-5-33 5 16</inkml:trace>
  <inkml:trace contextRef="#ctx0" brushRef="#br0" timeOffset="28329.2026">15927 8629 388 0,'0'0'145'0,"0"4"-78"0,0 0-78 15,4 5 35 1,1 3-18-16,-5 1-5 16,0 4-3-16,0 3 1 15,-5 10 0-15,1 7 1 0,-1 5 0 16,0 4 0-16,5 5 0 15,0-1 2-15,0 9-3 16,5-9 0-16,4 8 3 16,5-16 1-16,5-4 5 0,0-13 3 15,5-21-2-15,9-4 0 16,0-12-5-16,4-1-3 16,1-4 0-16,0 1 1 15,-5-1-8-15,-5-4-3 16,-4 0-31-16,-1 0-11 15,-9 4-38-15,-4-4-14 16,-10 5-24 0</inkml:trace>
  <inkml:trace contextRef="#ctx0" brushRef="#br0" timeOffset="28569.8394">15889 8826 364 0,'-24'42'137'0,"24"-42"-74"0,5 0-56 16,-5 0 31-16,9 0-22 16,10 0-4-16,10-9-14 15,4-3-4-15,9-1 3 16,10 5-6-16,-5-5-1 0,-5-4 1 16,-4 9 3-16,0 0-8 15,-5-1-1-15,-5 1-27 16,-5 0-13-16,1-1-51 15,-5-3-59 1,-5-9 52-16</inkml:trace>
  <inkml:trace contextRef="#ctx0" brushRef="#br0" timeOffset="28796.7544">15832 8620 388 0,'-37'5'145'0,"37"-5"-78"0,23 8-69 0,-13-4 25 16,13-8-16 0,10-13-9-16,10 1-3 15,8-10 2-15,11 1-1 0,-1 4 0 16,0 0-2-16,-4 5 1 16,-5-1-13-16,13 0-5 15,-3 0-28-15,-6 5-12 16,-4-5-75-16</inkml:trace>
  <inkml:trace contextRef="#ctx0" brushRef="#br0" timeOffset="29124.5346">16657 8005 280 0,'5'-4'107'0,"-1"8"-58"0,1 0-48 16,-5 4 19-16,5 1-2 15,-5 3 3-15,0 18 6 0,0 7 4 16,4 9-17-16,1 17 3 0,0 29 1 16,0 13-2-16,-1 8 1 15,6-4-9-15,-1 8-3 16,1 17 1-16,-1-8 1 15,0-13-1-15,1 0-1 16,-1-21-3-16,1-16-2 16,-6-13-13-16,-4-13-4 15,0-13-75-15,-9-24-31 16,-5-34-28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6:20:11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1626 11083 160 0,'-28'-4'63'0,"19"4"-34"16,-10-4-32-16,14 4 13 0,-9 0-5 15,0 0 2-15,0 0 9 16,9 0 7-16,-9 0-12 15,9 0 10-15,-9 0 5 0,5 0-1 16,4 0 3-16,0-4-1 16,5 4 1-16,0-5-7 15,10 5 0-15,4-4-10 16,14 4-2-16,0 0-5 16,24 0-3-16,0 0 0 15,9 0-1-15,0 0 2 16,5-4 1-16,0 4 1 15,10-4 0-15,-6 4-2 16,20 0 1-16,-1 0-4 16,1 4 0-16,4-4 1 0,-9 4 2 15,9-4-3-15,0 4 0 16,1-4 3-16,8 5 1 16,-4-1-1-16,-4 0-2 15,3-4 1-15,6 0-1 16,-5 0-3-16,0 0 0 15,14-4 4-15,-9 4 1 16,-5-4 0-16,4-1 1 16,1 5-2-16,-5 0-1 15,0 0 1-15,0 0-1 0,9 0-3 16,-9 0 0-16,10 0 2 16,-1 0 0-16,5 0-2 15,0 0 2-15,14 0 1 16,-18 0 2-16,8-4 1 15,6 0 1-15,0 0-7 16,-1 0 0-16,5 4 3 16,-9-4 4-16,9 4-6 15,-4 0 0-15,-5-13 2 16,13 13 2-16,-8-4 0 16,-5 0-2-16,14 8-2 15,-5 0-1-15,14-4 4 16,-9 4 1-16,-5-4-3 15,15 0 1-15,-6 0 2 16,-4 0 1-16,10 0-1 0,-10 0-2 16,0 0-4-16,4 0 0 15,6 0 0-15,8 0 2 16,-13-8 7-16,4-1 5 16,1 14-14-16,-6-1-4 15,15-4 12-15,-14 4 6 16,9-4-4-16,-5 4-1 15,1 0-5-15,37 1-1 16,-19 3 1-16,-5-4 2 16,1 0 3-16,4 5 4 15,10-1 0-15,-15-8 2 16,10 0-6-16,0 0-1 16,9 4-2-16,-9 0-2 0,5-4-2 15,-5 0 1-15,4 9 1 16,-13-1 2-16,-15-8-1 15,15 4-1-15,4 1 1 16,0 3 1-16,-9 0-1 16,-10-3-1-16,19-1 1 15,-4 4-1-15,4 0 0 16,-14 1 0-16,10-1-3 16,-10 1 2-16,-5 3 1 15,0 1 0-15,-9-1 0 16,-19 1 0-16,0-1 0 15,1 5 0-15,-11 12 2 16,-9-8 1-16,-9 13-1 0,-5-9-2 16,-4-8 1-16,-6 0-1 15,1-5 0-15,-10-3 2 16,10 3-3-16,9-8-2 16,5 5 2-16,-5-9 2 15,-5 4-2-15,10-4 0 16,-14-4 1-16,-5-1 0 15,-10 1 2-15,-8-17 1 16,-15 5 1-16,-5 3 0 16,-5-12 0-16,-4 4 0 15,-5 0-2-15,0 0 1 16,1-4 0-16,-11-4 3 16,1-1-3-16,-5 1 0 15,0 0 1-15,0-1 0 0,-5-7 2 16,5-1 1-16,0-8 1 15,0 8 0-15,10-4-2 16,-6 5-1-16,1-5-3 16,5-9 1-16,-1-7 0 15,0-1 3-15,10 1-8 16,0 3 0-16,5 1 0 16,-5 12 3-16,-5 8-2 15,-5-3 0-15,-14 7-1 16,1-3 0-16,-10 12 2 15,-5 0 0-15,0 4 0 16,0 5 0-16,-5-1-3 16,1 9 0-16,-1 0 2 0,-4 4 0 15,0 0-2-15,-10 0 2 16,-9 8-1-16,-5 0 0 16,-9 1 2-16,-5-1 0 15,-24-4 0-15,6 5 0 16,-1-5 0-16,-9-4 2 15,-1 0-1-15,-4-4-1 16,-4-1-2-16,-20-3 1 16,1-4 1-16,-6-1 2 15,-3 5-3-15,-6-1 0 16,-19 9 1-16,1-4 0 16,-1 0 0-16,-4-5 0 0,-14 1 0 15,4 4 2-15,1-4-3 16,-6 3 0-16,-13 1 1 15,9 0 0-15,9 0 0 16,5 0 2-16,-9-1-3 16,9 1 0-16,0 4-1 15,14-4 0-15,1 4 2 16,-6 0 2-16,10 0-3 16,-5 0 0-16,5 4 1 15,0 0 2-15,-14 5-1 16,9-1 2-16,-4-4-4 15,9 1 0-15,9-1 1 16,-14 4 0-16,5 0 0 16,0 9 0-16,9-4 0 0,1-1 2 15,-6-3-3-15,6 7 0 16,8-3 1-16,11 0 2 16,4-5-3-16,0-4 0 15,-15-4 1-15,11 4 2 16,13 1-3-16,-9 3 0 15,9-8 1-15,-4 0 0 16,-1 0 0-16,-8 0 2 16,8 0-1-16,6 4-1 15,-11 0 1-15,6-4-1 16,0 0 0-16,-15-4 0 16,10 4-3-16,5 0 2 15,-10 0 1-15,5 0 2 0,0 0-1 16,-5 0 2-16,0 0-2 15,-4 4-1-15,-6 0-2 16,6 1 1-16,-1-1 1 16,-13 0 0-16,13 4 0 15,1 1 0-15,4-1 0 16,0-4 0-16,5-4-3 16,0 0 2-16,0 0 3 15,9 5 1-15,-9-5-1 16,10 0-2-16,4-5 1 15,0 1-1-15,9 4 0 16,-13-4 0-16,8 4 0 16,10 0 0-16,10 0 0 15,-10 0 2-15,5-4-1 16,5 0-1-16,4-1 1 0,0 1-1 16,1-4 2-16,-10 4 3 15,4-1-4-15,6 5-3 16,8-4 1-16,-18 4 2 15,0 0 0-15,-5-4-1 16,5 4-2-16,-9-4 1 16,-6-4-1-16,1 8 0 15,9 0 2-15,-14 0 2 16,5-9-1-16,5 1 2 16,4-1-4-16,-9 5 0 15,9 0 1-15,5 0 0 0,0 4 2 16,0 0 1-16,-1-17-4 15,15 17-1-15,1-12 7 16,3 3 4-16,1 1-11 16,14-1-5-16,9 1 3 15,5 0 3-15,-9 3 2 16,14 1-1-16,4 0 1 16,10 4 1-16,-5-4-3 15,10 4 0-15,4 0-1 16,-9 8-2-16,-5 1 3 15,5 7 0-15,0 1 1 16,-1 4 0-16,1 4-5 16,5 5 1-16,-5 7 2 15,0 9 3-15,9 17-2 0,-9 21 0 16,4-13 1-16,6 0 2 16,4 5-3-16,-10-5 0 15,6-12-1-15,4-9 0 16,4-4 2-16,6-8 2 15,-10-5-1-15,4-4 2 16,6-8-2-16,-5 0-1 16,9-8-35-16,-14-1-16 15</inkml:trace>
  <inkml:trace contextRef="#ctx0" brushRef="#br0" timeOffset="7747.433">16605 3749 356 0,'-24'13'132'0,"24"-9"-72"0,15 0-68 0,-1 1 23 16,19-1-12-16,14 4-2 15,9-4 2-15,20 1 0 16,13-14-1-16,34-8 5 0,18-20 3 15,15-1-5-15,23-8-1 0,19-4-2 16,-1-1 1-16,-3 5-4 16,4 9 0-16,-29 7-1 15,-18 9 0-15,-29 9-47 16,-27 8-21-16</inkml:trace>
  <inkml:trace contextRef="#ctx0" brushRef="#br0" timeOffset="8286.4871">16223 4139 372 0,'-33'-17'140'0,"38"13"-76"0,9-4-68 0,-4 8 26 15,9-5-14-15,9 1-2 16,9 4-3-16,15 4-3 16,14 9 1-16,14 4-4 0,0 4 0 15,5 4-5-15,-5 8 0 16,-4 9 2-16,-10-4 1 16,-5-5 3-16,-9 5 3 15,-14 0 0-15,-10 8 2 16,-19 0-2-16,-13 8 2 15,-20 9-2-15,-14 13-1 16,-28 20 1-16,-19 4 1 16,-9 1-1-16,0-13 2 0,0-8-2 15,9-1 2-15,10-8-2 16,18-12 2-16,15-9 2 16,13-8 4-16,20-8 9 15,28-13 3-15,23-9-2 16,48-16 1-16,32-13-9 15,29-4-2-15,23-4-5 16,20-4-3-16,3 8-3 16,6 4 1-16,0-4-1 15,-15 4 0-15,-18 1-18 16,-5-1-7-16,-10 0-32 16,-14 0-15-16,-4-4-23 15,-24 0-9-15,-23-4-12 16</inkml:trace>
  <inkml:trace contextRef="#ctx0" brushRef="#br0" timeOffset="9233.2284">16925 5580 248 0,'-33'-13'93'0,"33"13"-50"0,-14-4-35 16,14 4 24 0,0 0-18-16,5 4-11 15,4 5-5-15,-4 11 0 16,5 31 1-16,-1 7 1 0,0 14-3 15,1-5 2-15,-1-9 1 16,1-7 2-16,-1-10 8 0,1-3 5 16,4-13 13-16,5-8 6 15,-5-9-2-15,5-12 1 16,-1-13-15-16,1-12-5 16,-5-9-8-16,0-16-2 15,1-9-3-15,8-4-1 16,1 4-6-16,4 5 0 15,0 7-10-15,1 9-2 16,-1 13-25-16,5 8-10 16,-5 9-57-1,-4 12-59-15,-6 4 57 0</inkml:trace>
  <inkml:trace contextRef="#ctx0" brushRef="#br0" timeOffset="9577.3541">17750 5542 316 0,'0'-4'121'0,"0"0"-66"0,5-5-49 15,-1 5 28-15,1-4-22 16,0-1-4-16,-5-3-5 16,0 3-3-16,-5 1 1 15,0 0-4-15,-9-1 2 0,0 5-1 16,-14 12-2-16,-5 5 0 15,0 8 3-15,-5 8 0 16,1 5 1-16,4 20-3 0,9-3 0 16,10-1 2-16,9-8 0 15,10 0 3-15,9-9 1 16,10-4-4-16,9-4 1 16,4-8 2-16,6-4 1 15,4-5-10-15,-5-16-5 16,15-1-27-16,-10-3-10 15,-5-5-24-15,-9-29-6 16,-23 8-20 0</inkml:trace>
  <inkml:trace contextRef="#ctx0" brushRef="#br0" timeOffset="9773.9314">17679 5538 188 0,'-51'-13'71'0,"41"17"-38"0,-13 5-30 15,18-5 17-15,5 4 3 16,9 5 3-16,1 0 6 15,9 3 3-15,-1 1-19 16,11 4 4-16,4 0 3 0,4-4-8 16,6-13-3-16,4-4-10 15,0 0-1-15,-5-4-19 16,5 0-8-16,1-5-30 16,-1-3-15-16,-10-5-44 15</inkml:trace>
  <inkml:trace contextRef="#ctx0" brushRef="#br0" timeOffset="10253.0176">18268 5596 332 0,'5'-4'123'0,"0"4"-66"0,-1 0-49 0,-4 0 29 15,10 0-12-15,-1 0 0 16,1 4-14-16,-1 5-7 16,1 3-2-16,4 14-2 0,0 7 2 15,0 9-3-15,5 4-2 0,0 4-1 16,4 1 3-16,-4-5 0 16,5 0 1-16,-1 0 0 15,-4 0 2-15,0 0 3 16,0-4 2-16,-5 4-3 15,0-8-1-15,0-9-1 16,-4-4-2-16,-10-4 3 16,9-4 2-16,-4-9 9 15,-5-8 3-15,4-12 9 16,1-22 6-16,0-12-6 16,4-17-1-16,5-16-10 15,5-22-2-15,5-8-9 16,4 4-3-16,0 17-3 15,5 13 0-15,5 4-3 16,0 0-1-16,-1-5-13 0,11-7-3 16,-1-5-34-16,0 4-14 15,0 4-63-15,-5 1-27 16,-4-18 22 0</inkml:trace>
  <inkml:trace contextRef="#ctx0" brushRef="#br0" timeOffset="12970.8">20012 3444 224 0,'-5'-9'85'0,"5"13"-46"0,-5 5-46 16,5-1 16-16,-4 5-6 15,-1 29 3-15,-5 16-3 16,-4 22 0-16,0 8-1 16,0 12 1-16,0 30 2 0,0 4-2 15,4-12-2-15,1-18 0 16,4-16 1-16,0-21 12 15,1-12 6-15,4-17 20 16,0-22 10-16,-5-16-20 16,0-16-9-16,-9-18-16 15,0-33-3-15,-5-4 0 16,-4 4 1-16,-6 4 1 0,-4 13 2 16,0 8-8-16,-4 13 0 15,-6 16 0-15,1 21 1 16,-1 17-2-16,6 26 0 15,4 7 2-15,14 1 0 16,14-5 3-16,10-3 1 16,19-5 1-16,23-9 0 15,4-7 2-15,15-9 3 16,10-9-4-16,13-3-1 16,1-9-2-16,4-9-2 15,0-7 1-15,-9-5-1 16,-9-5 0-16,-10-7 2 15,-10-13-1-15,-14-4 2 0,-9-1-2 16,-23 5-1-16,-5 0 5 16,-15 9 1-16,-9 7-5 15,-9 9-2-15,-10 13 0 16,1 16 0-16,-1 17-4 16,5 26-1-16,5 3 3 15,9 1 3-15,14-1 1 16,15-4 2-16,18-4-2 15,14-8-1-15,10-9-4 16,14-12 0-16,5-13-7 16,14-12-1-16,-1-9 0 15,-4-8 0-15,5-4 7 16,-14-30 2-16,-10 5 3 16,-14 3 2-16,-14 1 8 15,-14 4 3-15,-14 4-2 0,-15 9-1 16,-8 8-9-16,-11 12 0 15,-18 13-3-15,5 13-2 16,-1 7 0-16,6 10 0 16,8 7 3-16,6 1 0 15,9-9 3-15,9-8 1 16,5-8 1-16,5-17 0 16,9-13-2-16,9-4-2 15,1-8 3-15,-5-5 2 16,0 1-2-16,-1-1 0 0,-3 9-3 15,-1 8-3-15,0 9-3 16,0 12 1-16,0 17 1 16,5 21 2-16,5 25 1 15,-6 8 1-15,1 9-3 16,-9 4 0-16,-20 25-5 16,-9 17 0-16,-9-17 4 15,-14-4 2-15,-5-17 2 16,0-16 2-16,-1-14 8 15,-3-11 3-15,-11-9-4 16,10-13-1-16,-4-12 2 16,-1-17 4-16,6-17-2 15,3-17 1-15,15-28 1 16,15-5 4-16,18-5-8 16,18 5-3-16,11 9-7 0,8 7-2 15,15 14-2-15,5 7 3 16,18 9-13-16,15 5-6 15,9-1-33-15,9 4-16 16,-4 1-61 0,-10-5-62-16,-14-25 66 15</inkml:trace>
  <inkml:trace contextRef="#ctx0" brushRef="#br0" timeOffset="13241.5472">21896 3322 304 0,'-23'-4'115'0,"18"4"-62"0,-14 8-62 16,5 1 18-16,-14 12-9 15,-10 12 2-15,-9 22-1 16,-10 24-1-16,6 13 1 16,4 1-4-16,9 7 2 0,10 26 1 15,13 4 2-15,15-5-1 16,19-12 2-16,10-16 0 15,8-9 1-15,10-13-2 16,5-8 1-16,0-17-15 16,9-8-7-16,-4-21-52 15,-1-8-23-15,-13-26-12 16</inkml:trace>
  <inkml:trace contextRef="#ctx0" brushRef="#br0" timeOffset="13541.2384">22042 3900 332 0,'-9'21'123'0,"9"-17"-66"0,0 13-60 0,5-4 22 15,4 3-14-15,1 14-3 16,4 3-1-16,0 9 1 16,9 25-1-16,6 4-3 0,-6-4 1 15,1-8 1-15,-1-9 2 16,-4-8-1-16,0-8 2 15,-5-9 22-15,0-13 13 16,0-16-10-16,5-13-4 0,0-33-14 16,5-9-4-16,-1-8-6 15,-4 0-1-15,0-4-17 16,0 0-8-16,-5 4-30 16,0 4-13-16,0 13-60 15,0-13-54 1,-4 5 71-16</inkml:trace>
  <inkml:trace contextRef="#ctx0" brushRef="#br0" timeOffset="13780.7162">22636 3402 428 0,'24'12'162'0,"-10"-3"-88"0,24 12-86 0,-10 0 24 16,14 25-15-16,5 17 2 15,0 12 1-15,-4 4 0 16,-10 9 0-16,-10-21-3 0,-18 63 0 16,-14-12 2-16,-20-5 2 15,11-25-2-15,-20-5 0 16,-5-11 3-16,1-10 1 16,4-16-17-16,1-12-7 15,4-9-61-15,4-4-26 16</inkml:trace>
  <inkml:trace contextRef="#ctx0" brushRef="#br0" timeOffset="14022.7049">23809 3846 452 0,'33'-4'170'0,"0"8"-92"0,33-4-93 16,-37 4 26-16,4 0-33 15,9-4-10-15,0-4-28 16,1 4-10-16,-6-8-40 16,-4 3-18-16,-4 5 20 15,-15-4 10-15</inkml:trace>
  <inkml:trace contextRef="#ctx0" brushRef="#br0" timeOffset="14157.8508">23734 4185 356 0,'-38'25'132'0,"52"-12"-72"0,1 8-39 0,-1-13 33 16,14-4-31-16,24 0-12 16,9-8-22-16,14 0-6 15,10-9 9-15,24-3-71 0,4-1-31 16</inkml:trace>
  <inkml:trace contextRef="#ctx0" brushRef="#br0" timeOffset="18480.9922">24954 3741 296 0,'0'-13'112'0,"14"9"-60"0,19-4-63 16,-4 4 18-16,13-13-7 15,10-8 2-15,9 0-6 16,0 4-1-16,-9 8 2 16,-5 17 3-16,-9 13 5 0,-10 4-4 15,-9 0-3-15,-9 8-2 0,-20 5 0 16,-13 16 3-16,-15 5 2 15,-23 3 6-15,4 9 4 16,-4 13 5-16,4-1 2 16,1-7-3-16,4-5-1 15,10-5-4-15,4-11-1 16,14 3 6-16,15-12 2 16,14-4 5-16,13-9 3 15,11-8-9-15,23 4-2 16,4-12-8-16,10-1-2 15,0-3-7-15,-5-14-2 16,-4 1-25-16,-1-8-10 0,-9-9-26 16,-4-4-8-16,-1-9-67 15</inkml:trace>
  <inkml:trace contextRef="#ctx0" brushRef="#br0" timeOffset="18795.6287">25859 3758 444 0,'-5'-13'165'0,"5"5"-90"0,0 8-87 16,0 0 26-16,0 0-18 16,14 8-1-16,-4 5 2 0,-1-1 3 15,1 9 1-15,-6 9-5 0,1 3 0 16,0 5 2-16,0 16 1 15,-1 17 1-15,1 22 2 16,4 3-3-16,1 4 0 16,4-7 1-16,5-1 0 15,4-4 0-15,1-9 2 16,-1-7-6-16,-4 7 1 16,0-20-23-16,0-26-63 15,9-50-109 16</inkml:trace>
  <inkml:trace contextRef="#ctx0" brushRef="#br0" timeOffset="19200.9375">26330 3963 244 0,'-9'21'93'0,"4"-17"-50"0,5 9-28 16,5-5 26-16,-5 5-13 0,4-1-1 15,1 5-14-15,0 4-5 16,4 0-5-16,1 0-3 0,-6 4 3 15,1 0-2-15,0 9-1 16,4 7-2-16,1 1 1 16,4 0 7-16,9 0 4 15,15-4 3-15,9-5 3 16,5-8-9-16,0-4-2 16,0-4-3-16,0-4-2 15,-10-5-10-15,-4-4-6 16,-1-4-25-16,-8-4-11 15,4-13-37-15,-5-4-16 16,-5-16 5-16</inkml:trace>
  <inkml:trace contextRef="#ctx0" brushRef="#br0" timeOffset="19427.2302">26523 4193 300 0,'-4'9'112'0,"4"-5"-60"0,4-4-61 16,10 0 18-16,1 0-16 15,3 0 0-15,6-4-6 16,9 0 1-16,5-1 6 16,9-3-3-16,0 0-2 0,5-1-7 0,0 1-3 15,-5-5-27 1,0 1-9-16,-14-1-27 15</inkml:trace>
  <inkml:trace contextRef="#ctx0" brushRef="#br0" timeOffset="19637.6643">26335 4026 316 0,'-10'-9'121'0,"10"14"-66"0,10-5-64 0,-1 4 20 16,5 0-10-16,10-4 2 16,4-4-11-16,19 4-4 0,5-4 6 15,5-13-24-15,4-12-7 0,0 3-30 16,10-3-10-16,-5-4-14 16</inkml:trace>
  <inkml:trace contextRef="#ctx0" brushRef="#br0" timeOffset="19876.2375">27301 3477 396 0,'0'25'148'0,"-5"0"-80"0,14 1-68 16,-4-5 27-16,5 16-22 15,-1 9-2-15,0 13-2 16,1 8-1-16,-10 29 0 15,-5 34 0-15,-4 8 0 0,-1 1-3 0,6 3 0 16,4-4 4-16,9-8 1 16,0-17-16-16,6-25-5 15,3-21-70-15,1-25-29 16,0-21-26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5:43:55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7737 13303 212 0,'10'-12'82'0,"4"-1"-44"0,0-12-31 16,-9 16 18-16,14-3-15 16,4-13-3-16,-9 4-3 15,10-9 0-15,-10 5-2 16,-4 4 20-16,-25-8 28 15,1 8-8-15,-9-4-6 16,-1 4-3-16,-4-4-10 16,4 12-2-16,-4 5-3 15,5 8-2-15,-25 0-8 16,-3 0-3-16,-6 4-3 16,0 9 1-16,1 12-4 15,-19 8 0-15,9 9-1 16,9 4 0-16,5 9 2 15,10 3 0-15,14 5-3 16,-5 0 0-16,18-4-1 0,6-9 0 16,28 0 0-1,14-4 3-15,14-12 0 16,9 8 1-16,25-21 0 16,-6 8 0-16,0-21 0 15,-9-3 0-15,-4-14 0 16,13-8 2-16,-4 1 1 15,-10-9-4-15,0-9-1 16,-14-8 3-16,-4 0 3 16,-10 0 3-16,-15-8 3 15,-8-4-1-15,-5-5 0 0,-10-4-3 16,-5 5-1-16,1 3-8 16,-10 9-2-16,15 8-34 15,-11 9-13-15,-18-4-36 16,15 7-12-16</inkml:trace>
  <inkml:trace contextRef="#ctx0" brushRef="#br0" timeOffset="510.9598">9245 12302 308 0,'-9'-13'115'0,"-5"9"-62"0,-10 8-42 15,19-12 26-15,-9 0-11 16,0-5-3-16</inkml:trace>
  <inkml:trace contextRef="#ctx0" brushRef="#br0" timeOffset="840.3326">9132 12231 585 0,'-23'-13'7'0,"4"1"0"0,-10 3-2 0,-13 5 0 16,0 8-6-16,-1-4 1 16,1 13 0-16,-1 8 2 15,6 12-3-15,4 13 0 16,0 5-1-16,0 7 0 15,5 1-3-15,9 21 1 16,5-9 2-16,14-4 3 16,9 0 0-16,10-17 2 15,9-8-2-15,10-9 2 0,23-3-2 16,5-1 2-16,0-12-2 16,-9-13-1-16,-6-8 7 15,-8-5 5-15,13-16 5 16,-13-8 2-16,-1-17 1 15,-9-9 2-15,-9-4-3 16,-5-25-2-16,-10 13-9 16,-18 4-3-16,-10 4-10 15,-5 4-2-15,1-4-27 16,-6 0-13-16,6 0-63 16,4-9-30-16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5:44:44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20276 3611 316 0,'-24'0'118'0,"19"-29"-64"0,1 50-54 0,4 0 21 0,0-4-14 15,0-5-4 1,0 5-5-16,0-5-1 0,0 9 2 15,0 0 0-15,0 4 1 0,0-4-3 16,0 0 2-16,0 0 3 16,0-8 1-16,4-5 1 15,6-4 2-15,4-4-3 16,5-8-2-16,0-9 0 16,4-4-1-16,1-12 0 15,-6-13 0-15,11 8-3 16,-6 5 2-16,-4 7 1 15,5 5 0-15,-5 1-3 16,-1 7 0-16,1 5 2 16,-5 20 0-16,-4 13-2 15,-1 5 2-15,1-5-1 16,-1 4 0-16,-4 5 4 0,0-1 1 16,-1-8-1-16,6 13-24 15,-1 4-7 1,5-5-39-16,0-3-14 15,5-1-25 1</inkml:trace>
  <inkml:trace contextRef="#ctx0" brushRef="#br0" timeOffset="451.1103">21383 3678 252 0,'-14'13'96'0,"23"-22"-52"0,-9 18-38 16,0-9 20-1,5 0-16-15,-5 0-6 16,0 0-2-16,-5-4-2 16,0 8-3-16,-4-4 0 0,-5 8-1 15,0 1 3-15,-24 11-5 16,5 6-2-1,9-1-3-15,6-4 3 16,8 21 5 0,15-9 4-16,9-8 4 15,0-4 2-15,5-12-8 16,5-1-4-16,-6-12 7 0,6-5 5 16,4-3-1-16,-4-5-1 15,13-8 0-15,6 0-1 16,-5 0-7-16,-5 0 0 15,-10-9-4-15,-9-12 0 16,-18 8-1-16,-15 9 2 16,0 4-1-16,-5 4 2 15,1 4-17-15,-6 5-6 16,-4 3-29 0,5 1-53-16,-9 16 18 15</inkml:trace>
  <inkml:trace contextRef="#ctx0" brushRef="#br0" timeOffset="990.8516">22118 2991 268 0,'23'-16'101'0,"-18"37"-54"0,-10-34-31 16,5 30 27-16,0-17-17 16,-4 8-4-16,4 0-9 15,-5 5-3-15,0 0-6 16,5 8-3-16,0-1 2 0,-4 22-4 0,-1 4 0 16,-5 5-1-16,10 12 0 15,5 20 0-15,0-3 0 16,0-5 2-16,4-12 0 15,5-8 2-15,10-1 1 16,-1-12-1-16,-4-13-2 16,5-4 1-1,-15-4 5-15,0-12 4 16,-9-9-12-16,0 0-3 16,-14-13-11-16,0 1-5 15,-5 7 2-15,-4-3 3 16,-10 0 8-16,5 8 4 15,-1-5 3-15,-4 22 1 0,0 0 0 16,0 16 0-16,-4 5 0 16,8 0 2-16,6-1 1 15,4-3 1-15,5 4-2 16,4-9-2-16,15-8 1 16,0 0 1-16,18-9-21 15,1-3-7-15,14-9-33 16,4-9-15-16,0-3-32 15</inkml:trace>
  <inkml:trace contextRef="#ctx0" brushRef="#br0" timeOffset="1486.6623">22368 3800 272 0,'0'-17'104'0,"4"25"-56"0,1-3-34 0,0-10 26 16,-5 5-13-16,4 0-1 15,6 9-9-15,4-5 0 16,0 0-10-16,5 0-9 0,4-4-3 16,6 0 4-16,-6 0 5 15,10-4-2-15,5-4-1 16,-5-9 4-16,-9 4 4 0,4 1-5 15,-5-1 0-15,-8-16 2 16,-6-9-3 0,-14 5-2-16,-4-1-3 15,-5 1 1-15,-5-1-6 16,-5 5 0-16,-4 4 1 16,0 8 3-16,4 9 2 15,-4 8 1-15,0 12-7 16,4 18 0-16,-4 24 1 15,9 5 3-15,5-9 2 16,4 8 1-16,10 1 8 16,10-4 7-16,9-5-3 15,9-8 1-15,5-5-4 16,14-7 0-16,-5-14-10 16,10-7-4-16,-9-5-33 0,37-8-12 15,0-13-35-15,-5-21-11 16,-4 5-22-1</inkml:trace>
  <inkml:trace contextRef="#ctx0" brushRef="#br0" timeOffset="1862.1816">23555 3439 320 0,'-10'0'121'0,"10"9"-66"0,-18-1-53 0,13-4 25 16,-14 9-9-16,-14 0-1 15,-9 3-14-15,-10 30-4 0,-5-4 0 16,-9-4 2-16,-4 0 4 0,13-1-2 16,19-3 0-16,-4-1 1 15,18-16 0-15,20 4 4 16,23-13 3-16,14 1-9 16,14-5 0-16,9-4-4 15,20 4 0-15,-6-4 2 16,-4 9 2-16,5 12-1 15,4-5-1-15,-13 9-2 16,-11 1-1-16,-8-1 2 16,-15 4 2-16,-9 9 0 15,-19-5-1-15,-19 1 1 16,-4 8 1-16,-6-1-8 16,-8 1-1-16,-11-21-16 15,-17 0-8-15,-11-4-34 16,-13-9-14-16,-20-3-48 15</inkml:trace>
  <inkml:trace contextRef="#ctx0" brushRef="#br0" timeOffset="2492.1306">19936 4562 276 0,'-14'17'104'0,"19"-17"-56"0,4-9-30 0,-4 5 28 15,4 8-4-15,10-4-1 16,19 0-9-16,-5 0-5 16,28-4-15-16,24-4-5 0,9 8-1 15,5 8-3-15,19-8-2 16,23-8 2-16,29 12 0 15,14 4 1-15,18-8 2 16,10 5-1-16,24 11 2 16,14-12 2-16,-5 9 2 0,14-13 3 15,5 25 4-15,-29-8-10 16,10 4-4-16,-9-4-1 16,-24 4 0-16,-33 4-10 15,0-4-5-15,-19 4-10 16,-23 0-3-16,-24-4-56 15,-28 0-23-15</inkml:trace>
  <inkml:trace contextRef="#ctx0" brushRef="#br0" timeOffset="9458.89">20285 5261 340 0,'-14'-4'129'0,"9"-4"-70"0,-9-5-56 0,9 13 26 16,-4-8-22-16,-1-5-3 15,-4 1-10-15,-23-5-4 16,4 4 6-16,-5 1-3 0,0 12 0 16,1 0-1-16,-1 21 0 15,-9 0-2-15,-5 21 1 0,5 4 5 16,0 12 2-16,9 9 2 16,5 9 0-16,14 12 0 15,10-9 2-15,9 5 5 16,19-17 4-16,18-4 0 15,6 0 1-15,4-13-6 16,23-4-4-16,1-12 1 16,9-13 0-16,5-5-6 15,5-12 0-15,-1-20-8 16,-14-5-3-16,-4-9-28 16,5-7-12-16,-15-5-49 15</inkml:trace>
  <inkml:trace contextRef="#ctx0" brushRef="#br0" timeOffset="9863.4682">20926 5462 328 0,'-43'21'123'0,"15"-12"-66"0,5 12-62 0,8-9 23 16,1 9-16-16,0 0-1 16,0 25-1-16,0 5 0 15,4-1 0-15,1 8 0 0,4-7 0 0,5 11-3 16,19-7 2 0,9-5 3-16,1-12 3 15,4-9 2-15,4-8-1 16,1-8-1-16,4-9-1 15,1-12 0-15,-1-18-11 16,-4 5-3-16,-10 5-8 16,-14-5-4-16,0-9-4 15,-18 14 1-15,-10-5 1 16,-10 0-1-16,-9 0 10 16,-14 0 6-16,5 8-7 15,-6-20-2-15,11-5-15 16,8-4-7-16,11-4-42 15</inkml:trace>
  <inkml:trace contextRef="#ctx0" brushRef="#br0" timeOffset="10358.5831">21237 5395 212 0,'28'9'82'0,"-19"8"-44"0,-9 24-20 0,5-20 25 15,5 9-4-15,-10 28-1 16,4-3-8-16,1-1-4 15,-5 1-14-15,0-5-5 0,0 0-1 16,-5-4-1-16,5-8 0 16,0-9-3-16,10-8-2 15,-1 0 3-15,-4-8 0 0,4-17-8 16,5-13-2-16,5-8-3 16,5-5 1-16,-5-12 5 15,14 1 4-15,0 3 1 16,0 9-1-16,-5 8-2 15,-5 4 1-15,-4 4-1 16,5 34 3 0,-5 0 1-16,-5 4 0 15,-5 5 1-15,1-5-4 16,-1 4 0-16,0-4 3 16,1-4 3-16,4 9-4 15,5-26-1-15,9 0 11 16,0-4 7-16,5-4-20 15,10-5-10-15,-5-3 8 16,-5 3 3-16,-5-3 2 0,0 12-1 16,0 8 1-16,-4 5 1 15,-1-1-1-15,-4 1-1 16,0 16-2-16,-5-4 1 16,0-4-26-16,1-4-9 15,-1-4-42-15,38-30-85 31</inkml:trace>
  <inkml:trace contextRef="#ctx0" brushRef="#br0" timeOffset="10854.8778">22650 5856 336 0,'0'38'126'0,"0"-9"-68"0,-14-4-59 16,14-4 25-16,19 9-16 15,0 7-4-15,-10 14-6 16,1 11-1-16,-6 39 2 16,-8-1-5-16,-1 13 2 0,-14 1-16 15,0 11-6-15,-4-8 10 16,4-20 7-16,0-22 8 16,5-20 3-16,0-47 19 15,0-16-9 1,4-22-3-16,1-7-3 15,-1-26-2-15,1-21 0 16,-1-21 0-16,1-8-2 16,4 4 1-16,1-8-2 0,4 0-1 15,9-21 3-15,5 16 0 16,10 5-1-16,23 12-2 16,-9 17-2-16,4 13-1 15,0 4-1-15,5 37 0 16,-4 1-4-16,-1 20 0 15,1 9-1-15,-6 16 3 16,-13 5 10-16,-10 12 7 16,-9 13 1-16,-10 4 1 15,-14-4-1-15,0 4 0 16,-14-4-9-16,0 0-3 16,-14-8-8-16,0-1-2 0,5-12-28 15,4-8-11-15,5-9-38 16,10-13-15-16</inkml:trace>
  <inkml:trace contextRef="#ctx0" brushRef="#br0" timeOffset="11184.5756">23324 5391 332 0,'9'38'123'0,"-4"-9"-66"0,-5 13-33 16,0-21 33-16,-5 8-25 15,1 22-5-15,-6 7-16 16,-4 1-5-16,5 0-4 16,-1-9-4-16,6 8-1 0,8-7 4 15,6-5 1-15,9-13 4 0,-1-3 3 16,11-9 0-16,4-5 0 16,4-7 8-16,1-13 4 15,-5-13-14-15,0-4-5 16,9-8-2-16,-4-5 1 15,-10 5-7-15,1-17-1 16,-6 4-16-16,-18-46-54 16,0 12-5-1,4 1-20-15,10-9-6 16,0 9 265-16,4-1 124 16</inkml:trace>
  <inkml:trace contextRef="#ctx0" brushRef="#br0" timeOffset="11380.3886">24163 4755 332 0,'0'25'126'0,"-5"-8"-68"0,-19 24-65 15,29-15 21-15,-10 28-9 16,1 0 2-16,-6 13-6 16,-4 13-3-16,0 4 1 15,-5 12-2-15,0 26 1 0,-4-1-36 16,-1-4-16-16,1-12-20 15,-1-13-6-15,5-21-19 16</inkml:trace>
  <inkml:trace contextRef="#ctx0" brushRef="#br0" timeOffset="12310.0181">23607 5555 304 0,'-19'-9'115'0,"19"18"-62"0,-5-1-38 0,5 0 29 16,0-8-11-16,0 0-2 16,10 9-15-16,4-1-7 15,38 17-6-15,18-12 0 16,10 8-2-16,5 8 2 16,0-4-4-16,-10 0 0 15,5-12 3-15,10-1 3 0,-5-24-2 16,0-5 0-16,-1-8 1 15,1-4 0-15,-5-1 0 16,-18-3 0-16,-11-1-2 16,-13 1-2-16,-10 4-8 15,-13-1-3-15,-25 13 4 16,1-8 1-16,-5 17 1 16,-10 8 4-16,-9 8 0 15,-5 22 1-15,1 20-5 16,8 17 1-16,6 4 2 15,9-12 3-15,9 4 6 16,14-5 4-16,10-12 0 16,9-8 3-16,24 0-7 15,0-13-2-15,5-4-8 16,13-9-2-16,6-12-5 0,-6-8 1 16,1-9 0-16,0 9 1 15,-10 8-4-15,-4-13 0 16,-10 13 4-16,-5-4 4 15,-9 4 1-15,-5 0 1 16,-9-4 13 0,-5 0 0-16,0-17 13 15,-18-4-5 1,-6-30-7-16,6 1-5 16,-1 12-9-16,-5-17-3 15,6 5-7-15,-1 8 0 16,10-5-29-16,9 1 9 15,-5 8 2-15,24 5-33 16,14 7-9 0,1 9-7-16,13 5 32 15,9-5 15-15,1 8 28 16,-5 1 13-16,-5 3 23 16,-4 5 10-16,-5 0 6 15,-19 16 6-15,-5-12-8 16,-9 13-3-16,-10 4-11 15,-13-1-3-15,-11 1-10 16,-8 4-4-16,-10 0-8 16,-19 4-5-16,10 9 1 15,9-9 0-15,4-4-4 16,11-5 1-16,36 1 2 16,11 0-1-16,8-4 2 15,10 3-2-15,5 1 2 16,10 12-2-16,-6 5 2 15,-4-9 0-15,-14 9 3 16,-10-9-3-16,-14 12-13 16,-14-7-5-1,-24 3-33-15,-23-12-14 16,-52 8-93 0</inkml:trace>
  <inkml:trace contextRef="#ctx0" brushRef="#br0" timeOffset="13421.8422">19621 8792 288 0,'0'13'110'0,"4"-30"-60"0,10 51-54 0,-4-26 21 16,13 0-11-16,15 1-1 15,5-1-5-15,-1 0-2 0,0-16 1 16,15 4-5-16,4-17 2 0,0-4 2 16,-4 0 1-16,-5-5 3 15,-10-24 1-15,-4 8 7 16,-15 0 4-16,-4-5 6 16,-9 5 4-16,-10 0-6 15,-10 9 0-15,-4 3-11 16,-14 1-2-16,-10 3-10 15,-4 14-2-15,4 3 6 16,-4 9 2-16,-10 16-4 16,5 13 0-16,0 30-4 15,9 8 2-15,5 0 1 16,9-1 2-16,20 14 1 16,13-5 3-16,15-8 1 15,-1 0 1-15,15-5 4 0,23-12 5 16,5-8-3-16,14-13 2 15,10-8-14-15,4-9-5 16,-9-8-33-16,0-4-11 16,14-13-53-16,-5-8-22 15,-5-29 21 1</inkml:trace>
  <inkml:trace contextRef="#ctx0" brushRef="#br0" timeOffset="14652.2452">21204 7678 352 0,'-29'25'132'0,"29"-12"-72"0,15 8-61 16,-15 4 25-16,9 17-18 15,0 0-4-15,10 16-1 16,0 9-1-16,-5 13 0 15,0 16-5-15,-4 13-1 0,-1 0 5 16,5-8 5-16,1-14-2 16,3-7-1-16,-3-17-5 15,-1-13 0-15,-5-21 6 16,1-16 4-16,-1-5-3 16,-9-8 0-16,0-8-1 15,-5-9 1-15,1 1-2 0,-6-14 2 16,-9 9 0-16,-9-12 3 15,-10-5-3-15,1 21 0 16,-6 21-3-16,1 1-1 16,-1 16-1-16,6 0-2 15,4 8 3-15,9 17 0 16,5-8 1-16,10-1 0 16,4-7 2-16,15-5 3 15,13-4-2-15,10 0 0 16,19-17-6-16,14 0-2 15,28-12-5-15,5-13 1 0,0-4 5 16,0-1 4-16,0-3-6 16,-5-13-3-16,-9 9 9 15,0-22 6-15,-15 5 4 16,-18 4 2-16,-19 4 0 16,-14 4 2-16,-9 5-3 15,-10-1-1-15,-10 9-11 16,-18 0-1-16,-10 4-2 15,0 9 2-15,5-1 1 16,-4 17 1-16,13 9-7 16,10 4-3-16,9-1-8 15,15 1-3-15,9 0 11 16,9 16 7-16,14-16 3 16,15-17 0-16,4-4 12 15,0-9 6-15,-4-3-5 16,-1-1 0-16,-8 0 2 0,-11 0 0 15,-8 1 0-15,-1-1 1 16,-9 0 3-16,-5 4 0 16,-5 5-10-16,-4 4-5 15,-5 25-8 1,0 25-4-16,0 17-1 16,0 12 3-16,0 13 3 15,-10 4 0-15,1 13-1 16,-10 21-2-16,-4 3 1 15,4-24-4-15,-47 38 1 16,0 20-5-16,5-37 1 16,-1-30 8-16,11-17 7 0,3-45 1 15,1 12 3-15,-5-42 0 16,5-16 1-16,5-13-2 16,9-17 1-16,9-21-4 15,6 4-2-15,8-8 0 16,10-4-1-16,19-13-3 15,9 0 0-15,-4 22-3 16,32-10-1-16,1 10-1 16,32-22 2-16,1 17 2 15,9 0-1-15,5 4 1 16,-1-12 3-16,-9 8 0 16,-13-9 1-16,-15 5 2 15,-1 8 1-15,-22 9 5 16,-15-5 5-16,-9 13-5 15,-5 0-2-15,-9 0-8 0,-15 12-3 16,-4 5-1-16,-5 8 2 16,1 17 2-16,-15 16 1 15,0 9-4-15,4 13 1 16,11 25 2-16,-1 8 1 16,9-13 3-16,15 0 1 15,14-7 1-15,4-6 0 16,20-7-7-16,9-9 0 15,9-12-23-15,10-9-11 16,13-29-29-16,20-26-11 16,-5-11-5-16,14-10-3 15</inkml:trace>
  <inkml:trace contextRef="#ctx0" brushRef="#br0" timeOffset="14921.9294">23908 8001 296 0,'38'-26'110'0,"-29"18"-60"0,-13-9-32 15,-1 30 28-15,-4-13-13 16,-15 4-4-16,-14 4-13 15,-18 9-3-15,4 4-7 16,-9 4 0-16,9 5 4 0,0-5-4 16,10 8 2-16,4-3-5 15,29-1-4 1,18-4-2-16,14-4-1 16,25 0 3-16,3-4 0 15,11 8 3-15,4 0-3 16,-5 0 0-16,-14 21 1 15,-9 0 2-15,-19-4 3 0,-15 4 2 16,-27-4-14-16,-39 0-6 16,-22 4-57-16,-44-8-24 15,-41-13-60 1</inkml:trace>
  <inkml:trace contextRef="#ctx0" brushRef="#br0" timeOffset="18030.1452">19639 9596 444 0,'19'13'167'0,"-9"-13"-90"0,23 0-87 16,-5-4 27-16,14-9-16 15,10 1-3-15,24-1 1 16,18-8 2-16,28 4 0 15,10-8-3-15,24 4-1 0,28 5 2 16,28-10 0-16,18 10-2 16,20-5 2-16,23-13 3 15,29 9 3-15,4-8-4 16,19-1-3-16,-9 5-2 0,9-5 3 16,0 5 2-16,-23-5 4 15,-15 1-2-15,-13 8-2 16,-29-5-14-16,-29 5-6 15,-13 9-34-15,-43 3-16 16,-28 5-52-16,-33 8-21 16,-28-13 29-1</inkml:trace>
  <inkml:trace contextRef="#ctx0" brushRef="#br0" timeOffset="18720.6669">20610 10438 332 0,'-14'-12'123'0,"-5"3"-66"0,10 1-66 15,-15 4 51 1,-4 0-23-16,-5-1-8 16,-10 5-5-16,-8 9-4 15,-6 3-6-15,-4 5 0 0,9 8 0 16,5 25-1-16,0 5 4 15,14 8 0-15,14-5-2 16,5 9 0-16,9-4-3 16,29 0 1-16,4-13-4 15,14-8 1-15,10-4-9 16,14-13-2-16,9-8-19 0,1-13-5 16,-5-17-44-1,32-20-56-15,-9-5 40 16</inkml:trace>
  <inkml:trace contextRef="#ctx0" brushRef="#br0" timeOffset="19021.3706">21411 10388 324 0,'-14'13'123'0,"-14"-13"-66"0,-1 12-51 0,15-8 25 15,-19 5-19-15,-4 7-7 16,-6 5-6-16,1 17 0 15,-5 17 1-15,4-5 0 0,6 8 2 0,-6-12-1 16,20 13-1-16,4-9-2 16,9 1-1-16,10-14 4 15,14-3 1-15,10-9 8 16,9-8 4-16,9-9-7 16,6-8-2-16,3-21-3 15,-8-4 1-15,-6 0-4 16,-8-4 0-16,-6-5-12 15,-4 5-5-15,-19-38-50 16,-33 0 0 0,-5 8-4-16</inkml:trace>
  <inkml:trace contextRef="#ctx0" brushRef="#br0" timeOffset="19441.1944">21736 10292 320 0,'10'67'121'0,"-6"-38"-66"0,1 30-44 0,0-30 28 16,-1 21-23-16,1 9-8 16,0-5-11-16,-5 1-1 15,-5 3 2-15,0 1 1 0,1-13 1 16,-1-8-3-16,0-9 2 0,1-29 12 15,4-4 7-15,9-9-14 16,5-8-5-16,5-25-8 16,14-17-2-16,5 1 8 15,-5-1 6-15,4 8-6 16,10 14-2-16,-9 3 3 16,-5 13 0-16,10 8 8 15,-6 9 4-15,1 8-1 16,0 8 2-16,-10 9-4 15,-5 16 1-15,1 30-3 16,-10-9 0-16,-4 1-6 16,-1 4 1-16,-4-9-18 15,-1 4-8-15,1-12-41 16,9-21-114 0</inkml:trace>
  <inkml:trace contextRef="#ctx0" brushRef="#br0" timeOffset="20117.0884">22735 10518 348 0,'-19'38'129'0,"24"8"-70"0,-10 12-47 0,5-28 32 16,-4-5-25-16,8 8-7 15,-4 5-8-15,-9 8-1 16,-1 0-2-16,6-4-3 0,-6-4 1 15,-4-1-6-15,9-12 0 16,5-8-6-16,10-8-2 0,4-9 9 16,5-30 5-16,4 5 1 15,10-21 0-15,0-21 3 16,10-13 0-16,-1 1-1 16,1 8-2-16,-6-5 1 15,-4 22 1-15,-5 16-1 16,-4 9-1-16,0 8 1 15,-6 12-1-15,1 14 0 16,0 11 2-16,-5 26-1 16,5 21-1-16,-5-8 1 15,0-1 1-15,1-4-1 16,8-12-1-16,-9-9 3 16,33 5 2-1,0-13-2-15,1-13-4 0,3-4-2 16,11-16-14-16,-1 3-4 15,-5-24 11-15,1-9 7 16,0 0 9-16,-10 0 5 16,-5 0 0-16,-4 0 1 15,-10 5 2-15,-9-1 4 16,-5 9 1-16,-14-1 3 16,-5 9-10-16,-14 5-4 15,-4-9-8-15,-10 16 0 16,5 9-2-16,-10 9-2 15,0 7 0-15,5 14 3 16,5 7 0-16,14 18 3 0,9-9 1 16,10 8 1-16,9-3 2 15,14-5 1-15,5-4 1 16,5-9 0-16,9 9-4 16,0 0-1-16,14-30-12 15,1 1-7-15,4-17-27 16,-5-9-10-16,5-8-54 15,9 0-21-15</inkml:trace>
  <inkml:trace contextRef="#ctx0" brushRef="#br0" timeOffset="20402.9778">24728 10380 332 0,'-5'0'126'0,"1"8"-68"0,-15 9-35 16,9-9 37-16,-8 9-29 0,-11 4-8 15,-4 0-13-15,0 4-5 16,-14 25-2-16,5-8-5 0,-1 8-1 16,6-4 2-16,13 5 0 15,15-1 5-15,4 4 5 16,24-3-1-16,9-5 1 16,10-4 1-16,18-9 1 15,1-4-10-15,14-4-5 16,-1-8-16-16,1-4-7 15,9-13-24-15,5-4-10 16,0-34-47-16,-10-4-20 16,-4-4 7-16</inkml:trace>
  <inkml:trace contextRef="#ctx0" brushRef="#br0" timeOffset="20493.6974">25425 9831 348 0,'-4'0'129'0,"8"12"-70"0,-8 5-69 16</inkml:trace>
  <inkml:trace contextRef="#ctx0" brushRef="#br0" timeOffset="20627.1711">25430 9961 610 0,'0'79'37'0,"0"-3"-16"16,0 12-14-16,0 25-6 0,0 0-1 16,-5 0 2-16,1 4-14 15,-1-12-7-15,5-13-28 16,-5-17-10-16,5-20-16 15,0-17-5-15,0-22-29 16</inkml:trace>
  <inkml:trace contextRef="#ctx0" brushRef="#br0" timeOffset="21077.6624">25034 10371 332 0,'-23'-8'126'0,"23"4"-68"0,-5 8-32 0,10 4 36 15,-5-8-29-15,9 0-7 16,5 4-17-16,19 9-4 16,5 4-3-16,14-1-2 0,9 5 1 15,19 0-1-15,-4-4 0 0,-1 0 2 16,-9-5 1-16,-5-3 1 16,15-9 0-16,-10-4 0 15,-10-5 2-15,-4-3 1 16,-5-5 3-16,-9 0-5 15,-5 0-1-15,-10-4 2 16,-9 5 3-16,-4-9-2 16,-15 8-2-16,-4-8-2 15,-10 16-3-15,-14 5-2 16,9 4 1-16,6 9-6 16,-1 11 0-16,0 14 3 15,9 8 2-15,15 17 2 16,14 12 0-16,5-4 4 15,9-4 2-15,14-1-2 0,4 1-3 16,15-17-3-16,0-4 1 16,0-13-10-16,-4-3-5 15,-6-31-23-15,20-3-8 16,-6-9-41-16,1-12-17 16,-5-55-43-1</inkml:trace>
  <inkml:trace contextRef="#ctx0" brushRef="#br0" timeOffset="21529.1144">27155 9592 408 0,'-10'71'151'0,"6"-50"-82"0,-6 25-67 16,5-20 30-16,-4 36-21 15,0 14-4-15,-6-9-4 16,-8 12-3-16,-1 1 1 15,6 4-6-15,3 12 1 0,11-4 4 16,4-4 4-16,4-21-6 16,6 0-3-16,-1-21-4 15,1-4 0-15,-6-17 5 16,1-4 2-16,0-25 6 16,-5-21 0-1,0-4 1-15,-14-1-3 16,-19-3-2-16,-10-1 3 15,-13 9 0-15,-10 4-4 16,0 17 1-16,0 4 2 16,5 33 1-16,9-7 5 0,14 15 5 15,10 1 6-15,9-4 3 16,19 8-3-16,9-12-1 16,20 3-13-16,8-24-2 15,20-9-19-15,4 0-6 16,14 0-53-16,15-16-21 15,-5-17-88 1</inkml:trace>
  <inkml:trace contextRef="#ctx0" brushRef="#br0" timeOffset="28359.909">1259 3825 376 0,'-10'4'140'0,"20"4"-76"0,-10-12-59 0,0 4 27 16</inkml:trace>
  <inkml:trace contextRef="#ctx0" brushRef="#br0" timeOffset="28749.1691">1249 3833 637 0,'-4'9'8'15,"-6"-9"-5"-15,6 21-5 0,-1-1-2 16,5 14 0-16,-10 8 0 16,6 21 0-16,-10 20 0 0,-5 5 3 15,5-8 2-15,14-5 0 16,-10-24 2-16,10 7 0 15,0-28 3-15,-5-18-1 16,20-16 0-16,-11-9-3 16,10-79 1-1,1-12-2-15,-1 20-3 16,0-17-1-16,5 1-1 16,14 12 3-16,-5 21-2 15,5-4-1 1,-10 16 0-16,1 17 0 15,9 30 0-15,-14 16 3 16,9 5 0-16,-9 8 1 16,0 4 0-16,0 9 2 0,4 3 1 15,-13 5-6-15,4 4 0 16,0 4 1-16,0 5 3 16,0-9 0-16,0-4-1 15,5-9-32-15,0 5-16 16,23-4-29-16,-9-13-12 15,5-21-38 1</inkml:trace>
  <inkml:trace contextRef="#ctx0" brushRef="#br0" timeOffset="29109.6595">2206 3854 340 0,'-10'-8'126'0,"20"12"-68"0,-10-8-52 0,0 0 28 0,0 4-16 15,-10 4 0-15,6-4-12 16,-10 8-4-16,-5 1-2 16,-10 7-3-16,11 9 0 0,-1 9-1 15,5 4 3-15,4 12-5 16,1 9 2-16,9-9-5 16,0 4-1-16,19-20 5 15,9 8 2-15,5-9 0 16,0-8 0-16,0-21 10 15,0-20 8-15,-10-1 5 16,1-8 3-16,0-5-1 16,-10-3-2-16,-5-5-8 15,-9-4-3-15,-9-8-5 0,-10 8-3 16,0 9-14-16,-14-13-4 16,-14 0-7-16,4 12-2 15,6 1-22-15,-6-1-8 16,10 5-37-16</inkml:trace>
  <inkml:trace contextRef="#ctx0" brushRef="#br0" timeOffset="29784.9828">2672 2996 316 0,'19'0'121'0,"-24"20"-66"16,10-3-47-16,5-8 29 0,-6-1-14 15,10 5-1-15,-14 7-13 16,0 14-5-16,5 8-3 16,-5 8-4-16,10 21 2 0,-10 21-1 15,4 9 0-15,15-13 0 16,-9 4 0-16,4-8 4 16,-5-17 1-16,-14-4-1 15,24-13-2-15,-9-12 9 16,-1-9 6-16,-9-8 2 15,0-13-1-15,-9-8-8 16,-1-8-3-16,6 0-5 16,-25-18-3-16,1 1-9 15,4 4-5-15,-9 13 4 0,-14-5 5 16,0 5 3-16,0 8 0 16,9 21-10-16,10 0-5 15,-5 4 8-15,19 0 7 16,9 4 14-16,15 1 9 15,18-5-7-15,5 4-1 16,9-8-4-16,6-4-1 16,3-4 1-16,11-5 1 15,4-4-3-15,0-8-1 16,-1-9-1-16,16-8-2 16,-6 0 3-16,5-20 0 15,-14-6 1-15,-19 6 0 0,-14-1-2 16,5 12 1-16,-19 5 2 15,-5 0 2-15,-5 4 1 16,-23 0 2-16,5 13-10 16,-15 12-2-16,-23 4-4 15,9 22 1-15,10 7 3 16,-5 10 1-16,9-14-2 16,15 21 2-16,-5-12-1 15,14 17 0-15,14-13 4 16,10-8 1-16,23-1-4 15,0-32-1-15,14-14-28 16,19-12-10-16,0-12-35 16,19-13-13-16,14-17-50 15</inkml:trace>
  <inkml:trace contextRef="#ctx0" brushRef="#br0" timeOffset="30071.0703">4378 3699 332 0,'-5'0'123'0,"1"0"-66"0,-6-4-40 0,5 4 30 15,-28 4-12-15,5 9-3 16,-14-1-16-16,-1 9-7 16,1 4-6-16,-10-4-3 0,-4-4 1 15,13-4-4-15,10-1 0 16,19 9-5-16,23-12 0 16,6-1 2-16,8-4 3 15,20 0 0-15,4 13-1 16,9-4 3-16,-9 12 0 0,0 0 1 15,-9 4 2-15,-5 13-1 16,-5-8 2-16,-13 3 0 16,-15 9 1-16,-15 9-2 15,-18-9-2-15,-9-8-28 16,-5-1-14-16,-38 1-44 16,-14-5-19-16</inkml:trace>
  <inkml:trace contextRef="#ctx0" brushRef="#br0" timeOffset="30460.4018">1084 4981 260 0,'-75'12'96'0,"42"-33"-52"0,19 9-51 16,23 12 82-16,15-4-27 15,18-9-10-15,20 1-9 16,37-5-18-16,42-8-4 0,5 4-1 16,28 0 1-16,38 0 3 15,10 4-5-15,9 5-3 16,-57 3 3-16,118-3 4 0,5-9-1 15,-5 0 3 1,-14-4-4-16,-5 12-2 0,-32-8-2 16,-6 4-3-16,-23 26 1 15,-14-22-1-15,-33 17-40 16,-38 5-18-16,-23 16-69 16,-43 13-30-16</inkml:trace>
  <inkml:trace contextRef="#ctx0" brushRef="#br0" timeOffset="31496.5671">1405 5400 316 0,'14'37'121'0,"-14"-7"-66"0,0-9-58 15,5-5 22-15,4 14-17 16,-4 12 0-16,0 25 0 16,4 0 3-16,-9-13-2 15,5-8-2-15,4-4 2 0,1 4 2 16,-1-25 2-16,5-4 3 15,5-13 4-15,9-12-4 16,-4-18 2-16,18-20-9 16,-9-4-2-16,14 0-1 15,-14 8 0-15,0 13-5 16,-4 4 1-16,-11 12 0 16,1 9 2-16,0 12-4 0,-5 26 2 15,5 3 0-15,-5 5 2 16,5 4 5-16,5-12 3 15,-10-1 2-15,5-8 0 16,-1-8-2-16,30-4-1 16,3-17-3-1,6-1-2-15,-5-11 3 16,9-5 0-16,5 0 1 16,-19 4-2-16,0 0 1 15,-14 5-4-15,0 7-2 16,14-11 2-16,-28 20 0 15,9-4 1-15,-4 8 0 16,-1-8 0-16,-4 9 0 0,0-5-3 16,9 0 2-16,-13 0 1 15,18 0 0 1,0-4 2-16,-10-4-1 16,1 4-1-16,-1-17-2 15,1 1 1-15,-5-14 1 16,-1 5 0-16,11-4 2 15,-15-5 1-15,9-7-1 16,1 3 1-16,0 0-2 16,-6 5-1-16,-3-18 7 15,-6 1 12 1,-9 17-8 0,-14-1-1-16,-5 17-11 15,-5 5-4-15,-23 20 3 16,10 5 0-16,8 8-3 0,6 12 1 15,-10 17 2-15,19 5 1 16,0 12 1-16,28-4 0 16,-5-9-3-16,15-4 2 15,-5-8 1-15,13-8 2 16,11-1-1-16,-10-16 2 16,23-9 0-16,1-8 3 15,-19-8-21-15,4 0-7 16,-9-5-42-16,-5-16-16 15,5-26-69-15</inkml:trace>
  <inkml:trace contextRef="#ctx0" brushRef="#br0" timeOffset="31932.2514">3685 4654 356 0,'-4'0'134'0,"4"4"-72"0,-10 17-52 15,10-12 28-15,0 7-23 16,0 18-8-16,-4 8-8 16,4 29 0-16,-5 13 1 15,0 20 0-15,-4 1 0 0,-5 8 0 16,4 17 0-16,10-21 2 16,0-13 1-16,0-20 5 15,10-22 5-15,-6-20 2 16,10-9 0-16,5-13-5 0,5-7-2 15,9-18-4-15,9-16-1 16,10-5-3-16,-10 9-1 16,-4 8-4-16,-5 5 1 15,0 33-7 1,-9 12 4-16,-6 9 3 16,6-17 5-16,-19 13 2 15,4 0-4-15,-9-1 1 16,-9 1 2-16,4-9 1 15,-28 5-1-15,-9-17 1 16,4 8-7-16,5-9-1 16,-5-16-12-16,5-12-3 15,10 3-28-15,-10-11-9 0,19-10-27 16,9-7-13-16</inkml:trace>
  <inkml:trace contextRef="#ctx0" brushRef="#br0" timeOffset="32338.2975">4533 5312 356 0,'10'29'132'0,"9"0"-72"0,-19-16-48 16,0-5 32-16,0-4-23 16,-10 5-6-16,-9 3-9 15,1 5-5-15,-15 8 0 16,-14 0-4-16,-1 1 2 0,6 3 1 15,0-4 0-15,13 21-3 0,-4-25 2 16,5 0 1-16,14-8 0 16,9-13-5-16,10 0 1 15,23 0 2-15,0-5 3 16,10 18-2-16,5-21 0 16,4 8-4-16,-5 0 1 15,-4 4 2-15,14 29 5 16,-5 5 1-1,-28-9 1-15,-5 13-1 16,-5-8 0-16,-18-9 0 16,-5 0-5-16,-15 8 1 0,-8 9-5 15,4-4-1-15,-10-5-15 16,-4-7-6-16,0-10-26 16,5-16-11-16,18-21-81 15</inkml:trace>
  <inkml:trace contextRef="#ctx0" brushRef="#br0" timeOffset="32548.2004">4906 5324 324 0,'19'25'123'0,"-19"-20"-66"0,37 24-58 15,-27-12 25-15,4 4-14 16,-14 16-3-16,0 5-4 15,0 8 0-15,0 17-2 0,-10 0 6 0,1 0 5 16,-10 0-39-16,10-8-16 16,4-17-43-16,0-21-18 15,1-25-9 1</inkml:trace>
  <inkml:trace contextRef="#ctx0" brushRef="#br0" timeOffset="32712.8249">5155 4809 416 0,'-28'-8'154'0,"23"-1"-84"0,-9 1-79 0,10 8 23 0,-1-4-34 16,0-5-9-16,5 5-46 16,0 0-18-16,5-13-49 15,4 17-21-15</inkml:trace>
  <inkml:trace contextRef="#ctx0" brushRef="#br0" timeOffset="33298.3644">5269 4993 324 0,'4'93'123'0,"6"-73"-66"0,-1 39-42 15,5-34 29-15,14 17-18 16,-4 13-4-16,-19 7-11 16,-10 5-5-16,5 21-3 15,-14 0-5-15,0-12 1 0,0-13-8 16,-1-13-2-16,1-4-34 15,0-13-13-15,0-8-8 0,-5-29-30 16,5-8 21 0,-5-26 38-16,5-4 19 15,-5 0 51-15,5 0 23 16,-5 5 0-16,0-1 0 16,1 4-14-16,-6 1-6 15,5 8-5-15,-9 4-2 16,4-8-10-16,10 16-4 15,-5 9-11-15,19 0-2 16,10 8-4-16,9 0-2 16,9 0 3-16,14 9 0 0,20-5 1 15,13 1 0-15,-4-5 0 16,-1-8 2-16,6-5 3 16,9-3 2-16,-5-14 5 15,-10 1 3-15,-8-4 0 16,-6 4 4-16,-9 0-2 15,-14-5 1-15,-14 10-3 16,-14-1 1-16,-10 4-11 16,-14 0-6-16,-14 13 1 15,-14 4-1-15,9 8-4 16,1 17 1-16,-1 13-3 16,10 4 2-16,14 12 3 15,-1 1 1-15,15 12-2 16,24-4 2-16,4 0-1 15,5-13 0-15,-9-13-9 0,28-7-5 16,4-13-23-16,20-22-8 16,-10-24-21-16,4-9-10 15,1-16-62 1</inkml:trace>
  <inkml:trace contextRef="#ctx0" brushRef="#br0" timeOffset="33598.1536">6875 5069 312 0,'5'4'118'0,"-24"34"-64"0,-52-26-43 0,53-3 28 16,-15 20-6-16,-5-4 3 15,-5 25-14-15,15-12-5 0,-33 8-10 16,19-12-5-16,9-1-1 16,9-8-1-16,29 0 0 15,9 0 0-15,14-4 0 16,15-4 0-16,8 4-3 15,11-8 2-15,-15-5 1 16,9 26 2-16,-9-9-3 16,-4 17 0-1,-24 12 1-15,-10-4-9 16,-14 1-4-16,-37 7-40 16,-19-8-17-16,-38 5-79 15,-10-1-43 1,-32-8 94-16</inkml:trace>
  <inkml:trace contextRef="#ctx0" brushRef="#br0" timeOffset="34634.1459">1193 8809 344 0,'-14'13'129'0,"4"-18"-70"0,20 64-60 15,4-42 23-15,-9 4-13 16,9-5-1-16,0 1-2 15,33-4 1-15,-9-5-4 16,9-8 3-16,0-17 0 0,5-12-5 16,-5-9 0-16,0 1 1 15,14-26 1-15,-4-8 1 0,-20 4 2 16,-13 0-3-16,-15 4 0 16,-23 4 1-16,-14 13 2 15,-5-21 1-15,-5 34 1 16,-9 16-7-16,-14 13 0 15,0 8-6-15,9 17 1 16,9 8-3-16,6 38 2 16,18 4 1-16,5-4 2 15,0 9 3-15,14-1 2 16,28 5 1-16,10-9 2 16,23 0-3-16,0-12-2 0,19 29 0 15,0-30-1-15,0-16-14 16,-9-38-3-16,23-16-35 15,1-26-16-15,18-46-84 16</inkml:trace>
  <inkml:trace contextRef="#ctx0" brushRef="#br0" timeOffset="36121.2775">2866 7460 452 0,'-38'76'167'0,"0"-47"-90"0,66 38-85 16,-28-38 26-16,5 30-17 15,-5 8 0-15,14 0-1 0,-4 25 2 16,4 5-1-16,5-1-3 16,-5 9 1-16,0-26 1 0,5-3 2 15,-5-22-1-15,-9-12 2 16,9-13 7-1,-14-12-6-15,-10-30-1 16,-13-3-7-16,-10-1-2 16,0-4-4-16,-10 0 1 15,-4 4 3-15,0 9 1 16,-5-1 3-16,0 9 1 16,5 9-4-16,0-1 1 15,14 13 2-15,5 0 1 0,14-4 1 16,9 21 2-16,19-22-1 15,10 9 2-15,9 5-4 16,9-14 0-16,19-11-6 16,-4 7 0-16,14-8 1 15,4-8 1-15,19-29-6 16,-4-9-1-16,-5 4 5 16,-10-4 3-16,-18 0 3 15,-10 9 3-15,0 4 1 16,-14-1 3-16,-5 9-1 15,-9 5 2-15,-19 3 2 16,0 5 5-16,-5 3-4 16,-14 5 0-16,-18 5-4 15,-6 7 1-15,10 1-4 16,5 3-2-16,9 14-5 0,10-5 0 16,4 8 0-16,19 5 2 15,5-21 1-15,9 8 3 16,5-17 3-16,0-16 2 15,0-9 3-15,24-8 1 16,-1-8-5-16,-9-18-2 16,-9-7-7-16,-5 7 0 15,-5 5 14-15,-9 0 9 16,-9 4-11-16,-6 9-7 16,1 8-2-16,-5 16-8 15,0 18 1-15,5 29-2 16,0 20 1-16,9 26 9 15,-10 25 6-15,6 25-3 16,-6 17 0-16,1 16-13 16,-5-8-4-16,-5 13 8 15,1-21 7-15,-10-21 4 16,0-13 4-16,-1-8-5 16,-3-30-3-16,-1-3 1 15,-14-43 2-15,4-12-2 16,-4-21 0-16,0-17-6 15,0-12 0-15,0-34 1 16,10 9 1-16,4 4-2 16,0-5 0-16,10 5-12 15,18 4-5-15,5-30 2 16,19 9 0-16,14 0 4 0,19 5 3 16,5-31 9-16,23 18 6 15,1 0-4-15,-11-1 0 16,-13-12 0-16,14 5 2 15,-14 7 5-15,-10 5 4 16,-14 4 13-16,-14 13 10 16,-10 3-16-16,-18 1-7 15,-19-9-5-15,0 17 0 16,-5 13-8-16,0 0-3 16,-9 25 0-16,4 4 1 15,1 16-5-15,9 18 1 16,0 20 8-16,9 18 7 0,10-1-10 15,18-8-4-15,-9-5-2 16,19-8 0-16,19-16-5 16,14-9-4-16,24-8-19 15,-10-25-6-15,9-30-42 16,15-12-15-16,0-17-14 16,-1-13 19-1,-4-8 77-15,-5-4 64 16,-4 16 34-16,-19 9 2 15,-10 17-2-15,-24 17-18 16,-13 8-8-16,-29 12-31 16,-14 13-9-16,-13 17-6 0,-11 16 4 15,-23 18 5-15,0 16 11 16,5 8 6-16,9 0-8 0,14-24-4 16,15 7-10-16,9-24-3 15,23-22-5-15,24-20-1 16,19-9-1-16,28-4-2 15,19-8-2-15,-9 8-1 16,-10 0-1-16,9 4 3 16,-9 17 2-16,-14 13 2 15,-14 4-1-15,-19 16 1 16,-24 13-2-16,-13 4-1 16,-25 1 1-16,-8 16-1 15,-24-9-5-15,-10 1-1 16,-9-9-24-16,-24-8-10 15,24-13-39-15,-10-16-17 0</inkml:trace>
  <inkml:trace contextRef="#ctx0" brushRef="#br0" timeOffset="36615.8078">1438 9613 388 0,'5'21'145'0,"4"-21"-78"0,15 4-71 0,-1-4 24 15,34 0-9-15,32-8 1 16,10-13-4-16,42-8-3 0,43 3-2 15,47-7 4-15,28 4 3 0,29-13-1 16,32 8 0-16,0-3-1 16,1 20 2-16,-15-25-5 15,-18 13-3-15,-6 16-1 16,-23 9 1-16,-28 4-3 16,0 8-2-16,-33 17-25 15,-42-8-9-15,-25 0-56 16,-41 8-25-16,-33 0-33 15</inkml:trace>
  <inkml:trace contextRef="#ctx0" brushRef="#br0" timeOffset="36992.9833">1980 10065 356 0,'0'-4'134'0,"4"-4"-72"0,-4 16-37 15,0-8 38-15,0 0-19 16,5 13-2-16</inkml:trace>
  <inkml:trace contextRef="#ctx0" brushRef="#br0" timeOffset="37141.662">2003 10107 734 0,'10'88'3'0,"4"13"-1"16,5 20 2-16,-5 13-6 16,-5 13 0-16,1 25 2 0,-10-17 4 15,0-17-6-15,-10 0 0 16,6-25-18-16,18-17-6 15,0-16-34-15,-10-21-13 16,15-22-35-16,5-49-14 16</inkml:trace>
  <inkml:trace contextRef="#ctx0" brushRef="#br0" timeOffset="37382.2582">2606 10907 432 0,'0'9'162'0,"5"28"-88"0,-5-45-73 16,9 21 30-16,-4 12-21 15,9 0-3-15,0 13-5 16,-9-1-2-16,5 18 1 16,-10 8-6-16,4 4-1 0,1-13-24 15,-10 0-10-15,1-12-28 16,-1-8-12-16,-5-26-171 31,10-37 115-31</inkml:trace>
  <inkml:trace contextRef="#ctx0" brushRef="#br0" timeOffset="37547.0217">2734 9793 400 0,'-15'21'151'0,"15"-12"-82"0,-9 3-74 0,9-12 28 16,0 0-41-16,0 0-15 16,9 0-47-16,6-4-112 15,32-4 14 1</inkml:trace>
  <inkml:trace contextRef="#ctx0" brushRef="#br0" timeOffset="37877.341">3299 11025 468 0,'-19'121'176'0,"-4"-71"-96"0,27 26-78 15,-4-43 36-15,5-3-24 16,-10-1-5-16,15-4-8 16,-10-8-3-16,9-26 1 15,-4-12-7-15,23-16-2 0,-14-18-12 16,5-28-4-16,14 7 5 15,5 1 5-15,4 12 4 16,1 8 6-16,-6 14 3 16,-8 15 4-16,4-11 9 15,-15 28 3-15,11 9-4 16,-15 17-3-16,5 25-8 16,-5 12-1-16,5 13 3 15,-15 13 2-15,6 8-9 16,-1-8-3-16,-4-1-30 0,4-20-12 15,1-13-46-15</inkml:trace>
  <inkml:trace contextRef="#ctx0" brushRef="#br0" timeOffset="38132.2782">4439 9714 456 0,'10'42'170'0,"-6"-9"-92"0,11 26-75 0,-1-17 31 0,-5 12-33 15,0 17-12-15,6 5 13 16,-11 12 7-16,6 16-3 16,-6 9-10-16,-4 5-5 0,0 11-6 15,-4-11-4-15,-1-18-18 16,0-16-6-16,5-17-16 15,0-25-5-15,5-21-16 16,4-38-5-16</inkml:trace>
  <inkml:trace contextRef="#ctx0" brushRef="#br0" timeOffset="38432.675">4986 10375 332 0,'56'-8'123'0,"-46"8"-66"0,-6 0-31 16,-4 0 36-16,5 4-15 0,-5 5-5 15,-5 3-22-15,-9 1-8 16,-14 8-7-16,-5 0-4 0,0 4 2 16,-14 0-2-16,-5 29-1 15,10-16 1-15,9-4-1 16,14-9-3-16,-5 4 2 16,6-4-1-16,27-4 0 15,-9 4 2-15,14 0 2 16,10 0 5-16,-1-12 4 15,10 12-6-15,5-8-3 16,9-5-1-16,-5 1 1 16,-4 8-14-16,0-21-5 15,-5 0-24-15,4 0-9 0,15 0-38 16,10-13-14-16</inkml:trace>
  <inkml:trace contextRef="#ctx0" brushRef="#br0" timeOffset="38808.4758">5876 10522 472 0,'0'-4'178'0,"0"4"-96"0,0 4-80 16,0-4 33-16,-14 4-19 16,-9 9-2-16,-6-5-8 15,-22 30-4-15,13-9-4 16,-5 5 1-16,6 3-4 15,8-16 1-15,6-4-5 0,9-4-1 16,4-1 0-16,10 1 4 16,14-13-4-16,29 8 2 15,4 0 8-15,5 5 5 16,0 0-2-16,4-1 0 16,-9 5-10-16,-4 4-3 15,-6 17 5-15,-18-1 2 16,-9 1 16-16,-15 0 6 15,-9-1-5-15,-10 1-1 16,-9-9-18-16,-23-3-9 16,-1-10-18-16,-4-3-7 15,9-13-50-15,-19-4-20 0,15-1-58 16</inkml:trace>
  <inkml:trace contextRef="#ctx0" brushRef="#br0" timeOffset="38958.9628">6432 10740 468 0,'-9'29'176'0,"14"-58"-96"0,23 41-113 16,-14-7 17-16</inkml:trace>
  <inkml:trace contextRef="#ctx0" brushRef="#br0" timeOffset="51823.6319">20431 11376 340 0,'-14'0'126'0,"14"-4"-68"0,-5 4-68 15,5 17 28-15,0 4-14 16,0 4-1-16,-5 17-2 0,-4 4-1 16,-10 21-3-16,-4 13 0 0,-10 8 2 15,-10 8 0-15,-4-17 1 16,9 1 2-16,20-30-1 15,3-4-1-15,11-8 5 16,4-13 1-16,9-12 0 16,10-13-1-16,5-4-3 15,4-9-2-15,10-16 5 16,-5-1 1-16,9 5-5 16,5 0 0-16,-5 4-1 15,1 0 0-15,-1 9 0 16,20 3 2-16,8 9-10 15,10 0-2-15,-4 4-8 16,-6 5-2-16,1 20 2 16,-14-4 3-16,-15 0 7 0,-18 5 4 15,-10 3 7-15,-24-3 6 16,-18 3 1-16,-29-4 2 16,-4 5 9-16,0-9 4 15,4 4-5-15,-9-12-1 16,0-8-7-16,5-1-2 15,5-25-9-15,-1 5 0 16,1 3-8-16,4-12-3 16,5 4-14-16,0-3-5 15,9-1-23-15,5 4-6 16,14-4-38-16,38-29-56 16,28-9 44-16</inkml:trace>
  <inkml:trace contextRef="#ctx0" brushRef="#br0" timeOffset="52409.4557">21647 11703 432 0,'-10'25'162'0,"1"-16"-88"0,4 3-82 16,5-3 29-16,-5 7-19 15,1 5-1-15,-10 13-6 16,4 8 1-16,1 0 2 15,4-1-1-15,14 5 1 0,6-12-9 16,-1-5-5-16,9-12 3 16,10-4 5-16,10-13 7 0,4-13 3 15,5-8 2-15,-1-8 2 16,1-1-1-16,-9-11 0 16,-10 7 1-16,0 5 3 15,-5 4-4-15,-9 0-1 16,0 8-2-16,-5 4-2 15,0 9-8-15,-5 8-3 16,-4 17-3-16,0 21 1 16,4 8 5-16,-4 17 4 15,-5 5-2-15,0 11 2 16,-5 5 4-16,0 13 2 0,-9 12 0 16,0-4-2-1,-9-9-2-15,-20 13-1 0,1-12-5 16,-15-1 0-16,1-12-9 15,4-12-2-15,0-18 5 16,-14-3 4-16,0-30 8 16,10-17 6-16,-1-20 4 15,5-22 3-15,-4-8 1 16,9-8 2-16,4-4 2 16,15-1 2-16,9-16-15 15,14 0-5-15,10 0-16 16,14 8-4-16,19 0 7 15,23 17 6-15,9 8-10 16,15 9-2-16,5 8-24 16,-5 8-9-16,4-12-38 15</inkml:trace>
  <inkml:trace contextRef="#ctx0" brushRef="#br0" timeOffset="52934.4693">23187 11678 380 0,'-28'54'143'0,"23"-54"-78"0,-13 13-74 0,13 0 23 15,0 8-12-15,-4 16-2 0,4 18-2 16,0 7 1-16,1 5 1 15,4-8 0-15,4-9 0 0,6-12-14 16,-1-9-5-16,5-8 25 16,5-4 14-16,5-9-7 15,4-8-4-15,14-16-5 16,1-1-1-16,-1-25-4 16,-9 4-2-16,-9 1 2 15,-1 3 0-15,-4 9 3 16,0 4 1-16,-10 4-8 15,1 9-2-15,-1 21-3 16,-4 20 1-16,4-4 0 16,1 5 1-16,-1-9 9 15,5 4 6-15,0-8 1 0,5 4 1 16,5-12 3-16,4 4 5 16,15-9-3-16,-1-8 0 15,5-4-8-15,-4-4-2 16,-1-5-2-16,-4-12 1 15,-5-4-11-15,0-5-4 16,-10-4-21-16,-4-4-8 16,-5-4-21-16,5 4-6 15,14-16-54 1,0 8-40-16,0 4 71 16</inkml:trace>
  <inkml:trace contextRef="#ctx0" brushRef="#br0" timeOffset="53115.9692">24568 12063 416 0,'-5'59'156'0,"1"-51"-84"0,4 17-68 15,4-12 29-15,1 4-21 16,0 8-5-16,-1-4-4 16,6 17-3-16,-5 3 1 15,-5-3-19-15,9 0-5 0,-4-5-42 16,4 1-15-16,5-13-85 15</inkml:trace>
  <inkml:trace contextRef="#ctx0" brushRef="#br0" timeOffset="53280.6918">24893 11552 356 0,'-19'-12'132'0,"-4"3"-72"0,27 14-74 0,-4-5 19 16,5-5-56-16,5 1-18 16,4-4-64-16,9-5-28 15</inkml:trace>
  <inkml:trace contextRef="#ctx0" brushRef="#br0" timeOffset="53820.5968">25298 12264 376 0,'-4'38'140'0,"-1"-30"-76"0,14 55-66 16,-4-46 25-16,0 4-14 15,-1-4-1-15,1-5 0 16,5 1 0-16,-1-5-4 16,-4-8-1-16,4-25 3 0,1-4-8 15,-1-5-3-15,5-8-2 16,0 0-1-16,-4-20 5 15,4 3 1-15,0 5-3 16,5 8 1-16,9 4-3 16,-4 8 0-16,4 9-5 15,5 12 0-15,5 13-1 16,4 21 3-16,24 4 4 0,0 9 3 16,0-5 2-16,5 1 1 15,-6-5 2-15,11-4 3 16,-15-9 4-16,-9-3 5 15,-5-14-2-15,-9 5 1 16,-1-4 1-16,-8-17 4 16,-6-8-10-16,-9 0-2 15,-4 4-6-15,-10-5-1 16,-5 5-1-16,-14-4 0 16,-9 12 0-16,-5 9-2 15,0 16-2-15,-5 34 1 16,1 0 3-16,4 12 3 0,9-3 6 15,10 20 6-15,14 0-3 16,19 4 2-16,23-8-7 16,15 5-1-16,13-26-37 15,44-17-16-15,27-25-96 16,-14-33-72 0,-19-34 84-16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5:46:53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 9898 592 0,'15'-4'0'0,"36"-5"0"0,-32 5 2 16,24-4-1-16,27-5-1 16,29 1 1-16,38-5-1 15,9 0 0-15,14-4-3 0,33 9 0 16,15 7 2-16,13 1 0 15,19 4 1-15,24-4 0 16,24 4 0-16,4 4 2 16,19 5-1-16,-5 3-1 15,-9 5-2-15,19 0 1 0,4-1 1 16,10 14 2-16,4-5-1 16,10 4-1-16,-4-16 1 15,8-9-1-15,-8 4-3 16,-1-8 2-16,-19 0 1 15,-4 0 0-15,-15 0 2 16,-18 0 1-16,-19 5-1 16,-28 7-2-16,-24 5 1 15,-29 0-1-15,-18-1 0 16,-23 5 0-16,-20 0 2 16,-9-4 1-16,-14 0-1 15,-14 4-2-15,-10-5-2 16,-9-3 1-16,-9 0 1 15,-5-1 2-15,4-3 1 16,6-1 1-16,-6 0-2 16,24-3 1-16,10-1 0 0,9 4 3 15,0-8-1-15,0 0 2 16,9-4-2-16,5 0 0 16,5 0-3-16,9 4 1 15,-14 4 4-15,-9-8 6 16,9-1-3-16,-10 1 0 15,-8 4-4-15,-6-4 1 16,5 4-6-16,-4-4-1 16,-5-5 0-16,-10 1 0 15,-9 0-3-15,-5-1 2 16,1 1 1-16,4-1 2 0,-10-3-1 16,-9-1 2-16,-4-3 11 15,4-18 6-15,0-8-4 16,0-12-1-16,19-13-7 15,0-9 0-15,9-12-10 16,-9 0 0-16,5 0 0 16,9-20 3-16,-4-1 2 15,-1 0 1-15,0-4 0 16,15-5 2-16,-10-3 1 16,-5-13 1-16,5-4-2 15,1-9 1-15,3 5 0 16,-4-13 1-16,-4-9-2 15,-6 1-1-15,-4 8-1 16,-4-17 0-16,-1 1-2 16,-9-9-2-16,-5 8-2 0,-5-12 1 15,1 3 1-15,4-7 2 16,19 0-3-16,0-14 0 16,4-7-1-16,1 29 0 15,0-9 0-15,-5 14 0 16,-5 3 2-16,-9 21 2 15,-10 13-3-15,-9-17 0 16,-9 12-1-16,-5 14 0 16,-5-5-3-16,0 8-1 15,0 4 0-15,-5-12 2 16,-4 13-3-16,-5 4 0 0,0-5 4 16,-9 18 1-16,-5 3-1 15,-15 17 2-15,-8 0 3 16,-10 1 1-16,-15 7-4 15,-13 9-1-15,-19 5-2 16,-5 11 3-16,-14 9-2 16,-10 0-1-16,-14 5 3 15,-9-5 0-15,-9 0 1 16,4 4 0-16,-9 5 2 16,-29 3 3-16,1 5 0 15,0 4 2-15,-25 5-4 16,-3 3-2-16,4 5-3 15,-24 8 1-15,-9 4 1 16,-9 0 0-16,-24 9 0 16,-14 12 0-16,-19 0 0 0,14 0 0 15,-24-8 2-15,10 12 1 16,-23-12-1-16,13 12 1 16,1-4 0-16,-10 9 1 15,10-5-2-15,-10 5-2 16,104-13 1-16,-132 8 1 15,28-4-1-15,14 9-1 16,10-13 1-16,9-1-1 16,0 10 0-16,15-9 2 15,4-21-3-15,4-4 0 16,15-1 3-16,9-16 1 0,1 5-1 16,13-1 1-16,19 0 0 15,-9-4 1-15,24 0-5 16,8-4 1-16,15 0-2 15,-14-4 0-15,14 8 4 16,9 4 3-16,15 0-4 16,4 0-3-16,-4 1-2 15,4 12 0-15,10-1 3 16,-1 5 0-16,15 5-2 16,9 3 0-16,-9 0-1 15,19 13 3-15,18 4-2 16,1 5 1-16,9 3-3 15,9 30 1-15,0-4 0 16,15 8 2-16,-6 8-1 16,15 13-1-16,-5 17 3 0,10 41 0 15,4-7-2-15,-9 11 2 16,0 30 1-16,5 17 0 16,4 0-3-16,-9 17 2 15,4 12-1-15,6 8 0 16,4 22 2-16,0-5 2 15,14 5-1-15,-5 29-1 16,20-9 1-16,-10 13-1 16,14-4 0-16,0-5 0 15,0 9 0-15,0 5 2 16,4 7-1-16,6-24 2 16,-6-14 0-16,6-3 3 0,4-25-5 15,-9-9-1-15,-1-4 2 16,6-17 1-16,-6-8-6 15,11-21-2-15,-11-9-31 16,10 5-14-16,15 8-82 16,-10-8-37-16,-5-17 8 15</inkml:trace>
  <inkml:trace contextRef="#ctx0" brushRef="#br0" timeOffset="4804.5062">6498 10765 284 0,'0'4'107'0,"5"0"-58"0,0 9-44 0,-1-5 22 16,6 5-15-16,-1-5-2 16,1 5-6-16,-1 4-3 15,1 12 0-15,-6-4-1 0,-4 13 0 16,0-1 2-16,-4-3 5 16,-1-5 4-16,0-4-6 15,5-4-3-15,0-4 7 16,5-9 4-16,4-3 0 15,5-14 2-15,1-3-4 16,3-9-1-16,6-17-4 16,-1 0-1-16,10-8-1 15,10-4 2-15,4-21-5 16,0-5-1-16,10 5-2 16,9 4 0-16,-5 9-3 15,5 7-1-15,-10 14-11 16,-4 11-1-16,-5 10 2 15,-9 11 5-15,-10 18 8 16,-4 12 7-16,-10 17 0 0,-5 21 1 16,-4-4-3-16,-5-1 1 15,5-3-4-15,0-1 0 16,-1-4-19-16,6-8-7 16,4-17-46-16,0-8-17 15,10-25-29 1</inkml:trace>
  <inkml:trace contextRef="#ctx0" brushRef="#br0" timeOffset="5164.9592">8138 10497 364 0,'-19'21'134'0,"5"-4"-72"0,-10-1-63 16,15-7 23-16,-10 12-13 15,-4 8-3-15,-1 0-6 16,-9 5-2-16,-5-1 1 16,5 1-2-16,5 8 1 0,5 4-5 15,8 4-3-15,6-4 1 16,4-4 0-16,24 0 1 16,5-9 0-16,4-8 5 15,5-8 3-15,5-4 3 16,-1-9 3-16,1-8 1 15,-5-9 1-15,5-16-4 16,-10 0-1-16,-4-9-8 16,-15 0-2-16,-9-8-5 0,-5-21 0 15,-9 0-14-15,-14 0-5 16,-5 4-35-16,-14 9-15 16,-5-5-30-1</inkml:trace>
  <inkml:trace contextRef="#ctx0" brushRef="#br0" timeOffset="6230.5884">8807 10132 428 0,'14'21'162'0,"0"-8"-88"0,0 4-82 15,-9-9 26-15,0 13-12 16,0 4-1-16,-5 5-3 16,0 3-2-16,-5 9 1 15,-5 8-1-15,1 26 0 0,0-5-3 16,-1 0 0-16,5-4 2 16,1-4 0-16,4-13 3 15,4 0 1-15,6-8 1 16,-1-8 0-16,1-9-5 15,-6-4-1-15,1-9-4 16,-5-20-3 0,-5 0 4-16,1-9 1 0,-6 4 0 15,-4-3-6-15,-5 3-2 16,-4 0-2-16,-1 5 1 16,1 0 2-16,-6 3 5 15,-8 14-2-15,4-1 3 16,0 13 1-16,0 8-1 15,9 1 4-15,5-1 0 16,10 0 1-16,4 1 0 16,10-5 0-16,18 0 2 15,6-8-1-15,13-5-1 16,10-3 1-16,14-1-1 16,9-4 0-16,1-4 0 15,-1 0 2-15,1-4 1 0,-1-4-1 16,-4-5-2-16,-1 1 1 15,-4-5-1-15,-9-4-3 16,-15 0 2-16,-9 4 3 16,-9-8 1-16,-15 4-1 15,-9 0-2-15,-14 4-10 16,-5 5-4-16,-9 3 16 16,-10 9 9-16,0 5-6 15,6 7-3-15,3 9-3 16,6 4-1-16,-1 5-5 15,5 7-3-15,10 1 1 16,4 0 3-16,15 8 1 16,13-9 3-16,15 1-4 15,14-13 2-15,9-25-9 0,19-4-2 16,10-13-10-16,-1-12-4 16,15-4-6-16,-1-1-2 15,1-20 8-15,-5 7 2 16,0 1 18-16,-14 5 9 15,-15 3 19-15,-13 9 8 16,-19 8 15-16,-10 4 6 16,-23 4 3-1,-20 5-23-15,-13 8-11 16,-9 4-7-16,-11 9 0 16,1-1-7-16,0 9-2 0,9-4-3 15,10 0-2 1,9-5-8-16,38 5-10 15,19-13 8-15,14 9 4 16,9-1 7-16,0 1 0 16,5 4 1-16,0-1 6 15,-14 5 5-15,0 4 4 16,-19 5 4-16,-24 3 6 16,-9 9 3-16,-9-4-11 15,-15 8-4-15,-4-13-12 16,-19 1-4-16,0-9-22 15,0-25-7-15,4-17-34 16,6-12-14-16,8-9-49 16</inkml:trace>
  <inkml:trace contextRef="#ctx0" brushRef="#br0" timeOffset="6756.0007">11549 10539 428 0,'5'12'159'0,"0"-7"-86"0,-1-1-81 0,1 0 26 16,0 0-23-16,-5-4-6 16</inkml:trace>
  <inkml:trace contextRef="#ctx0" brushRef="#br0" timeOffset="6816.1755">11578 10623 346 0,'-15'20'-191'0</inkml:trace>
  <inkml:trace contextRef="#ctx0" brushRef="#br0" timeOffset="6996.9452">11290 11167 452 0,'0'25'170'0,"14"-16"-92"0,-4 3-80 16,-6-8 31-16,1 0-26 15,0 1-3-15,-5-5-34 16,9-5-15-16,-4-3 25 16,0 0-70-16,4-5-25 0</inkml:trace>
  <inkml:trace contextRef="#ctx0" brushRef="#br0" timeOffset="7447.0861">12506 10874 364 0,'42'12'134'0,"-32"-7"-72"0,-1-1-41 0,0-4 33 16,-9 0-23-16,10 0-4 15,-10 0-22-15,-14-4-7 16,-10 4 0-16,-9 0-7 0,-14 4-1 0,-9 4-3 15,-6 1 0-15,1 11 0 16,9 1 1-16,5 0-2 16,9-4-1-16,15 0-1 15,13-5 0-15,10-3 4 16,24 3 5-16,9-3 2 16,9-1 3-16,10 0 1 15,0 5 1-15,14 4 0 16,-9 8 2-16,-10 4-1 15,-10 13-1-15,-8 8 5 16,-6 5 4-16,-13-1 8 16,-20-3 7-16,-9-5-7 15,-9-9 1-15,-10 5-11 16,-4-4-2-16,0-9-10 16,-6-8-4-16,1-12-20 0,10-9-6 15,-1-13-31-15,14-16-12 16,20-22-58-1</inkml:trace>
  <inkml:trace contextRef="#ctx0" brushRef="#br0" timeOffset="7657.1765">13062 10585 400 0,'5'63'151'0,"-1"-17"-82"0,1 4-69 0,-5-29 27 15,0 12-19-15,-5 18-4 0,-4-1-3 16,-5 9 1-16,0 8-1 16,-5 29-9-16,-5-4-3 0,-4-4-16 15,4-17-8-15,5-12-17 16,1-13-5-16,8-13-22 16</inkml:trace>
  <inkml:trace contextRef="#ctx0" brushRef="#br0" timeOffset="8122.2815">12878 10916 296 0,'-38'-4'112'0,"34"8"-60"0,4 0-28 16,0-4 35-16,0 0-23 0,0 0-8 15,23 0-19-15,5 0-6 16,10 4-2-16,9 9-1 0,5 8 0 15,9 0-3-15,5 4 2 16,-4 4-1-16,-1 9-2 16,-9 4 3-16,-5 8 0 15,-5 8 1-15,1 1 2 16,-6-13 1-16,-4 0 1 16,-9-8 2-16,4-5 3 15,-14-3-4-15,5-13-1 16,-5-1 2-16,-28-7 8 15,-5-1-1 1,0-4-9-16,-4-4-2 0,-5 4-2 16,-1 5 0-16,1 3 0 15,4 1 0-15,6-1-5 16,3 5 1-16,11-4-3 16,4 4 0-16,4-1 1 15,11-3 4-15,8-5-1 16,1-12 1-16,18-4 0 15,1-1-2-15,-1-3-37 16,0-9-17-16,5-9-59 16,-4-20-24-16,9-21 26 15</inkml:trace>
  <inkml:trace contextRef="#ctx0" brushRef="#br0" timeOffset="8378.346">13957 10426 408 0,'-5'4'151'0,"10"0"-82"0,0 4-76 0,-1 1 27 16,6 3-16-16,-1 9 0 16,1 34-4-16,-1 3-1 15,-4 5 1-15,4 8-3 0,1 5 0 16,-1-1-7-16,-9 5-2 15,0 4-9-15,5-5-1 16,4-12-20-16,-4-12-6 0,0-14-45 16,4-61-72-1</inkml:trace>
  <inkml:trace contextRef="#ctx0" brushRef="#br0" timeOffset="8798.0939">13736 10832 408 0,'0'46'151'0,"14"-29"-82"0,19 20-61 16,-10-24 32-16,6 8-21 16,8-4-5-16,15-1-9 15,0-3-2-15,4 0-1 0,20-5-2 16,-1-8 3-16,10-13-9 0,0-12-1 15,0-4-7-15,4-5-2 16,-13-3 9-16,-15 7 3 16,-14-11 6-16,-14 3 3 15,-14 9 2-15,-15-5 1 16,-18 9-7-16,-9 33-2 16,-10 5-5-16,-10 12 1 15,-4 8 3-15,5 22 3 16,-5-1-2-16,4 5 0 15,24 4 5-15,15 0 5 16,13 16 1-16,15-8 4 0,18-4-12 16,15-12-3-16,9-13-18 15,9-4-7-15,19-9-34 16,5-12-13-16,0-9-28 16,14-12-10-16,-4-5-6 15</inkml:trace>
  <inkml:trace contextRef="#ctx0" brushRef="#br0" timeOffset="9067.7826">15846 11251 284 0,'38'-13'107'0,"-38"17"-58"0,-5 1-11 16,1-5 37-16,-10 0-24 15,-15 0-6-15,-8 0-21 16,-10 4-7-16,-1 8-10 16,-13 9-1-16,-5 13 1 0,0-1-1 15,5 5 1-15,9 0-2 16,10-1 0-16,13-3-3 0,20 4-2 15,14 3-2-15,14-3-1 16,18-9-1-16,10 1 0 16,1 3 3-16,-1 1 0 15,-10 4-2-15,-4-5 0 16,-14 1-12-16,-19 7-2 16,-14 5-25-16,-38-4-10 15,-33 0-50-15,-47-12-20 16,-42-5-11-1</inkml:trace>
  <inkml:trace contextRef="#ctx0" brushRef="#br0" timeOffset="10269.3478">6503 12331 340 0,'-5'42'126'0,"15"-38"-68"0,4 22-54 16,0-18 24-16,10 0-12 16,4-3-1-16,5-1-5 15,9-8 1-15,10-1-6 16,-5-11-1-16,5-5 2 0,-5-9-5 16,-5-3-3-16,-4-5-4 15,0 5-1-15,-5-22 4 16,-10 5 3-16,-8 4 3 15,-15 8 1-15,-15 5 4 0,-3 3 5 16,-15 1-5 0,-15 12-2-16,-8 13-3 0,-5 17-3 15,-1 28-2-15,6 6 1 16,4 3-1-16,14 13-2 16,5 4 9-16,15 0 4 15,8 0 7-15,20 0 2 16,13-9 2-16,15 5 0 15,14 0-9-15,9-13-4 16,5-16-18-16,9-30-7 16,10-17-31-16,19-20-13 15,13-26-61-15,-3-25-26 0,-11-8 17 16</inkml:trace>
  <inkml:trace contextRef="#ctx0" brushRef="#br0" timeOffset="11695.6142">7893 11368 384 0,'-38'88'143'0,"29"-63"-78"0,-24 25-60 15,23-16 30-15,1 8-17 16,0 16-2-16,-1 22-12 16,5 21-2-16,-4 16-2 15,0 4 0-15,4 5 2 0,0 12-3 16,0-12 0-16,10-22 3 15,0-16 3-15,4-16 0 16,5-18 2-16,5-16 0 0,5-13 1 16,-5-13-7-16,0-16-2 15,-5-29-3-15,-14-5 0 16,-5-8-2-16,-9-4-1 16,-5 4-1-16,-5 4 0 15,-9 4 2-15,-4 9 2 16,-20 12-3-16,1 9 0 15,-6 12-5-15,1 13 0 16,5 8 4-16,9 4 2 16,14 21 1-16,9-4 4 15,19 0-2-15,19-12 1 0,24-5-3 16,19-8-1 0,9-8-6-16,23-5 0 0,5-20 6 15,10-18 3-15,14-3 9 16,-5-1 4-16,-9-8 8 15,-5 5 3-15,-1-1 3 16,-22 4 0-16,-15-3-9 16,-14-9-2-16,-19 4 2 15,-18 4 0-15,-24 0-11 16,-10 5-1-16,-9 8-10 16,-14 8 0-16,-9 13 1 15,-1 12 3-15,-4 13 0 16,18 4 1-16,10 0-5 15,15-4 0-15,13-4 1 16,10 0 3-16,13-9 4 0,15-4 4 16,10-4 4-16,4 0 5 15,0-4-6-15,5-4 0 16,0 0-2-16,-10-1-1 16,-4 13-1-16,-5 1 0 15,-5 3 0-15,-9 0 0 16,-5 9-2-16,-5 12 1 15,-4 9-9-15,-5 16-3 16,-5 22 0-16,-18 8 0 16,-5 12 1-16,-15 13 0 15,-4 21-2-15,-19 0-1 16,0-13 8-16,-5 4 4 0,-4-24 0 16,14-14 2-16,4-16 2 15,-4-16 2-15,4-18-3 16,10-12-1-16,5-13-6 15,4-16 0-15,5-9-1 16,10-12 2-16,9-9-1 16,9 1 1-16,10-18-3 15,23 5-1-15,5 0 0 16,14-1 4-16,10-3-1 16,23 0-1-16,14-13 3 15,10-1 2-15,9 1-2 16,0-16 0-16,4-5 3 15,-8 0 1-15,-10 0-1 16,-14 12-2-16,-19 1 5 16,-15 4 1-16,-13 4 11 0,-10 8 4 15,-18 9-7-15,-10 8-1 16,-14 13-9-16,-19 12-5 16,-10 13-5-16,-4 29 1 15,-5 4 3-15,5 13 1 16,5 8 1-16,14-4 0 15,9 9-5-15,14 4 1 16,14-13-9-16,20-4-2 16,18-13-12-16,19-21-3 15,14-20-17-15,19-9-6 16,14-21-17-16,19-4-7 16,-10-17 26-16,-4 8 15 0,5 5 44 15,-20 8 21-15,-18 5 37 16,-19 7 17-16,-19 5-9 15,-19 4-2-15,-18 9-32 16,-24-1-12-16,-19 9-17 16,-10 4-5-16,-18 8-2 15,-10 13 0-15,1 9 4 16,4-5 3-16,14-4-11 16,14-5-2-16,5-3-6 15,19 0 0-15,24-5-1 16,18 0 1-16,19 1 5 15,0 3 1-15,5 9 2 16,-5 4 0-16,-5 9 8 16,-9 12 7-16,-9 4 4 15,-10 9 3-15,-19-1-10 0,-4-7-4 16,-10-9-10-16,-19-9-1 16,1-8-21-16,-6-8-9 15,1-9-47-15,4-12-21 16,5-13-75-1</inkml:trace>
  <inkml:trace contextRef="#ctx0" brushRef="#br0" timeOffset="11936.4344">11370 12055 552 0,'-19'67'206'0,"15"-50"-112"0,4-5-109 16,0-8 32-16,0-4-43 16,-5 0-9-16,0-4-60 15,-4-4-24-15,4 0-72 16,5-30-30-16</inkml:trace>
  <inkml:trace contextRef="#ctx0" brushRef="#br0" timeOffset="12131.8401">10956 12821 564 0,'-19'118'209'0,"19"-93"-114"0,4-4-106 0,-4-21 32 15,5 0-33-15,0 0-9 16,0-4-47-16,-1-5-18 16,6-3-115-16,4-9-47 15,33-21 116-15,-5 0 55 16</inkml:trace>
  <inkml:trace contextRef="#ctx0" brushRef="#br0" timeOffset="12626.0532">12025 11846 496 0,'-5'12'184'0,"-4"1"-100"0,0 3-100 15,4 1 28-15,0 12-14 16,-4 26 0-16,-5 8 0 16,-10 8 0-16,-4 9 2 15,0 3-5-15,-1 5-1 0,1 17 3 0,9-13 3 16,5-16 3-16,9-18 1 16,19-8 4-16,19-12 3 15,10-17-6-15,13-13-1 16,15-16-7-16,9-17 0 15,0 0-4-15,-4 0 2 16,-6 8-2-16,-4 9 2 16,-14 8-2-16,-9 12 0 15,-15 17-5-15,-14 9 0 16,-19 4 6-16,-14 12 5 16,-9 1 2-16,-10-1-1 15,-4-8 5-15,-10-8 1 0,10-9-2 16,4-8-3-16,5-4-18 15,0-29-6-15,10-22-35 16,4-12-15-16,14-34-35 16,38-3-14-16,5 7 3 15</inkml:trace>
  <inkml:trace contextRef="#ctx0" brushRef="#br0" timeOffset="12971.2066">13217 12583 464 0,'0'42'173'0,"0"-26"-94"0,-9 1-85 15,4-9 30-15,-4 1-14 16,-10-1 0-16,-5 9-6 0,-4 16-3 16,-5-7 0-16,-5-5-4 0,5-1 2 15,-4 1 1-15,-1 5 0 16,5 3-7-16,5 0 0 15,9 1-4-15,5 7 2 16,4 1-2-16,10-5 0 16,14 1 6-16,10-9 4 15,4-4 4-15,5-4 3 16,5-9-1-16,0-8 2 16,-1-8-2-16,1-13 2 15,-5-4-6-15,-9-5-3 0,-1-3-10 16,-13-5-3-16,-6-25-16 15,-8-4-8-15,-6 0-41 16,-4 9-16-16</inkml:trace>
  <inkml:trace contextRef="#ctx0" brushRef="#br0" timeOffset="13286.5704">13410 13077 460 0,'29'84'173'0,"-10"-59"-94"0,-1 4-79 16,-3-16 32-16,-1 3-20 15,0-3-2-15,-5 0-4 0,-4-9-1 16,-5-4-3 0,5-4 5-16,-5-5 5 0,4-3 0 0,-8-5 1 15,4-8-7-15,0-9-2 16,4-3-2-16,1-1-2 15,14 0-6-15,5 5-1 16,-1 3-6-16,5 5-2 16,1 8 0-16,8 5-1 15,1 4-29-15,4 8-12 16,15 0-35-16,-1 4-15 16,6-4-48-1</inkml:trace>
  <inkml:trace contextRef="#ctx0" brushRef="#br0" timeOffset="14217.1435">14796 12264 408 0,'-10'-8'154'0,"6"4"-84"0,8-5-64 15,-4 9 31-15,0 0-27 16,0 0-9-1,-14 17-4-15,-5 21 1 16,-4 12-6-16,-1 17 1 0,-4 34 1 16,0 3 1-16,-1 18-4 15,6-17 1-15,9-9-1 16,4-8 3-16,6-4 2 0,4 8 2 16,0-17-1-16,0-16 1 15,0-13 8-15,4-13 4 16,1-16-1-16,-5-25 0 15,0-1-1-15,-9-7 0 16,-6-5-2-16,-3-9-1 16,-6 1-1-16,-14 0 0 15,-4-1 0-15,0 5 2 16,4 0-3-16,0 4 0 16,0 13-3-16,5-1-1 15,5 5 1-15,5 8 2 16,4 5-3-16,5 3-2 0,9 5 2 15,5 0 2-15,9 0-5 16,10-1 1-16,14-3 1 16,14-5 1-16,10 1-4 15,9-5-1-15,4 0-2 16,15 0 2-16,-9 0 2 16,-1-4-1-16,5-4-1 15,0-4-1-15,-4-9-10 16,-6 0-3-16,-4-4-1 15,-9-8 2-15,-10 4 13 16,-14-9 6-16,-10 1 14 16,-13 4 6-16,-15-1-4 15,-9 5 1-15,-14 8-4 16,-10 5 2-16,-4 12-6 16,-1 4-3-16,1 17-3 15,4 8 0-15,10 5-4 0,9 4-2 16,10 3 4-16,9 1 1 15,14-4 0-15,14-9 1 16,19-4-2-16,10-4 2 16,9-4-2-16,14-8 2 15,0-1 0-15,-5-4 3 16,-9-4 1-16,-5 0 3 16,-4-4 10-16,-5 0 7 15,-5-5-3-15,-9-3-2 16,-10-5-6-16,-4-4-2 15,-10-4-8-15,-19-9-4 16,-4-12-1-16,4 0-1 0,0 0-3 16,5 0 0-16,0 4-3 15,10 5-1-15,4 7-5 16,9 9-11 0,5 5 3-16,10 3-9 15,5 9-2-15,13 0-23 16,5 4-10-16,5 0-32 15,5 4-13-15,14-4-25 16</inkml:trace>
  <inkml:trace contextRef="#ctx0" brushRef="#br0" timeOffset="14592.8733">16803 12939 332 0,'0'16'123'0,"0"-7"-66"0,-5 3-20 0,1-7 41 16,-6 3-23-16,-4 0-9 16,-10-3-23-16,-4-5-9 15,-10 0-9-15,-9 0-4 0,-5 0 0 16,1-5-4-16,-1 10 0 16,5 3-3-16,9 0-1 15,5 9-3-15,14 0-1 16,10 4-5-16,13 4-1 15,15 0 8-15,24 0 2 0,13 0 5 16,15-4 1-16,0 4-2 16,9 9 2-16,-10 8 7 15,-8 8 4-15,-15-4 3 16,-14 4 5-16,-14-8-6 16,-19 0 1-16,-19-4-8 15,-10-9-1-15,-8-4-18 16,-6-8-5-16,6-9-53 15,-6-12-22-15,10-8-84 16</inkml:trace>
  <inkml:trace contextRef="#ctx0" brushRef="#br0" timeOffset="14758.9665">17613 13286 488 0,'52'38'181'0,"-38"-25"-98"0,0-5-119 0,-4-8 20 16,-1-4-109-16,5-5-40 15,5-7 7-15,5-51 9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5:49:28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6965 3301 604 0,'23'9'0'0,"10"16"2"16,-9-4 1-16,-5 16-1 15,0 5-2-15,-5 25 1 16,0 9 1-16,-5-1-1 15,1-8 4-15,-6-8 4 0,6-13-3 16,-1-13 2-16,5-12-5 16,5-29-2-16,5-17 0 15,9-34-1-15,4-16-5 16,6-9 1-16,4 0 2 16,5 9 1-16,0 12-2 0,-5 13 2 15,-5 12 1-15,1 17 0 16,-6 9 0-16,1 16 2 15,-5 17 1-15,-5 16 1 16,-4 9 0-16,-5 9 0 16,-5-13-2-16,5 25-2 15,-1-9 1-15,1-7 1 16,0-5-1-16,0-9-1 16,0-7-2-16,4 3 1 15,1-3-1-15,-1-5-2 16,1-4 0-16,-5 0 0 15,0-5 0-15,0-3 3 0,-5-1 0 16,-5-3 1-16,1-1-14 16,-6-4-5-16,-4-4-28 15,0 0-10-15,0 0-30 16,5 9-10-16,4-1-14 16</inkml:trace>
  <inkml:trace contextRef="#ctx0" brushRef="#br0" timeOffset="569.8911">8586 3611 216 0,'-29'4'82'0,"10"22"-44"0,5-14-20 0,14-4 25 16,-4-3-13-16,-1-1-3 15,5 4-13-15,0-4-4 16,5 1-6-16,4 3-1 0,5 0 1 16,5 1 0-16,5-1 2 15,4-8 1-15,10 0 3 16,4-4-1-16,5-25 0 0,0-5-3 15,5-4 1 1,-5-8 0-16,-9 0 1 0,-5 0 0 16,-10 4 2-16,-13 9 4 15,-10 3 1-15,-14 10 3 16,-10 3 1-16,-9 4-6 16,-14 9-3-16,0 4-1 15,0 8-1-15,4 9-4 16,1 12-3-16,4 13 0 15,1 9-1-15,8 7 0 16,6 1 0-16,13 0 0 16,10-5 0-16,5-4 0 15,9-8 0-15,10-4 6 16,18-9 4-16,10-4-5 16,9-8-3-16,5-9-1 15,0-3 1-15,-5-10-8 0,1-3-3 16,-11-9-37-16,1-8-17 15,0-4-50-15,0-17-18 16,-5-17 1 0</inkml:trace>
  <inkml:trace contextRef="#ctx0" brushRef="#br0" timeOffset="824.6838">9787 2564 360 0,'0'-21'134'0,"5"25"-72"0,9 5-44 0,-9-1 34 0,4 5-25 16,1 12-5-16,-1 21-11 15,5 25-3-15,0 21-4 16,-4 9-3-16,-1 24 0 0,0 30-1 16,1 0 0-16,-5-12-3 15,-5-18 2-15,0-7-12 16,0-22-7-16,-5-21-20 15,0-20-8-15,-4-17-34 16,-1-30-12-16,1-16-41 16</inkml:trace>
  <inkml:trace contextRef="#ctx0" brushRef="#br0" timeOffset="1050.6404">9552 3197 340 0,'-19'-26'126'0,"19"31"-68"0,9 11-46 0,-4-11 32 15,4-1-23-15,5 4-4 16,0 1-10-16,5-1-3 16,5 0-2-16,4-4-2 0,10 5 1 15,9 3-4-15,10 5 2 16,-1-4-6-16,10-9-3 16,14 0-23-16,14-4-11 15,5-4-10-15,0 4-5 16,-14-8-18-16,14 3-9 15,-9-16-6 1</inkml:trace>
  <inkml:trace contextRef="#ctx0" brushRef="#br0" timeOffset="2537.3844">10579 2472 472 0,'-14'17'176'0,"4"-5"-96"0,5 1-93 16,5-5 28-16,0 5-16 15,-4 16 0-15,4 21-1 16,0 26 0-16,4 24 2 0,6 1 0 0,-1 20 0 15,5 17 0-15,1 1 0 16,3-18 0-16,1-20 2 16,5-22-1-16,-1-20 2 15,1-21-2-15,4-17 2 16,5-17 0-16,14-29 1 16,-4-5-2-16,-1-7-2 15,-4-1-2-15,-1 4-1 16,-4 9-1-16,-4 13 3 15,-1 12 0-15,0 16 1 16,-4 18 4-16,4 16 2 16,-4 9-5-16,-1-5-2 0,1-3 0 15,-1-5 0-15,1-9-13 16,-1-12-5-16,1-12-32 16,0-21-15-16,9-22-9 15,4-45-5-15,1-17 23 16,4-9 9-16,1 1 43 15,-1 8 22-15,5 8 24 16,0 13 12-16,5 16-11 16,-5 9-2-16,0 17-8 15,1 16 0-15,3 13-16 16,6 13-7-16,-1 12-3 16,-8 4 0-16,-6 1 1 15,-4 3 1-15,-5-4 2 16,-10 9 4-16,-4-13-2 15,-5 0 3-15,-4-8-4 0,-6-4 1 16,-8-5-1-16,-6 0 1 16,-9-8 0-16,-9 0 0 15,-14 0-6-15,-5 9-2 16,-10 3-4-16,1 9-1 16,4 9-1-16,5 7 0 15,9 9 0-15,10-4 0 16,13-8 0-16,15-5-2 15,10-8 3-15,13-8 2 16,20-13-7-16,9-26-1 16,9-7-3-16,14-9-1 0,5-8 3 15,1 0 3-15,3-1 0 16,-4 14 1-16,-9 7 3 16,-10 5 2-16,-4 8 6 15,-10 9 6-15,-9 8 2 16,-5 8 3-16,-5 9-6 15,-4 8-2-15,-6 9-5 16,1 3-2-16,0-3-1 16,0-9 1-16,0-8 0 15,4-9 3-15,15-12-5 16,14-13-1-16,9-8 0 16,0 4 0-16,1 4 0 15,-1 13 0-15,10 13 0 16,-6 12 0-16,-3 4 0 15,-6 8 0-15,-4 9 0 16,-5 0 2-16,0 0-6 0,-4 0 1 16,-6-5-12-16,-4-3-6 15,0 4-24-15,-4-1-8 16,-6-16-8-16,1 4-1 16,-1-8 33-16,-4 0 13 15,-5-9 25-15,0-8 9 16,-4-4-6-16,-5-4-4 15,-1-5-5-15,-4 1 0 16,0 3-2-16,0 1-1 16,0 4 3-16,0 0 0 0,5-1 14 15,0 1 6 1,4 4 4-16,1-4 3 0,8 0-1 16,6-5 0-16,9-3-8 15,0-9 0-15,5-4-10 16,-1-13-2-16,1 0-3 15,0 1-1-15,-1-9-3 16,-4-5 1-16,-4 1-2 16,-6 4 2-16,-9-4 0 15,-4 8 3-15,-15-4 1 16,-14 12 1-16,-9 5-2 16,-10 4-1-16,-9 12-3 15,-5 17-2-15,1 9-2 16,3 16 1-16,6 17-4 15,9 17 1-15,14 13 2 16,19 3 1-16,14 1 1 0,24-13 2 16,19-17 5-16,18-4 6 15,29-12-5-15,9-9 0 16,0-8-13-16,5-13-4 16,-5-8-18-16,-19-13-8 15,-19 0-45-15,-13-4-19 16,-30 0-89-1</inkml:trace>
  <inkml:trace contextRef="#ctx0" brushRef="#br0" timeOffset="3752.8557">7271 3058 168 0,'-19'5'66'0,"10"-1"-36"0,-5 0-18 15,9 0 19-15,0 0 6 16,0-4 7-16,1 0-7 16,-1 4 1-16,0-4-22 15,1 0 8-15,-1 0 6 0,-5 0 6 16,1 0-15-1,0-4-7-15,-1 0-8 16,6 0-5-16,-6 4 0 16,1-4-1-16,9 4 0 15,-10 0-3-15,10 0 2 16,0 0 7-16,0 0 4 16,0 0-1-16,0 8 2 15,0 0-4-15,0-3-2 16,0 3-2-16,0-8 0 15,-4 8-4-15,-1 1 0 16,0-9-4-16,5 8 1 16,0-8-9-16,5 9-2 15,0-1 3-15,-1 0 5 0,-4-8 4 16,5 4 4-16,-5-4 2 16,9 9 1-16,-4-5 11 15,0 0 5-15,0 9 1 16,-1-5 2-16,-4-8 0 15,0 0-6 1,0 0 0-16,-4-4-8 16,4 0-1-16,-5 0-2 15,0-1 1-15,-4 1 0 16,-1 0 1-16,-4 0-4 16,0 0-3-16,-5 4 0 15,-4 0 1-15,-10 4-1 16,4 4 2-16,-4 1-4 15,-4 7 0-15,4-3-1 16,0 4 0-16,0-1 0 16,4 1 0-16,6 4 2 0,-1 0 0 15,5 4-3-15,5 9 0 16,5 3 2-16,4 1 0 16,5 0 1-16,5 12 0 15,4 0 0-15,1-4 0 16,-1-4 0-16,1 0 0 15,-1-4-3-15,-4-5 2 16,-1 1 1-16,-4-9 0 16,0-4-22-16,-4-4-10 15,-1-5-31-15,-4-8-12 16,-6-8-24-16,1 0-9 16,-5-4-23-16</inkml:trace>
  <inkml:trace contextRef="#ctx0" brushRef="#br0" timeOffset="4142.5268">6583 3000 324 0,'-5'0'123'0,"1"4"-66"0,4 0-49 0,0 0 29 15,0 0-6-15,-5 1 2 16,0 3-7-16,1 5-4 16,-1 3-12-16,0 1 2 0,5 4 2 15,0 4-3-15,5 0 1 16,4 5-9-16,5 3-2 15,1 13-1-15,8 21 2 16,1 4-3-16,-1 9 0 16,1 4 1-16,-1 4 0 15,-18 0 0-15,4 4 0 16,-9 0-20-16,5 17-9 16,-5-17-45-16,10-12-17 15,-1-9-74-15</inkml:trace>
  <inkml:trace contextRef="#ctx0" brushRef="#br0" timeOffset="11544.3933">21326 2853 472 0,'-14'-42'178'0,"19"34"-96"0,-10-5-87 0,5 9 33 16,0 0-20-16,0 0-2 16,0 4-6-16,0 0-1 15,0 8 1-15,-5 9-5 0,1 21 1 16,-1 12-5-16,0 8 1 16,5 9-1-16,5 0 3 15,4 0 2-15,10 1 2 16,10-6 1-16,13-11 3 0,5-10-3 15,5-11-2-15,9-13 4 16,5-17 3-16,9-17 5 16,1-8 2-16,-10-17-3 15,-5-4 0-15,-9-5-5 16,-5 5 0-16,-14 0-3 16,-5-4-1-16,-14-4-19 15,-4 8-7-15,-10 4-24 16,0 4-10-16,-5 4-36 15,5 1-13-15</inkml:trace>
  <inkml:trace contextRef="#ctx0" brushRef="#br0" timeOffset="11904.8644">22170 2753 408 0,'-14'37'151'0,"14"-12"-82"0,0 47-69 0,0-43 29 16,0 4-18-16,0 9-3 15,0 0-5-15,4 13-3 16,1-9 1-16,0-4-1 0,-1-9 2 16,1-8 1-16,14-8 3 15,4-17-1 1,6-17-3-16,4-8 2 16,0-4-3-16,4-5 2 15,1 5-4-15,0 4-2 16,-1 4 2-16,6 4 0 15,-1 9-2-15,1 8 0 0,-1 8 2 16,-4 13 0-16,0 13-2 16,-6 12 2-16,-3 12 1 15,-6 9 2-15,-4 5-6 16,-5-1 1-16,0-13-48 16,1-16-18-16,3-58-234 31,-3-56 156-31</inkml:trace>
  <inkml:trace contextRef="#ctx0" brushRef="#br0" timeOffset="12475.2064">23390 1957 352 0,'-71'42'132'0,"62"-9"-72"0,-10 22-63 0,14-5 24 16,-4 13-17-16,0 21-2 15,4 16-4-15,0 34-2 16,0 0 3-16,1-17 4 0,-1 5 3 16,5-22 6-16,0-12 5 15,0-21 2-15,5-12 1 16,-1-13 0-16,1-13 0 16,-5-21-9-16,0-29-2 15,-5-4-5-15,-9-8-1 16,0-1-8-16,-9 1-2 15,-6 3 2-15,-4-7 2 16,0 20 0-16,-4 4-1 0,4 9-2 16,0 13-1-16,9 12 1 15,5 8 4-15,5 17 10 16,5 4 6-16,4 0-2 16,14 5 1-16,15-9-6 15,4-8 1-15,5-9-5 16,10-8 0-16,-1-9-3 15,0-12-1-15,6-8-23 16,8-9-12-16,-9-4-19 16,-4-8-6-16,-6-9 4 15,-8 9 5-15,-6 4 33 16,1 0 16-16,-5 8 32 16,-5 9 17-16,0 4-2 15,-5 20-1-15,1 5-7 0,-6 4-2 16,1 5-13-16,0 3-3 15,-1 5-10-15,1 0-5 16,0 16-5-16,-5-4 1 16,0-8-30-16,0-8-14 15,0-5-57-15,0-12-22 16</inkml:trace>
  <inkml:trace contextRef="#ctx0" brushRef="#br0" timeOffset="12671.7041">23635 2510 400 0,'0'16'148'0,"5"-37"-80"0,4 13-79 16,5 4 22-16,5 4-42 15,5-4-12-15,-1 0-51 16,6-1-20-16,4 5-8 15,-1 0-1-15</inkml:trace>
  <inkml:trace contextRef="#ctx0" brushRef="#br0" timeOffset="13330.3472">24167 3553 376 0,'-18'117'143'0,"13"-92"-78"0,-14 8-43 0,14-20 39 16,10 4-34-16,0-5-11 15,-1 1-7-15,1 0 0 16,-5-13-4-16,0 0 15 0,5-13 6 16,-5-8-7-16,5-25-1 15,-5-17-10-15,0-8-5 16,-10-17-7-16,5 4 0 16,10 5-3-16,0 7 2 15,4 10-2-15,1 3 0 16,-1 13 1-16,1 21 4 15,-1 8-6-15,5 4-2 16,5 9-1-16,5 8-1 0,-1 5 2 16,1 3 1-16,4 5 1 15,5 4 2-15,0 8 4 16,0 5 1-16,0-5 3 16,5-4 1-16,-5-4-1 15,4-4-2-15,1 4 1 16,-5-8-1-16,5-1 0 15,4-4 0-15,-4 1-3 16,-1-5 2-16,-8-4 3 16,-1 0 1-16,-4-13 1 15,-6 1 2-15,1-9-3 16,-9-8 0-16,-6 4-1 16,-4 4-2-16,-4 0-2 15,-6 0 1-15,-18 8 1 16,0 5 2-16,-5 4-3 0,0 8-2 15,0 4-1-15,-5 13 3 16,5 13 0-16,0 7 1 16,9 10 2-16,10-5 1 15,5 0 7-15,14-4 4 16,9 4-5-16,14 0-3 16,10-8-6-16,9-5 0 15,0-8 2-15,0-8 1 16,5-4-15-16,4-18-6 15,6-16-27-15,-1-8-11 16,-4-13-43-16,-1-4-17 16,1-25-32-16</inkml:trace>
  <inkml:trace contextRef="#ctx0" brushRef="#br0" timeOffset="13586.0417">25633 2891 348 0,'-5'-9'132'0,"0"14"-72"0,1-1-44 16,-1 0 32-16,-9 13-20 15,-14 4-3-15,-5 4-13 16,-10 4-3-16,-9 9-5 16,-9 16-1-16,-5 5 3 0,10 8-1 15,4 8 2-15,9 13-4 16,10-12 0-16,15-5 1 16,8-4 2-16,20-8-1 15,8-9 2-15,11-8-2 16,8 0 2-16,10-17-6 0,10-9-3 15,4-3-24-15,0-17-7 16,-4-17-46-16,4-42-19 16,-4-21-67-1</inkml:trace>
  <inkml:trace contextRef="#ctx0" brushRef="#br0" timeOffset="13841.3665">25906 2154 484 0,'-56'58'181'0,"27"-16"-98"0,1 4-88 0,14-21 33 0,0 9-20 15,0 16-4-15,-1 13-3 16,-3 17-1-16,-6 24 0 16,5 5-3-16,5 17 0 0,-5 4 2 15,-4 16 2-15,4-12-16 16,5-25-6-16,14-25-12 15,0-17-3-15,0-21-22 16,4-21-10-16,6-29-19 16,4-34-6-16,0-29-32 15</inkml:trace>
  <inkml:trace contextRef="#ctx0" brushRef="#br0" timeOffset="14276.5289">25623 2945 260 0,'-23'-54'96'0,"18"33"-52"0,-28 33-14 0,19-3 31 16,0-1-9-16,0 13-1 15,0 0-18-15,4 0-6 16,5 4-15-16,15 0-5 0,9 5-1 16,9 7-1-16,5 9 0 15,9-8-1-15,10-4 2 16,14-5 1-16,0-8 1 16,5-9 0-16,0 1 2 15,9-26 1-15,-10-3 1 16,-4-9 0-16,-9-1 0 15,-10-3-2-15,-14 4 1 16,-10-4-2-16,-8-1 0 16,-6-3-3-16,-9 3-1 15,-14 1-6-15,0 17 1 0,-10 16-5 16,-4 8 1-16,-5 5 0 16,0 8 2-16,0 5-1 15,9 16 1-15,10 0 0 16,10 4 0-16,13 0 2 15,5 9 2-15,24-5-3 16,-1 1 0-16,6-1 1 16,-5-8 2-16,9-8-3 15,-5-13 0-15,10-17-21 16,0-20-8-16,4-22-31 16,6-28-14-16,13-22-59 15,10-33-27-15,-5-22 30 16</inkml:trace>
  <inkml:trace contextRef="#ctx0" brushRef="#br0" timeOffset="14697.686">27235 1915 408 0,'-14'-29'154'0,"14"29"-84"0,-10 8-64 0,1 0 33 16,-1 9-16-16,-8 12-4 16,-6 26-4-16,-9 24-2 15,5 9-7-15,-5 17-4 0,5 12-1 16,4 26-1-16,5-5 0 15,10 0 0-15,13-16 2 16,1-13 1-16,14-13 3 16,-5-16-1-16,5-13 0 15,-5-17-1-15,0-13 2 16,-4-11 1-16,-1-10 3 0,-4-11-3 16,-5-10-2-16,-5-7-5 15,-14-5 0-15,-14 0 0 16,-9-8 0-16,-15 4-3 15,5 4 2-15,1 17 3 16,-1 0 1-16,5 0 5 16,18 9 3-16,15-1-2 15,10 5 2-15,8 4-6 16,20 3-3-16,14 1 1 16,9 0 0-16,14-4-1 15,0-4-2-15,0-5-2 16,-4-4-1-16,4-4-31 15,5-8-13-15,-5-13-73 16,1-34-32-16,-15-3-29 16</inkml:trace>
  <inkml:trace contextRef="#ctx0" brushRef="#br0" timeOffset="15582.8109">22773 4487 416 0,'4'-5'156'0,"6"14"-84"0,-5-26-73 16,-5 13 31-16,0-5-21 15,-5-3-5-15,-5-1-11 16,-13-8-6-16,-15 5 7 16,-9 3-4-16,-9 5 2 0,-20 16-1 15,1 0 1-15,4 5 5 16,5 8 3-16,10 8-1 16,8-4 0-16,11 5-1 15,13-9-2-15,10 4 3 16,19 0 0-16,18 0-4 15,20 0 1-15,13 0-5 16,10 0 1-16,5 5 2 16,0 3 3-16,-10 1 2 0,-9-1 3 15,-15 9 5-15,-4 8 4 16,-14-4 2-16,-5-4 5 16,-9-4-8-16,-14 0-3 15,-15-5-4-15,-4-3 0 16,-5-9-9-16,-5-5-1 15,0-12-23-15,1-8-10 16,-6-12-37-16,25-43-15 16,13-12-43-1</inkml:trace>
  <inkml:trace contextRef="#ctx0" brushRef="#br0" timeOffset="15779.2327">23202 4520 484 0,'0'59'181'0,"0"-9"-98"0,4-4-94 15,-4-21 27-15,0 17-23 16,-4 4-3-16,-6 9 3 16,-4 3 1-16,0-8 4 15,0-12-54-15,4-8-22 0</inkml:trace>
  <inkml:trace contextRef="#ctx0" brushRef="#br0" timeOffset="15944.2121">23150 3779 460 0,'-24'8'170'0,"24"-4"-92"0,5-8-106 0,0 4 18 15,9-8-85-15,5-5-30 16,9 5-33-16,33-5-10 16</inkml:trace>
  <inkml:trace contextRef="#ctx0" brushRef="#br0" timeOffset="16408.362">23743 4629 492 0,'-37'92'184'0,"37"-50"-100"0,-5 12-76 15,5-28 38-15,-5 11-30 16,-4-7-6-16,4 3-7 16,0-8 0-16,1-4-2 15,-1-12-9-15,14-18-3 0,1-16-10 16,13-21-4-16,6-25-2 16,8 0-1-16,1 4 9 15,0 12 6-15,-1 9 8 16,-4 13 3-16,-4 7 6 15,-1 18 2-15,0 8 0 16,-9 17 1-16,-5 16-4 16,-9 9-2-16,4 4 0 0,1 0 1 15,-10-12 5-15,9-9 6 16,10-12-7-16,5-13-1 16,4-9-1-16,0-16 0 15,5-8-5-15,0-5-1 16,-5 4 1-16,10 5 0 15,0 12 5-15,-5 5 2 16,-5 7 0-16,0 5 1 16,1 21-4-16,-1 9 0 15,-9 12-3-15,0 12-1 16,-10 9-1-16,0 8 0 16,-4-4-36-16,0-12-14 15,4-9-69-15,5-17-29 16,5-16-4-16</inkml:trace>
  <inkml:trace contextRef="#ctx0" brushRef="#br0" timeOffset="16859.0518">25020 4700 452 0,'-9'50'167'0,"4"-20"-90"0,5 28-83 15,0-20 30-15,-5 17-18 16,1 12-3-16,4 8-2 15,-5 13-1-15,0 8 0 16,1 22-3-16,-1-14 2 0,0-16 1 16,0-12 2-16,1-18 1 15,-1-24 5 1,0-18 0-16,1-36-10 0,-1-18-6 16,-5-29-5-16,1-17 0 15,0-16 7-15,-10-22 3 16,0-4 3-16,5-12 2 15,4 13-1-15,1 7 2 16,14 5 0-16,-1 13 1 16,6 16-2-16,-1 21 1 15,5 13-4-15,0 16 0 16,10 22 1-16,0 20 0 16,-1 13-5-16,1 4 1 15,-5 5 0-15,-5 3 2 16,0 5 1-16,-9 4 3 0,-5-1-1 15,-5 1-1-15,-5 0 1 16,-4 0 1-16,-5-8-25 16,1-9-12-16,-6-4-55 15,5-9-22-15,5-12-39 16</inkml:trace>
  <inkml:trace contextRef="#ctx0" brushRef="#br0" timeOffset="17099.4712">25623 3808 464 0,'-9'55'173'0,"4"-18"-94"0,-4 18-79 0,9-30 32 16,0 21-22-16,-5 17-3 15,-4 20-7-15,-1 1-3 16,-9 4 2-16,1 0 0 0,3-8 1 15,1-9-29-15,5-12-13 16,-1-18-44-16,6-15-19 16,13-14-30-1,15-45-42-15,-5-5 67 16</inkml:trace>
  <inkml:trace contextRef="#ctx0" brushRef="#br0" timeOffset="17444.2394">25671 4441 352 0,'4'8'132'0,"6"-4"-72"16,4 17-35-16,0-13 36 0,-5 9-22 15,5-4-5-15,15-1-14 16,4 1-2-16,4-1-11 16,1-3 0-16,0-5 0 0,0-4-1 15,-6-8 1-15,1-5-2 16,-4-4 2-16,-6-8-4 16,-4-21-2-16,-5 0 0 15,-9 0-1-15,-10-4-7 16,-9 4-3-16,-9 4 3 15,-15 8 2-15,-9 9 0 16,0 13 4-16,0 16-5 16,-5 17 0-16,5 33 0 15,-5 13 2-15,-5 13 2 16,20 3 1-16,18 1 3 0,19-8 1 16,14-9 3-16,14-9 3 15,24-12-9-15,14-12-2 16,14-13-32-16,10-17-13 15,4-17-69-15,-5-20-27 16,-9-22-8 0</inkml:trace>
  <inkml:trace contextRef="#ctx0" brushRef="#br0" timeOffset="33012.5481">10287 14090 276 0,'-19'21'104'0,"14"13"-56"0,0-9-27 0,5-17 30 15,0-8-16-15,0 0-3 16,0 0-9-16,0 5-5 16,-4-18-4-16,-6-8-1 15,5-4-14-15,1-9-6 16,-1-3-4-16,0-13-1 0,5-9 4 16,0-4 3-16,5 0-2 15,4-25 2-15,1 0 1 16,-1 5 2-16,1 3 1 15,-1-4 1-15,1 9 2 16,-6 8 1-16,1 12-1 16,0 5-2-16,-1 8 3 15,-4 5 0-15,0 7-4 16,0 5 1-16,5 4 0 16,-5 4 0-16,5 9-7 15,0 4-3-15,4 4 10 16,5 8 4-16,10 9-4 15,-1 16 1-15,1 5-1 16,4 12 2-16,-4 5-3 16,9 24 0-16,0-3 1 0,0 3 2 15,9 5-3-15,5 0 0 16,-5-4 1-16,1-1 0 16,-1 1 0-16,-4-1 0 15,0 1-3-15,-1-9 0 16,1-17 10-16,4-12 8 15,-4-8 3-15,5-13 4 16,-6-21-1-16,1-13 2 16,-5-16-4-16,-5-9 0 15,-4-8-1-15,-5-21 0 16,-1-8-7-16,-3-17-2 0,-6-13-7 16,0-4-4-16,-4-4 3 15,0-4 3-15,-5 12-3 16,0 9-1-16,-5 3 0 15,0 1 2-15,1 13-3 16,-6 8-2-16,6 8-12 16,-6 12-5-16,5 5-20 15,1 13-8-15,-1 8-20 16,5 4-10-16,9 8-27 16,6 5-8-16,3-1 5 15</inkml:trace>
  <inkml:trace contextRef="#ctx0" brushRef="#br0" timeOffset="34438.6845">12072 13194 348 0,'19'-8'129'0,"0"4"-70"0,19-5-56 0,-15 9 26 15,10-4-17-15,14 0-2 16,10 4-8-16,14 0-4 16,4 4 1-16,-4 0 0 0,13 0 3 15,6 1 1-15,4 3 3 16,0 0-1-16,10 1 2 16,-10-1-6-16,-4 0-1 15,-1 1-2-15,-9-5 0 0,-14-4-36 16,0 0-16-16,-9-4-39 15,-15 0-15-15</inkml:trace>
  <inkml:trace contextRef="#ctx0" brushRef="#br0" timeOffset="34813.8937">11940 13538 340 0,'-4'0'126'0,"8"0"-68"0,11 0-41 0,-1 4 30 15,9-4-21-15,10 0-4 16,5 4-14-16,14 4-3 15,9 1-3-15,10 3-2 0,13 1 1 16,-3 4-4-16,-1 4 2 16,9 0 1-16,10-1 0 15,5 1 0-15,9-4 2 16,-28-4-1-16,32-1-1 16,1 5 1-16,5-4-1 15,-15-13-14-15,-14 0-3 16,-9 0-35-16,-5 0-14 0,-14 0-34 15,-19 0-13-15</inkml:trace>
  <inkml:trace contextRef="#ctx0" brushRef="#br0" timeOffset="35265.1771">12053 14023 344 0,'-23'-4'129'0,"18"8"-70"0,5 1-53 0,0-5 28 16,0 0-13-16,0 0 0 16,5 4-8-16,4 4-3 15,5 1-5-15,10-1 3 0,9 0 4 16,5 1 0-16,14-1 3 16,14 0-6-16,14 9-3 15,4 0-1-15,11-4-1 16,13-1-2-16,10 5 1 15,14 4-2-15,-5 0 2 0,0 0-4 16,5-5 0-16,-9-3 1 16,-6 4 0-16,-4-5-7 15,-9-3 0-15,-14-1-26 16,-10 0-10-16,-14-3-33 16,-10-5-15-16,-9-9-59 15</inkml:trace>
  <inkml:trace contextRef="#ctx0" brushRef="#br0" timeOffset="36255.2132">14890 14941 336 0,'-5'-4'126'0,"5"4"-68"0,-4-30-35 16,-1 22 37-16,5-21-22 15,-5-5-6-15,5-8-17 16,0-12-7-16,5-13-5 16,0-9-3-16,-1-12 3 0,1-16-4 0,0-1-2 15,4-12 2-15,-4 4 0 16,0 4 1-16,-1-13 2 15,1 9-1-15,0 4-1 16,-5 9 1-16,0-9-1 16,0 17-5-16,0 8-1 15,0 8-2-15,0 14 0 16,4 11 2-16,-4 10 2 16,5 7-7-16,0 9-1 15,4 8 0-15,1 9 0 16,4 16 2-16,9 9 1 15,10 16 1-15,0 22 2 16,0 8 4-16,5 20 3 0,4 22 2 16,1 0 3-16,-1 16-5 15,10-3-1-15,0 20 6 16,-5-17 6-16,0-8 5 16,0-8 2-16,-4 0-2 15,4-21 0-15,5-13-5 16,-5-13 0-16,-5-12-3 15,5-8 0-15,-9-13 3 16,0-8 3-16,-1-13-2 16,1-12 2-16,0-21-4 15,4-9-1-15,5-25-6 16,-4-25-1-16,-6-8 1 16,1-13 0-16,0 0 0 0,-5-13 0 15,0-3-2 1,-10 3-2-16,-4 5-2 0,-5 0 1 15,0 12 1-15,-4 13 2 16,-1 8-8-16,-9 5-3 16,0 3-20-16,0 13-6 15,0 9-24-15,0 12-8 16,0 9-46-16,5-1-20 16,0 5-4-1</inkml:trace>
  <inkml:trace contextRef="#ctx0" brushRef="#br0" timeOffset="40759.8526">2333 13085 376 0,'-14'-4'140'0,"14"4"-76"0,-14-8-57 15,9-1 31-15,-9-3-20 0,-5-5-2 16,-4 0-10-16,-1 1-4 16,-18-1-1-16,4-4-1 15,-23 0 0-15,-15 8 0 0,6 5 0 16,-11 8-3-16,1 4 2 15,14 0-4-15,-14 30 1 16,-9 12 0-16,9 21 2 16,0 25-1-16,9 21-1 15,10 0 3-15,9-4 0 16,14-13 1-16,29 1 2 16,9-5-6-16,19-4 1 15,9-4 1-15,5-9 1 16,19-12 1-16,-1-4 0 0,25-5 0 15,4-12 0-15,0-13-3 16,14-8 0-16,-4-13-1 16,-10-12 3-16,0-17 2 15,-5-12 2-15,1-13 1 16,-10-13 2-16,-5-4 6 16,-23 5 2-16,-10-9 6 15,-14 0 4-15,-14-17-10 16,-14-4-3-16,0-4-5 15,-5 0 1-15,-5 8-6 16,1-8-3-16,-5 8-8 16,-1 9-4-16,6 8-25 15,-1 8-13-15,1 4-25 16,-6 1-10-16,15 8-61 16,10-4-27-16,-6 4 89 15</inkml:trace>
  <inkml:trace contextRef="#ctx0" brushRef="#br0" timeOffset="41840.0221">3125 13349 272 0,'-57'17'101'0,"48"-9"-54"0,9-4-26 0,0-4 28 16,0 0-13-16,4 5-3 15,6-1-15-15,4 0-4 0,-5 0-8 16,15-4-6-16,-1 4-1 0,10 1 1 16,10-1 0-16,4 0 0 15,14-4 2-15,5 0-3 16,5 0-2-16,18-4 2 16,10 4 2-16,10 0 0 15,-6 0-1-15,1 4 1 16,-14 0-1-16,4 17-7 15,-5 4-3-15,-18-4-21 16,0-8-7-16,-15-1-27 16,-4-3-12-16</inkml:trace>
  <inkml:trace contextRef="#ctx0" brushRef="#br0" timeOffset="42170.8473">3120 13592 368 0,'-14'13'140'0,"19"-9"-76"0,9 4-57 0,-5-4 29 15,5 5-12-15,5-1 0 16,-10 5-11-16,15 3-3 15,0 1-6-15,9 4-3 0,4-4 0 16,10 0-1-16,5-1 0 0,-5 1-3 16,15 0 2-16,8 0-1 15,6-1-2-15,4 1 3 16,0 4 2-16,5 0-16 16,-1 4-4-16,-3-4-29 15,3 4-9-15,-4 0-36 16,5-4-14-16,10 9-16 15</inkml:trace>
  <inkml:trace contextRef="#ctx0" brushRef="#br0" timeOffset="43011.8244">5721 13437 364 0,'-24'-33'134'0,"24"24"-72"0,-4-8-55 16,-6 9 29-16,1-4-23 16,-5-5-7-16,-5 0-7 15,-5 0 0-15,-9 1 1 16,-9 3 0-16,-10 0 2 0,-5 9-3 16,-4 4 0-16,5 9 1 15,-10 3 2-15,9 5-1 16,-4 4-1-16,4 8 1 0,5 9 1 15,5 4-3-15,5 12 0 16,0 1-1-16,9 3-2 16,9-3 3-16,0 8 0 15,15 8-2-15,-5 13 2 16,14 8-1-16,14 0 0 16,0-8 2-16,19 4 0 15,5-17 0-15,14-13 2 16,14-7 3-16,14-10 2 15,14-7 1-15,0-9 2 16,5-8-3-16,5-13-2 16,4-8 2-16,5-13 0 15,5-8-3-15,-10-13-1 0,1-16 1 16,-10-13 2-16,-14-13-1 16,-10-8 0-16,-9 0 1 15,-14 5 1-15,-15-1 3 16,-18-4 1-16,-14-4-8 15,-10 0-3-15,-14 4 5 16,-9 4 6-16,-10 4-12 16,-23 5-3-16,-14 4-26 15,-19 8-8-15,-15 13-24 16,-9 8-9-16,-28 17-28 16,-4 12-10-16,-11 5-10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5:53:37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12096 13240 312 0,'-10'9'115'0,"10"-5"-62"0,-4 0-49 0,4-4 26 16,0 0-15-16,4 8-1 0,-4 1-8 15,5-1-2-15,0 9-2 16,0 4 3-16,-5 4 1 0,0 4 0 16,0 17-1-16,-5 9-1 15,0-1 0-15,0 1 2 16,1-9 1-16,-1-4-1 15,0-5-1-15,1 1-3 16,4-4-2-16,-5-5 1 16,0-4 1-16,0-8-10 15,1-5-4-15,-1-3-25 16,0-5-9-16,1-4-27 16,-6-4-9-16,-4-5-38 15</inkml:trace>
  <inkml:trace contextRef="#ctx0" brushRef="#br0" timeOffset="585.9597">12379 13223 356 0,'4'5'134'0,"-4"-1"-72"0,5 4-72 16,-5-8 22-16,0 9-13 16,0 3 0-16,-5 9-1 15,1 4 0-15,-1 5 2 16,0 11 2-16,0 6 1 0,-4 3-4 15,4-8 1-15,-4-5 0 16,4-7 2-16,0-5 1 16,1-8 3-16,4-9 8 15,9-12 5-15,1-9-7 16,8-24-4-16,1-10-5 16,5 1 0-16,4-4-4 15,0 0 0-15,-4 8 1 16,4 4 0-16,0 9-3 15,1 8 0-15,-1 4-1 16,0 9 3-16,-4 8 0 0,4 8 1 16,-4 9 2-16,-1 8 1 15,-4 4-4-15,0 9 1 16,5 4 0-16,-6-4 2 16,-4 8-3-16,1-4 0 15,-6 4 1-15,0-4 2 16,1 0-1-16,-1-5-1 15,1-7-24-15,4-1-9 16,0-17-27-16,5-3-10 16,0-13-62-16,4-5-32 15,6-8 84-15</inkml:trace>
  <inkml:trace contextRef="#ctx0" brushRef="#br0" timeOffset="1065.9102">13533 13278 352 0,'-9'4'132'0,"9"-4"-72"0,0 0-59 16,4 0 25-16,-4-4-16 15,10-4-3-15,-1-1-4 16,15 1 0-16,4-1-2 15,10 5-3-15,4 4 1 0,10 9-1 0,0 7 0 16,-5 10 0-16,0 3-2 16,0 17 5-16,-5 0 1 15,-4 0 0-15,-5-8-2 16,-5-5 3-16,-4-8 0 16,-5 1-1-16,-5-10-2 15,-9-7 3-15,-5-5 2 16,-10-8 0-16,-9-1 2 15,1 1-4-15,-6 0-2 16,-4 4 0-16,-5 0 1 16,0 8-1-16,-5 5 2 15,0 4-4-15,1 4 0 0,4 8 1 16,9-4 2-16,5-4-1 16,10-4-1-16,9-5-2 15,14-3 1-15,10-13 1 16,4-5 0-16,5-8-27 15,9-3-11-15,5-6-36 16,0-3-16-16,1-13-43 16</inkml:trace>
  <inkml:trace contextRef="#ctx0" brushRef="#br0" timeOffset="1397.9157">15729 13144 296 0,'37'-13'110'0,"-13"13"-60"0,-5-4-34 15,-10-4 27-15</inkml:trace>
  <inkml:trace contextRef="#ctx0" brushRef="#br0" timeOffset="1785.8116">15828 13094 570 0,'0'-13'35'0,"-10"5"-19"15,-13 4-6-15,-10-1-3 0,-10 10-3 16,-4-1-3-16,0 4 2 16,-5 0 0-16,14 1-1 15,-27 3-2-15,3 5 1 16,10 0 1-16,10 0 1 15,9-5 1-15,19 1-2 16,19-5-4-16,13 1-1 16,11-1 2-16,4 4 0 15,9 5-2-15,5 0 0 16,0 4-1-16,0 4 3 16,1 0 0-16,-11 9 1 15,-4-5-3-15,-9 5 2 16,-5-1 3-16,-15-8 1 15,-8 0-1-15,-6 0-2 16,-9-4 1-16,-14-4 1 16,10-4-1-16,-24-5 2 15,-5-4-2-15,0-4 2 16,10 0-4-16,-10-4 0 0,5 0-12 16,9 0-5-16,10-5-23 15,14-7-9-15,9-14-29 16,19 1-13-16,14-5-32 15</inkml:trace>
  <inkml:trace contextRef="#ctx0" brushRef="#br0" timeOffset="1996.9116">16322 13156 304 0,'14'17'112'0,"-9"-8"-60"0,-5 12-41 16,0-9 26-16,0 5-22 15,-5 0-6-15,5 4-6 16,-4 0-3-16,-1 4 1 16,0 8-1-16,-4 5 2 0,-1 0-14 15,1-1-7-15,4-7-21 0,1-5-8 16,-1-4-27-16,0-9-10 16,1-12-10-1</inkml:trace>
  <inkml:trace contextRef="#ctx0" brushRef="#br0" timeOffset="2162.1289">16261 12909 416 0,'-5'-8'154'0,"10"4"-84"0,5 0-88 15,-6-1 22-15,6 1-72 16,4-4-24-16,5-1-62 15,-1-11-23-15</inkml:trace>
  <inkml:trace contextRef="#ctx0" brushRef="#br0" timeOffset="2701.3185">16614 13240 404 0,'-33'67'151'0,"15"-29"-82"0,-1 4-56 16,14-21 33-16,-4 0-28 15,-1 8-7-15,6-8-10 16,-1 0-2-16,0-9 1 16,5-3 0-16,0-18 2 0,10-7-6 0,-1-5-1 15,0-4 2-15,6-9 3 16,-1 5 1-16,0 0-1 16,5 3 1-16,4 5-1 15,5 1-3-15,5 3 2 16,5 4 1-16,-5 1 2 15,0 3-3-15,5 5-2 16,-5 8 2-16,-5 5 0 16,-4 7 1-16,-6 5 0 15,-3 0 0-15,-6 4 0 16,0-4 0-16,1 0 0 16,-5-4 0-16,-1-9 2 0,1 1-1 15,0-9-1-15,-1-4 3 16,11-5 0-16,-6-3-4 15,0-5 1-15,6-4 0 16,-1 0 2-16,0 0-3 16,0 4-2-16,0 5 2 15,0 3 0-15,0 5-2 16,5 8 2-16,5 5 1 16,-1 3 0-16,1 5 0 15,-1 4 0-15,1 0-3 16,0 8 2-16,-6 5 1 15,1 3 0-15,-5-7-22 16,1-5-10-16,-6 0-37 0,5-8-16 16,0-9-70-1</inkml:trace>
  <inkml:trace contextRef="#ctx0" brushRef="#br0" timeOffset="3272.7936">17741 13186 400 0,'4'37'151'0,"-13"-7"-82"0,9 16-52 0,0-21 36 15,0 4-35-15,0 9-8 16,5 8-8-16,-1 4 0 16,1 1-1-16,-5 3-3 0,0 5 1 0,-5 8 1 15,1 8 0-15,-1-4-3 16,0 1 2-16,0-1 1 15,1-13 2-15,-1-16-3 16,0-12-2-16,5-1-14 16,0-54-35-1,5-9-1-15,0-12-10 16,-1-4-1-16,1-13 22 16,-5-4 9-16,0-4 25 15,0-17 10-15,0 4 22 16,0 5 9-16,0 3 6 15,5 9 3-15,4 13-12 16,1 8-3-16,4 8-16 16,5 4-4-16,9 9-5 15,5 9-2-15,0 7 1 0,0 9-1 16,0 4-3-16,0 13 2 16,-5 4 1-16,-9 4 2 15,-5 0 5-15,-4 0 4 16,-10 1 5-16,-5-5 4 15,-5-5-1-15,-8 5-2 16,-15-4-9-16,0-4-3 16,-5-9-3-16,-4-4 1 15,-6-9-4-15,1-3-2 16,5-1-16-16,4-4-7 16,10 1-36-16,4-1-12 15,15 0-74-15,18-4-48 16,10-12 90-16</inkml:trace>
  <inkml:trace contextRef="#ctx0" brushRef="#br0" timeOffset="3499.1227">18589 12914 436 0,'9'58'162'0,"-4"-41"-88"0,-5 8-71 16,0-12 31-16,0-1-25 15,0 5-4-15,-5 4-6 16,0 8-1-16,-4 9 2 16,0 4-7-16,-1 4 0 0,1 8-8 15,-1 5-1-15,1-5-20 16,-1-3-7-16,6-14-34 0,4-12-14 16,4-16-51-1</inkml:trace>
  <inkml:trace contextRef="#ctx0" brushRef="#br0" timeOffset="3888.6293">18961 13249 464 0,'23'46'176'0,"-4"-25"-96"0,5 4-91 0,-15-17 27 15,10 1-14-15,5-5-2 0,4-4-2 16,0-9 1-16,1-3 1 15,-1-5-5-15,0-4 1 0,0-4 2 16,-4 0 3-16,-1 0-2 16,-4-5 0-16,-5-3 3 15,-14 4 3-15,-4-1-2 16,-6 5-2-16,-4 4-5 16,-9 9-2-16,-6 7 0 15,-8 14 2-15,4 8-1 16,-5 8 4-16,0 12 0 15,1 9 3-15,4 9 5 16,9-5 6-16,10 5-1 16,14-1 1-16,9 0-7 15,5-12-4-15,19-8-1 16,5-9-1-16,9-8-25 0,19-9-8 16,0-12-45-16,10-17-20 15,-1-13-69 1</inkml:trace>
  <inkml:trace contextRef="#ctx0" brushRef="#br0" timeOffset="4623.9847">20916 13177 472 0,'-42'-8'178'0,"14"0"-96"0,-24-5-98 15,33 9 28-15,-9 0-14 16,-15-5-2-16,6 5 0 16,-11 4 0-16,1 4 3 15,-4 5-2-15,-6 12-1 0,5 12 3 16,10 9 2-16,13 0 0 15,15-4-1-15,14-1 3 16,19-7 2-16,9-9-2 16,10-13 0-16,5-8-3 15,4-8-3-15,0-13-1 16,-5-4 0-16,5-5 3 16,-9 1 2-16,-10 0 4 0,1-1 4 15,-20-3 0-15,-4-1 2 16,-10 1 0-16,5 3 1 15,-5 5-6-15,-9 9-2 16,5 7-4-16,-1 9-3 16,1 9-1-16,4 7 0 15,5 14 0-15,5 16 3 16,4 12-2-16,5 14 1 16,10 7 2-16,0 5 2 15,-1 4-3-15,-4 0-2 16,0 4-1-16,-5-4 3 15,-5 12 2-15,-4-12 2 16,0-12-1-16,-10-9 1 16,-4-9-2-16,-10-12-1 0,0-8 3 15,-9-13 0-15,-5-12-1 16,-10-9-2-16,6-12 1 16,-6-17 1-16,-9-17 3 15,-4-4 2-15,-1-13-3 16,10 4-3-16,5 9 0 15,9 5-1-15,14 7 0 16,10 5 0-16,9 4-7 16,14-1-3-16,14-3-10 15,14 8-5-15,5 0-15 16,10-4-7-16,0-4-24 16,27-5-10-16,1-3-73 15</inkml:trace>
  <inkml:trace contextRef="#ctx0" brushRef="#br0" timeOffset="5059.8433">21166 13291 520 0,'-5'25'192'0,"5"-25"-104"0,5 0-96 0,-5 0 34 16,5 0-27-16,-1-5-3 15,1 1-8-15,0 0 0 0,4 4 6 16,1 4-6-16,-1 9-1 0,5 8 2 16,-4 8 2-16,-1 5 2 15,1 3 5-15,-1-7 1 16,-4-5 3-16,-1-9 1 16,1-3 1-16,5-9-5 15,-6-16 1-15,1-13 9 16,0-9 3-16,-5-12-1 15,0-4 1-15,-5-1-5 16,0-3 1-16,-4 0-3 16,4-1 2-16,0 9-2 15,5 0 0-15,0 12-6 16,5 9-1-16,5 4-2 16,4 9 3-16,9 3-7 0,6 9-2 15,8 5-19-15,10-1-8 16,10 0-21-16,4 0-6 15,5-4-34-15,0 0-13 16,0-8-27 0</inkml:trace>
  <inkml:trace contextRef="#ctx0" brushRef="#br0" timeOffset="6004.5564">22104 13043 476 0,'-10'21'178'16,"10"-21"-96"-16,0 5-93 0,0-5 29 0,0 0-20 16,10 4 0-16,-1 0 4 15,5-4 4-15,0 4-3 16,5 4-2-16,0 1 0 0,5 3-4 16,-1 1 2-16,-4 0-1 15,0 3-2-15,0 1 5 16,0 0 1-16,-1 0-3 15,-3-1-1-15,-6-3 1 16,-4-1 0-16,-5-3 1 16,-10-5 2-16,-9-4 1 15,-14 0 1-15,-4 4 0 16,-6-4 0-16,1 0 0 16,0 4 0-16,-1 5-2 15,1 3 1-15,-1 9 0 16,-4 4 1-16,14 1-5 15,5 3 1-15,9-4-2 0,10 4 0 16,9-4 0-16,4-4 0 16,11-8-9-16,8-21-5 15,5-13-25-15,5-9-9 16,10-16-36-16,13 0-15 16,6 4-15-1,-1-16-5-15,0 7 66 16,-4 9 96-16,-10 5 51 15,-5 7-8-15,-4 14-8 16,-10 3-16-16,-4 5-3 16,-6 20-10-16,-3 5-2 0,-6 4-16 15,-4 17-8-15,-1 12-12 16,-4 4-4-16,0 18-3 16,0 3-2-16,0 9 1 15,0-9 1-15,0 1-3 16,0-5-2-16,0-8 4 15,-4-13 3-15,-1-12-1 16,0-9-2-16,-4-12 2 16,-1-13 0-16,-4-13-1 15,-5-7 1-15,-4-14-2 16,-1-16 2-16,1-17 0 16,-5-12 1-16,-1-9 6 15,1-4 4-15,14 5-5 16,4 3-1-16,10 9-4 0,10 12-3 15,9 5-3-15,9 8 1 16,10 8-4-16,9 9 1 16,0 12 0-16,-5 13-1 15,1 8 1-15,-6 4 0 16,1 9 3-16,-10 0 0 16,-4 0 3-16,-10 3 1 15,-4 1-1-15,-10 5-2 16,-5-1 1-16,-5 0 1 15,-8 0-3-15,-11 0-2 16,-4-4 4-16,-4-4 1 0,-1-9 0 16,5-4-2-16,9-8-21 15,5-4-9-15,10-9-45 16,4 0-16-16,15-12-83 16,4-17-45-1,0-4 107-15</inkml:trace>
  <inkml:trace contextRef="#ctx0" brushRef="#br0" timeOffset="6335.8611">22881 12608 400 0,'5'29'151'0,"-5"-8"-82"0,-5 13-58 16,5-22 32-16,0 17-30 16,0 1-6-16,0 3-5 15,0 9-2-15,-5 0 0 16,1 4 0-16,-1-4 0 0,5 0 0 0,0-4 0 15,0-5 8-15,0-8 5 16,14-12 22 0,5-9-16-16,5-4-5 15,-1-17-9-15,5 0-4 16,1 1 2-16,-1-1 0 16,0 4-4-16,0 9 1 15,5 8 0-15,-4 9 0 16,-1 8-3-16,-4 8 2 15,4 9 1-15,-9 8 2 16,-5-4-3-16,-5-4-2 16,-9 8-51-16,-4 8-22 15,-20-4-126 1</inkml:trace>
  <inkml:trace contextRef="#ctx0" brushRef="#br0" timeOffset="8031.5726">15865 14622 376 0,'-4'-4'143'0,"4"4"-78"0,4-4-69 15,-4 0 26-15,0-5-12 16,0 1 2-16,-4 0-1 16,-1-9 3-16,-9 0-7 0,-10 0 2 0,-4-3 4 15,-5-1-3-15,-14 0 0 16,0 4 0-16,0 0 1 16,-5 5-8-16,-5 3-1 15,-4 5-4-15,0 8 0 16,4 13 2-16,1 4 0 15,8 8-3-15,6 13 0 16,9 17 2-16,14 8 2 16,10 8-5-16,14 1 1 15,13-9 1-15,20-5 1 16,14-16 1-16,4-4 0 16,10-12 0-16,5-14 0 0,0-11 2 15,-1-14 1-15,-4-8-1 16,-4-24 1-16,-10-1 2 15,-5-4 2-15,-14-5-6 16,-19 5 0-16,-10 0 10 16,-18 0 5-16,-9 4-6 15,-6 5-1-15,-8-1-5 16,4 4-3-16,5 5-5 16,4 4-2-16,5 4-24 15,10 4-10-15,9 0-43 16,14 5-20-16,24 3-64 15</inkml:trace>
  <inkml:trace contextRef="#ctx0" brushRef="#br0" timeOffset="8512.2177">17712 14995 312 0,'5'-17'118'0,"-5"5"-64"0,9-34-30 0,-9 25 35 16,0-4-10-16,-4 0 1 0,-6-1-13 16,-4 1-3-16,-5 0-19 15,-4 0-7-15,-5 4-1 0,-5 4-6 16,-5 9-1-16,-5 4 0 15,1 12 2-15,4 9-6 16,1 8-1-16,4 17 2 16,4 8 1-16,11 5 2 15,8-5 0-15,10-4-3 16,10-4 2-16,8 0 3 16,11-9 1-16,4-12 1 15,4-12 0-15,-4-5-5 16,0-8 1-16,5-9 2 15,-10-4 3-15,-4-8 2 16,-5-4 1-16,-5-13-4 16,-9-4-3-16,-1 0 0 15,-4-4-1-15,0 8-16 0,0 4-6 16,10 4-27-16,-6 5-11 16,6 4-34-16,-1 8-14 15,5 9-41 1</inkml:trace>
  <inkml:trace contextRef="#ctx0" brushRef="#br0" timeOffset="8842.432">18188 14853 368 0,'28'50'137'0,"-9"-12"-74"0,0-5-56 0,-9-20 29 15,-1 4-19-15,-4-5 9 16,-5 5 0-16,-5-5-14 15,0-3 10-15,-4-9 4 0,-5-4 1 16,-10-5 2-16,5-8-5 16,0-12-3-16,5 0-7 15,0-5-4-15,5-8-3 16,4-8-2-16,5 4-3 16,10 4-2-16,4 5 1 15,4 3-1-15,6 9-3 16,4 4 0-16,5 4-1 15,0 9 0-15,5 4-6 16,4 4-4-16,1 0-8 16,-6 4-3-16,6 0-14 15,4 4-5-15,-5-3-31 0,1 3-15 16</inkml:trace>
  <inkml:trace contextRef="#ctx0" brushRef="#br0" timeOffset="9338.312">19451 14585 392 0,'-19'8'148'0,"14"0"-80"0,1 5-48 16,4-5 37-16,0-8-24 15,0 0-9-15,9 0-10 16,10-4-4-16,5-4-6 16,9-5 2-16,-1-8 3 0,1-8 1 15,0-4 2-15,0-1-2 16,-4 0 1-16,-6 1 0 15,-4 4 1-15,0 4-4 16,-5 4 0-16,-4 4-5 16,-1 8-2-16,-4 14-3 15,-1 7 1-15,1 9 1 0,-5 17 0 16,5 4-3-16,-5 16 2 16,4 9 1-16,-4 9 2 15,0 3-1-15,5 1-1 16,-5-5 1-16,0 1-1 15,0-13 0-15,5-13 0 16,-5-4-5-16,0-8-1 16,14-17-116-1,0-30-108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5:54:04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17203 10677 252 0,'19'33'93'0,"-19"-33"-50"0,5 5-33 16,-5-5 25-16,0 0-10 15,0 0-2-15,0 0-7 16,0 0-2-16,0-13-8 16,-9-8-4-16,-1 4-1 0,1 1 3 15,-5-1 5-15,-1-4-1 16,1 0 1-16,-5-4 3 15,1 0 5-15,-1-9-7 16,-5 5-1-16,-9 4-3 16,-4 0 1-16,-6 4 0 15,5-9 1-15,-4 1-2 16,-5 0-1-16,-5-1-3 16,-4 1 1-16,-6 4 0 0,1-4 1 15,0-1-2-15,0 5 1 16,-5 0-2-16,0 4 2 15,-5-8-2-15,0 8-1 16,15 4-2-16,-24 17-1 16,0 0 2-16,-1 9 0 15,6 7 1-15,-5 5 2 16,-5 0-3-16,0 17-2 16,-4 4 2-16,4 4 0 0,-5 4-2 15,6 9 2-15,4 8 1 16,9 8 2-16,10 1-1 15,9-1-1-15,0-12 1 16,14 8 1-16,19-8-3 16,5 0 0-16,10 4 1 15,8 0 0-15,1-17 2 16,23 29 1-16,10 1-1 16,4-9-2-16,10-12 3 15,9-9 0-15,5-4 1 16,14-4 0-16,1-13-2 15,8-8 1-15,10-12 2 16,14-13 4-16,5-13-2 16,14-17 1-16,-10-12-3 15,1-4 0-15,-15-5 1 16,-9 1 1-16,-5-5-3 0,-13 9-1 16,-11-8 5-16,-9-1 3 15,-9-4-6-15,-9-12-1 16,-10-13 0-16,-14-9 2 15,-10 5-1-15,-14-4 2 16,-9-5-2-16,-14 5 0 16,-10-21-3-16,-4 4 1 15,-15 4-15-15,-4 8-7 16,-33 5-30-16,-29 0-11 16,-42 16-73-16,-37 13-31 15,-48 8 22-15</inkml:trace>
  <inkml:trace contextRef="#ctx0" brushRef="#br0" timeOffset="4068.6511">10541 6849 384 0,'-9'-17'145'0,"4"13"-78"0,-9 0-58 0,4-1 32 16,-9 1-16-16,-9 4-5 15,-14 0-14-15,-15 0-6 16,-9 4 0-16,-14 1-3 0,-9 3 1 15,-20 9 0-15,-9 8-2 16,1 13 3-16,13-1 0 16,10 5-2-16,9 4 0 15,28-12-5-15,29 3-16 16,19-7 2-16,23-1 3 16,28-4 3-16,24 0 5 15,14 1 2-15,0-1 6 16,5 4 1-16,0 9 2 15,0 4 0-15,-10-1 0 16,-4 6 0-16,-15 3 4 16,-8 0 5-16,-11-4 6 15,-8 9 3-15,-11-1-1 16,-18-8 2-16,-14-4-6 16,-14 0 0-16,-5-9-8 15,-14-3-3-15,-5-1-6 16,-4-4 0-16,-6-8-11 15,1-9-6-15,0 1-21 16,9-9-9-16,14-9-33 16,34-8-11-16,13-16-29 15</inkml:trace>
  <inkml:trace contextRef="#ctx0" brushRef="#br0" timeOffset="4281.219">10833 7431 340 0,'10'34'126'0,"-6"-18"-68"0,6 1-50 0,-6-9 29 15,6 5-21-15,-1 0-6 16,1 3-6-16,-1 5-1 16,-4 4-2-16,-5 0-7 0,0 5-1 0,-5-5-39 15,0 8-17-15,1-3-51 16,-1 12-58-1,-14-34 58-15</inkml:trace>
  <inkml:trace contextRef="#ctx0" brushRef="#br0" timeOffset="4415.8787">10857 6870 192 0,'-10'-46'71'0,"20"16"-38"0,13-32-85 16,-4 36-8-16</inkml:trace>
  <inkml:trace contextRef="#ctx0" brushRef="#br0" timeOffset="5059.0412">11290 7318 324 0,'-5'88'121'0,"10"-38"-66"0,9 17-60 0,-4-29 20 16,4 8-11-16,0 25-3 15,0-4 0-15,0-4 1 16,5-4-1-16,-5-9-1 0,0-8 3 0,-4-9-4 16,-1-8-2-16,5-12 4 15,0-13 1-15,1-8 4 16,-1-13 3-16,5-25-6 15,4-5-2-15,1-3-1 16,-1 4 0-16,1 4 0 16,-1 8 0-16,1 8 0 15,-5 5 2-15,0 4-3 16,0 9-2-16,-1-1 2 16,6 5 0-16,-1 4 1 15,10 4 0 1,-4 0 0-16,-6 0 0 15,1 0 2-15,-5 0-3 16,0 4-2-16,-5-4 4 16,0 8 1-16,0 5 0 15,0-1-4-15,0 1 1 16,-4 0 1-16,-1-1 0 16,5-4 0-16,-4 1 2 15,-1-1-3-15,5-4 0 16,0 1 1-16,5-5 0 15,5-9 0-15,-1 1 2 16,1-9 3-16,-1 0 2 16,-4 1-3-16,0-1-3 15,0 0-3-15,0 5 1 16,-5 3 1-16,0 5 2 16,0 0-3-16,0 4-2 0,-4 4 2 15,-1 4 2-15,1 1-2 16,-1-1 0-16,-4 0-23 15,-1 9-10-15,6-4-42 16,-1-1-18-16,1-3-20 16</inkml:trace>
  <inkml:trace contextRef="#ctx0" brushRef="#br0" timeOffset="5599.8489">12887 7573 344 0,'-4'5'129'0,"8"-5"-70"0,1 8-67 0,5 0 23 16,-1 1-10-16,0 3 0 16,1 9-6-16,-1 4-1 15,1 30 1-15,-1 8 0 0,1 16 1 16,-6 9-3-16,-4 13 0 15,-4 8 2-15,4 4 0 16,-5-9 1-16,5-24 2 16,0-13-1-16,0-17-1 15,0-12 3-15,-5-13 2 16,-4-42-7 0,-5-20-3-16,4-18-2 15,-4-8-1-15,0-20 2 16,0-14 2-16,0-12 2 0,4 0 1 15,1 1 1-15,4 7 2 16,5 1 1-16,14 3-4 16,10 1-1-16,4-9-2 15,5 17 3-15,0 17-2 16,5 17 1-16,-1 16 2 16,1 29 0-16,-5 22 0 15,-9 12 2-15,-6 13 3 16,-8 12 4-16,-15 0-2 15,-9 5 1-15,-10 3-1 16,-4-3 1-16,0-9-2 16,0-4-1-16,-5-13-28 15,-5-12-11-15,0-17-54 0,5-17-21 16,10-37-5 0</inkml:trace>
  <inkml:trace contextRef="#ctx0" brushRef="#br0" timeOffset="6155.0692">13509 6602 412 0,'-18'50'154'0,"18"-21"-84"0,-5 26-77 0,10-30 24 15,-1 13-13-15,1-9-3 0,4 55 0 16,6-1 1-16,-6 5-1 15,0-4-1-15,1-8 3 0,4-5-4 16,-5-8-2-16,10-9-12 16,-5-12-5-16,0-9-3 15,5-12 2-15,5-8 6 16,4-9 7-16,10-4 3 16,0-4 3-16,-1 0 1 15,6 0 1-15,8-5 4 16,-3 5 2-16,-1 4-2 15,-5 0-3-15,1 0 0 16,-6-4 1-16,1-5-3 16,0-7 0-16,4-9 7 15,-9-1 6-15,-5-3-6 16,-4-4-1-16,-5-1-3 16,-5-8 1-16,-9-4-2 0,-10 8 2 15,-9 5 0-15,-5 4 1 16,0 8 2-16,-5 8 1 15,-4 17-6-15,0 17 0 16,-10 13-1-16,1 8 0 16,-1 8 0-16,10 4 0 15,9-3 0-15,19-5 2 16,14 0-3-16,5 0 0 16,9 0-4-16,14-8-1 15,10-5-19-15,14-12-9 16,14-13-22-16,19-8-7 0,14-4-73 15</inkml:trace>
  <inkml:trace contextRef="#ctx0" brushRef="#br0" timeOffset="6770.6026">16054 7054 396 0,'-14'0'148'0,"-5"0"-80"0,-14 0-70 15,14 4 27-15,-9 5-15 16,-15 16-1-16,-4 4-5 16,-5 5-3-16,-9 3 0 15,0 5-4-15,4 8 0 0,15-12 2 16,4 8 2-16,19-8-2 16,10-5-2-16,14-7-1 15,13-10 3-15,11-7 2 0,8-9 4 16,-8 0-2-16,18-21-2 15,0-4 4-15,-5-1 4 16,-9-3 1-16,-9 0 2 16,-5-1 0-16,-10-7 2 15,-4-5-3-15,-5 8-1 16,0 9-9-16,0 4-2 16,0 17-7-16,5 17-2 15,4 8 0-15,5 16 1 16,5 14 3-16,0 7 2 0,0 18-1 15,0 16 1-15,-5 25 3 16,-5 9 0-16,-14-5-2 16,-9 5 0-16,-5 12-1 15,1-12 3-15,-6-13 0 16,-4-21 3-16,-5-13-1 16,-10-12 2-16,-8-20-2 15,-1-10 2-15,-14-16-2 16,-5-12 2-16,0-18-7 15,1-12-1-15,8-25 2 16,11-8 1-16,13-5 4 16,10 0 1-16,13 5-4 15,15-13-1-15,24-4-4 16,18 8 1-16,15 4-2 0,18 5 2 16,15-5-21-16,9-8-11 15,9 4-31-15,24 5-14 16,-9 3-59-1</inkml:trace>
  <inkml:trace contextRef="#ctx0" brushRef="#br0" timeOffset="7401.9087">16841 7477 312 0,'-33'21'118'0,"23"-17"-64"0,1 13-50 0,4-4 26 16,0 7-19-16,-4 6-6 15,0 3-3-15,-1 9-2 0,1-9 0 16,-1 4 6-16,1-16 4 0,4-4 17 16,0-5 9-16,1-8-3 15,4-12-2-15,4-14-9 16,6-7-3-16,4-9-11 16,0-12-3-16,0-1-3 15,5 1-2-15,0-1 3 16,5-12 0-16,8 9-4 15,1 3 1-15,5 9-5 16,0 8-1-16,9 9-2 16,-5 8 0-16,5 9 2 15,-4 3 4-15,-1 5 1 16,1 4 1-16,-1 17 0 16,1 8 2-16,-6 0-1 0,1 4-1 15,0 5 1-15,-5-1-1 16,0 1-3-16,4 4 2 15,-4-1-1-15,-9-3-2 16,-5-9 0-16,0-4 3 16,-5-4 2-16,0-5 2 15,-5-3 1-15,-4-5 0 16,-5-4 2-16,-14-9 1 16,-5-3-1-16,-5 3 1 15,-9 1-4-15,0 0-2 16,-4 3-3-16,-1 14-1 15,0 8-1-15,5-1 3 0,5 5-2 16,5 0-1-16,4 0 0 16,5 0 3-16,4 0 0 15,10-4 1-15,10-9-9 16,8-8-2-16,11-8-16 16,8-5-6-16,20-8-28 15,-1-12-14-15,6-5-77 16,-6-4-39-1,-9 0 98-15</inkml:trace>
  <inkml:trace contextRef="#ctx0" brushRef="#br0" timeOffset="8076.6109">18264 7335 400 0,'9'16'148'0,"0"-7"-80"0,15 20-81 15,-15-8 22-15,1 8-11 16,-5 22 0-16,-5 37 2 16,-5 16 0-16,-5 9 0 15,-4-4-3-15,-9 17 2 0,-6 16-1 16,1-20-2-16,5-13 3 15,4-26 2-15,5-20 4 16,4-17 2-16,1-12 5 16,4-17 3-16,0-22-6 15,1-32-1-15,-1-22-2 16,0-8-1-16,1-17 1 16,-1-12 1-16,5-21-3 15,0-5-1-15,9 5-1 16,5-4 1-16,10 3-4 0,4 9-2 15,10-8-1-15,14 8 3 16,0 17-2-16,-5 17 1 16,0 16 0-16,5 17-2 15,-1 17-2-15,-8 17-1 16,-5 24 1-16,-10 26 2 16,-9-8 4-16,-29 37 4 15,-13 0-1-15,-6 5 0 16,-8-5 1-16,-6-8 0 15,-9-9-5-15,10-12 1 16,4-13-35-16,5-20-15 0,15-26-40 16,32-33-18-16,14-17-25 15</inkml:trace>
  <inkml:trace contextRef="#ctx0" brushRef="#br0" timeOffset="8392.5302">19281 6568 348 0,'24'42'132'0,"-15"0"-72"0,20 12-41 16,-20-24 34-16,0 12-22 16,-4 16-5-16,0 30-16 15,-5 4-6-15,-10-4-3 16,-4 0-1-16,5-12 2 0,-1-9-1 16,1-13-1-16,9-12-4 15,0-13 0-15,14-12-7 16,14-9-3-16,5-12 8 15,5-8 5-15,9-1 5 0,5 13 3 16,0 0 5-16,4 9 3 16,1 7-2-16,-5 18 0 15,0 12-7-15,-1 29-4 16,-8-4-4-16,-1-4-1 16,-9-8-34-16,-4-9-15 15,-20-8-77-15,-9-8-32 16,-14-22 27-1</inkml:trace>
  <inkml:trace contextRef="#ctx0" brushRef="#br0" timeOffset="20791.7439">24158 5630 220 0,'-9'-13'82'0,"13"5"-44"0,-4 4-44 16,-9 0 47 0,-5-1-16-16,0 1-10 15,-1 0-6-15,1 0-6 16,0 4-5-16,0 0 1 0,0 0 3 15,0 0 1-15,0 4 3 16,4 0 3-16,1 0 2 16,4 1 3-16,0-1 2 15,5-4 2-15,10 8-6 16,9 1 1-16,9-1-6 16,10 0 1-16,4-3-3 15,10-5 2-15,9 0-4 16,5 0-2-16,9 0 2 0,6-5 2 15,18 5-4-15,-5 0-1 16,0-4 2-16,5 0 3 16,-5 0-2-16,10 0 0 15,4-1-1-15,5 1-2 16,-4 0 3-16,-6 0 2 16,-4-5-4-16,-9 5-1 15,-1-4 0-15,-9 4 2 16,-9 0-3-16,-10 4-2 15,-9 0 2-15,0 0 2 16,-10 0 0-16,-13 0-1 16,-15 0 5-1,-14 0-3-15,-10 4 1 0,-8-4-3 16,-15 4-1-16,-5 0 3 16,-19 0 1-16,-4 0-1 15,-10 1-2-15,-13-1-2 16,-11 0 1-16,-4 0-1 15,-9 5 0-15,0 7 2 16,4-7 2-16,-9 8 1 16,0-1 1-16,0-3-7 15,9 12 0-15,0-8 1 16,15-5 1-16,9 1 1 16,4-5 2-16,6 1-1 15,18-5-1-15,0 4 3 16,14 1 0-16,5-5-6 15,24 0 0-15,9 0 1 16,9 4-1-16,15-3 1 16,14-1 0-16,13 0 0 15,15-4 2-15,19 4 2 16,10-4-1-16,8 0-1 16,6 0-2-16,4 0 1 15,4 0-1-15,11 0 0 16,-1-4 4-16,-5 8 1 15,-4 0-1-15,-5-4-2 16,0 0 1-16,-14-4 1 16,5 0-3-16,-15 0 0 15,-8-5 1-15,-15 5 0 0,-15 0 0 16,-8-4 2-16,-10 4-1 16,-10-9 2-16,-9 0-4 15,-9 1 0-15,-14-1-32 16,-24-8-15-16,-14 5-34 15,-10 3-13-15,-14 13-24 16</inkml:trace>
  <inkml:trace contextRef="#ctx0" brushRef="#br0" timeOffset="21888.8894">23974 6078 316 0,'0'-25'118'0,"0"25"-64"0,14-25-63 0,-4 29 18 16,-1-12-12-16,10 4 2 16,9-1 1-16,1 5 0 0,-1 0 0 15,5 0-5-15,0 17 1 0,0 0 2 16,-5 4 1-16,0 0 1 16,5 4 0-16,-4 4 0 15,-11 9 2-15,1-5-3 16,-5-3 0-16,-4 7 1 15,-1-3 0-15,-4-9 4 16,0 9 0 0,-10-22 1-16,-4-4-3 15,-6-16-2-15,-3 0 1 16,-6-1 1-16,1-3 3 16,-6 3 2-16,-8 1-1 15,-6 4-1-15,5 0-6 16,1 4 1-16,4 4 0 15,5 4 2-15,4 13-3 0,10 8-2 16,4 1-1-16,10-1 0 16,5-4 3-16,23-4 0 15,1-4 1-15,4-4 2 16,4-1-1-16,1-8-1 16,0-4 1-16,-1 0-1 15,6 0 0-15,-10 0 2 16,-5-4-1-16,-4 4-1 15,-6 0 1-15,1 0-1 16,-5 0-3-16,1 0 2 16,-1 0 1-16,-5 4 0 15,-4-4 0-15,-5 0 2 0,0 0-1 16,0 0-1 0,0 0 14-16,5-21 14 15,-1-16-4-15,-4 3-11 16,5-4-6-16,0 1-5 15,-1 3-2-15,1 1-2 16,5 3 1-16,-1 5-1 16,5 4 0-16,0 5 2 15,5 3 0-15,5 5-3 16,4 3 0-16,0 5 2 16,15 0 0-16,-1 5-2 15,-4 3 0-15,-1 0-3 16,1-3-1-16,-5-5 10 15,0-5 5-15,-5 1-1 16,-4-4-2-16,-5-1 0 0,0 1-1 16,-5 0-5-16,-10-5 1 15,-4 5 0-15,-4-1 2 16,-10 1-1-16,-5 4-1 16,0 0-4-16,-5 4 0 15,-4 8 0-15,4 5 2 16,6 7-1-16,4 1-1 15,14 5 3-15,4-1 0 16,6 12-2-16,4 5 2 16,5 0 1-16,9-8 2 15,0-1-3-15,10-4 0 16,4-3-17-16,-4-5-8 0,0-5-22 16,-1-3-7-16,-4-5-35 15,-4 5-55 1,-6-9 38-16</inkml:trace>
  <inkml:trace contextRef="#ctx0" brushRef="#br0" timeOffset="23149.4442">24874 6836 296 0,'-4'-12'112'0,"-1"7"-60"0,5 10-61 16,0-5 18-16,0 8-14 15,9 5 1-15,1 8 2 16,-6 8 3-16,1 21 0 15,0 9-1-15,-5-1 1 0,-5 1-1 16,0-4 0-16,1-9 0 16,-10-9 2-16,4-3-1 0,1-9-1 15,-1-4 18-15,1-9 10 16,-5-12-8-16,4-8-3 16,1-9-10-16,-1-20-5 15,1-14-1-15,4-3 1 16,1-5-3-16,4 5-2 15,9 4 2-15,10 3 0 16,4 10-2-16,1 3 0 16,4 5 2-16,0 4 0 15,5 8-4-15,0 4 1 16,5 13 2-16,5 5 3 0,-6-1-2 16,-8 4-2-16,-6 1 2 15,-4 3 2-15,-10 1-2 16,1-1 0-16,-10 1 1 15,-5 4 0-15,-9-9 2 16,-5 0 1-16,0-3-1 16,0-1 1-16,-4-4-2 15,-1-4-1-15,1-5 1 16,4 1-1-16,0-1-16 16,5-3-6-16,9 4-20 15,5 3-6-15,5 1 1 16,4 4 1-16,5 0 1 15,5 0 4-15,10-4 13 16,13 0 7-16,0 0 13 16,1-1 7-16,-1 1 5 15,1 0 3-15,-6 0 16 0,-4 0 8 16,-9-1 8-16,-5 1 3 16,-5 0-3-16,-5 0-1 15,-9 0-13-15,-9 4-5 16,-10 0-5-16,-5 4-2 15,1 0-5-15,-1 4 0 16,1 5-5-16,4 0-2 16,5 3 0-16,4 9-1 15,1-4-3-15,9 0 0 16,5-4 2-16,9 0 2 16,5 0 0-16,4-5 2 15,5-3-2-15,1-5 2 0,-1-4 0 16,5-4 3-16,-5-5 8 15,-4-3 5-15,4-5-7 16,-14 0-4-16,-4 0-5 16,-6 1 0-16,-13-1-2 15,-1-4-1-15,-4 4-6 16,0 5-4-16,0-9-19 16,5 4-6-16,4 4-15 15,5 5-6-15,19 0-3 16,9-1-1-16,0 5-25 15</inkml:trace>
  <inkml:trace contextRef="#ctx0" brushRef="#br0" timeOffset="23570.0683">25812 6702 228 0,'52'-12'85'0,"-29"7"-46"0,1-7-28 0,-15 12 23 16,-4-4-7 0,0 0 1-16,-5 4-9 0,0 0-4 15,-5 0-8-15,-9 8-5 0,-14 0 1 16,-5 9-4-16,0-4-2 15,0-1 2-15,4 5 2 16,6-5 0-16,4 1-1 16,0-5 1-16,10 1-1 15,9-1-3-15,9 1 2 16,10-1-1-16,4 0 0 16,10 5 2-16,5-1 0 15,0-3 0-15,0-1 0 16,-10 1 0-16,5 3 0 0,-5 1 0 15,-4 3 0-15,-10-3 2 16,-5 0 1-16,-9-5 3 16,-9 0 3-16,-5 1-2 15,-1-1-2-15,-8 0-2 16,-10-3 0-16,-5-5-4 16,1 0 0-16,-1-5-1 15,5 1 0-15,0 0-9 16,9-4-5-16,1 4-19 15,13-5-7-15,6 1-7 16,8-1 0-16,6 1-4 16,9 0 1-16,9-1-21 15</inkml:trace>
  <inkml:trace contextRef="#ctx0" brushRef="#br0" timeOffset="24020.4213">26335 6635 324 0,'-10'-17'121'0,"20"9"-66"0,-10 0-66 0,0 8 18 15,0-4-7-15,0-1-5 16,-14 1-1-16,-10 4 3 15,1 0-6-15,-6 9 2 0,6 3 1 16,-1 1 3-16,5-1 0 16,1 1 1-16,3-1 0 15,6 9 0-15,9-4 2 16,5 4 0-16,4-8 0 16,10 3 2-16,5 1-3 15,8-4 0-15,-3-1 1 16,-6 1 2-16,1-1-1 15,-5 1 2-15,-10-1-2 16,1-3 2-16,-6-1 2 16,-4 1 4-16,0-1-4 15,-4-4-3-15,-11 0-1 16,1 1 1-16,5-5-1 16,-15-5-12-16,5 1-4 15,5 0-29-15,33-13-97 31</inkml:trace>
  <inkml:trace contextRef="#ctx0" brushRef="#br0" timeOffset="24217.3121">26646 6623 268 0,'-5'4'101'0,"5"-4"-54"0,0 8-53 0,0 1 17 16,0-1-7-16,0 0 2 15,-9 22-1-15,4-1-3 16,0 0-3-16,1 1-2 0,-1-1-16 16,0-4-7-16,-9 0-23 15,14-4-8-15,0-8-36 16</inkml:trace>
  <inkml:trace contextRef="#ctx0" brushRef="#br0" timeOffset="24397.2383">26566 6221 332 0,'-24'-47'123'0,"38"31"-66"0,-4-1-69 0,-1 13 20 16,5-9-46-1,0 1-14-15,1-9-58 0,3 0-22 16,6 0 49-16,0 0 24 15</inkml:trace>
  <inkml:trace contextRef="#ctx0" brushRef="#br0" timeOffset="24891.1651">26773 6103 288 0,'-9'0'110'0,"9"4"-60"0,0 9-56 0,0-5 17 15,4 9-12-15,-4 12 1 16,5 1 0-16,-5 20 2 15,0 13-1-15,0 0-3 0,0 0 1 0,0-5-1 16,-5 9 0-16,1-8 2 16,-1-9 2-16,0-8 1 15,5-4 1-15,0-9 4 16,0-4 5-16,5-8-1 16,0-5 3-16,4-7-4 15,0-10-1-15,6-3-6 16,-1-17-1-16,5 4-3 15,-1-4-1-15,11 4-1 16,4 0-2-16,0 8 0 16,0 5 3-16,0 0-2 15,-5 3 1-15,-5 5 0 16,1 5 0-16,-5 3 0 16,-5 5 0-16,-5 8 2 0,-4-5 0 15,-5-3 2-15,-5-1 1 16,-4 1-1-16,-5-5 1 15,-10 1-2-15,-9-1-1 16,5-4 1-16,0-4 1 16,0 0-3-16,-5 0 0 15,4 0 1-15,6 0 0 16,-1 0-3-16,10 0 0 16,0 0-31-16,14-8-55 15,9 4 7 1,20-13-27-1</inkml:trace>
  <inkml:trace contextRef="#ctx0" brushRef="#br0" timeOffset="25491.2736">27357 6195 260 0,'0'-29'96'0,"0"21"-52"0,5 4-43 16,-5 4 19-16,0 0-16 15,0 0-1-15,0 0-5 16,0 8 0-16,0 9 2 16,0 4 0-16,0 8 0 0,0 34 0 15,0 0 0-15,0-5 0 16,-9 5 0-16,4-4 0 16,0-1 0-16,0-7 0 0,1-10 2 15,-1-7-3-15,10-5 0 16,-1-8 1-1,1-4 2-15,0-4 1 16,0-1 3-16,-1-4 1 16,-4-8-3-16,10 5-1 15,-6-1-1-15,6 0-2 16,-1-4 1-16,5 0-1 16,1 0 0-16,3-4 0 15,1-9 0-15,5 1 0 16,-1-9 2-16,1 0 1 15,0 0-1-15,4 4-2 16,-9-4 1-16,-1 4 1 0,-3 1 5 16,-15-5 4-16,0 4 2 15,0 0 3-15,0 5-9 16,-5-1-2-16,0 9-3 16,-4 0-2-16,-1 8-2 15,-4 9-1-15,0-1-1 16,0 5 3-16,0 12-2 15,0 5 1-15,4-9 2 16,10 0 0-16,5-4 4 16,4 0 2-16,10 0-2 15,9-5-1-15,10 1-1 16,0 0-2-16,0 0-26 16,4-5-10-16,0 1-101 15</inkml:trace>
  <inkml:trace contextRef="#ctx0" brushRef="#br0" timeOffset="119110.9059">13962 2392 364 0,'-14'0'134'0,"14"0"-72"0,0 0-48 15,0 0 31-15,0 0-21 16,4-4-5-16,6 0-15 16,-1 4-4-16,5-4-1 0,0 4 0 0,10-4 3 15,0 4-1-15,13 0-1 16,15 0 1-16,5 0 1 15,18 0-1-15,15 4 2 16,8-4-2-16,11 4 2 16,4 0-2-16,14 5 2 15,10 3-2-15,-5 1 2 16,0-1-4-16,4 1-2 16,6 4 2-16,4 4 2 15,0-5 0-15,-10-3 2 16,-4-1-4-16,5 5 0 0,9-4 3 15,-5-5 1-15,-9 5-4 16,-9-5 1-16,-1 0 0 16,1 1 2-16,-1-1-1 15,-13 1-1-15,-6-1 1 16,-13 5-1-16,-5-5-3 16,-10-4 2-16,-9-4-1 15,0 0-2-15,-5 0 3 16,-4 0 2-16,-10 0-2 15,-5-4 0-15,-9 0 1 16,-4 0 2-16,-6-1-1 16,1 1 2-16,-5-4-2 15,-1-1 2-15,1 1-2 16,0 0-1-16,0-5 1 0,5-4 1 16,-1-4-3-16,1-4 0 15,-6 4 1-15,1-4 2 16,0-4-1-16,-5 4-1 15,5-13 1-15,-9-8 1 16,-1-4 12-16,0-5 6 16,1-3-4-16,-1-1 1 15,-4 5-8-15,0-13-3 16,-1 4-1-16,-4 0-1 16,0-29-2-16,0 8-2 15,0 0 1-15,-4 0 1 16,-1 9-3-16,-4 4 0 0,-1 0 1 15,1 4 0-15,-1 4 0 16,1-13 2-16,-5-3-1 16,-5 8-1-16,0 4-2 15,0 4 1-15,0 13 1 16,-4-5 0-16,-1 9-3 16,-4 12 2-16,-5-3 1 15,-9 12 2-15,-1 4-3 16,1 0 0-16,-1 12-1 15,-4 5 0-15,-5 4 2 16,1 4 2-16,-11 1-3 16,-13-1 0-16,-5 0 3 15,-29 4 1-15,6 5 1 0,-6 4 0 16,1-5-2 0,-24-3 1-16,-4-1-4 0,-1 5 0 15,0 7 1-15,-4-11 0 16,-10 3 2-16,-9-12 1 15,4 9 1-15,10-5 0 16,-19-8 0-16,5-13 2 16,47 4-1-16,-47-7 0 15,19-1-3-15,-10-9-2 16,9 5 1-16,-8-4-1 16,8 4 0-16,15 8 0 15,9-4 0-15,-4 0 0 16,4 4-3-16,5 5 2 15,9-1 1-15,15 9 0 0,18 4 0 16,10-4 2-16,14 4-1 16,14 4 2-16,4-4-4 15,11 8 0-15,8 5 1 16,10 4 0-16,0-9 0 16,10 26 0-16,4-1 0 15,0 26 0-15,5 8 0 16,0 21 0-16,4 0 0 15,1 4 0-15,-1 8 0 16,6 26 0-16,-1 16 0 16,0-8 0-16,0-8 2 15,1 4 1-15,4 4 1 16,0 8 0-16,-5-12 0 16,0-17 2-16,-4-8-1 0,-5-17 0 15,-1-4-3-15,1-5 1 16,-5-8-2-16,0-12-1 15,1-13 1-15,-1-12-1 16,-5-13-29-16,5-9-13 16,5-3-104-16,0-22-44 15,-5-62 9 1</inkml:trace>
  <inkml:trace contextRef="#ctx0" brushRef="#br0" timeOffset="151225.701">24530 8658 228 0,'10'-17'88'0,"-6"5"-48"0,6-1-47 15</inkml:trace>
  <inkml:trace contextRef="#ctx0" brushRef="#br0" timeOffset="151598.735">24559 8579 419 0,'0'-21'43'15,"0"4"-20"-15,0 4 2 0,4 5-2 16,-4 0-5-16,5 3 0 16,0 5-9-16,-5 0-1 15,4 13-4-15,1 8-3 0,-5 4 0 16,0 0-1-16,0 4 0 16,5 5 2-16,0 4-3 15,-1-1 0-15,6-3 1 16,4-9 2-16,5 0-1 15,4-4 2-15,5-4 2 16,1-5 2-16,-1 1 1 16,0-9 0-16,5-4 7 15,0-4 2-15,0 0-2 16,-5-9-1-16,5-8-6 16,-4-12 0-16,-1-9-5 15,0-8-2-15,-9-1 0 16,0 1-1-16,-5 4-3 15,0 4 2-15,-14 4-8 16,0 9-2-16,0 8-25 16,-4 4-11-16,4 5-18 0,0-1-7 15,0 5-36 1,0 8-54-16,0 0 50 16</inkml:trace>
  <inkml:trace contextRef="#ctx0" brushRef="#br0" timeOffset="152020.1575">25067 8428 296 0,'-9'4'112'0,"14"0"-60"0,-1 0-45 0,-4-4 26 15,0 0-17-15,0 0-5 16,5 9-8 0,0 3-2-16,4 9 0 0,-9 9-1 0,10 3-3 15,-10-4 2-15,9 5 1 16,-4-1 2-16,0-3 5 15,4-5 4-15,0-8 5 16,1-5 4-16,4-8-6 16,5-12-1-16,4-9-7 15,6-25-2-15,4 0 0 16,0-4 0-16,-5 0-5 16,5 4 1-16,-5 9-2 15,0 4 0-15,-4 4 4 16,-1 8 1-16,-4 8-4 15,0 9 1-15,-5 9 0 16,0 8 2-16,1 8-3 16,-1 17-2-16,-5 4 2 15,1 0 0-15,-1 0 1 0,0-4 0 16,-4-13-7-16,5 0-3 16,-6-8-30-16,-4-8-11 15,0-5-36-15,0-8-15 16,0-4-14-1</inkml:trace>
  <inkml:trace contextRef="#ctx0" brushRef="#br0" timeOffset="152484.1938">25736 8143 264 0,'10'-29'99'0,"-1"25"-54"0,5-5-48 16,-4 5 16-16,4 4-9 15,0-4-1-15,0 4-3 16,5 0-3-16,-5 17 2 16,0 3-7-16,-4 6-2 0,-5 3 10 15,-1 9 6-15,1 3-4 16,0 1-1-16,-1 9 1 16,1-9 1-16,0 4-1 15,-5-21 1-15,5-9 0 16,-1-3 3-16,-4-5-5 15,0-16-3-15,0-5 3 16,0 1 1-16,-4-5-3 16,-6 0 1-16,1 5 0 15,-10-1 2-15,0 5 3 16,0 4 4-16,0 0-4 0,0 4-3 16,1 8 1-16,-1 4 0 15,0 9-1-15,5 13-2 16,0-1 1-16,-1-7-1 15,11 3 0-15,8-8 2 16,15-9 5-16,0 1 6 16,5-9-9-16,4 0-5 15,0-16-4-15,5-13 0 16,0-1-32-16,0 1-16 16,-4 0-67-16</inkml:trace>
  <inkml:trace contextRef="#ctx0" brushRef="#br0" timeOffset="152680.8401">26113 8311 312 0,'0'0'118'0,"5"4"-64"0,0 4-59 16,-5-4 20-16,0 5-11 16,0 3-1-16,0 5-3 15,0 0-1-15,0 0 1 16,5-1-20-16,-1 9-9 0,1 13-18 15,4-9-6-15,-4-3-45 16,0-1-30 0,0-4 54-16</inkml:trace>
  <inkml:trace contextRef="#ctx0" brushRef="#br0" timeOffset="152829.0986">26184 8177 260 0,'10'-26'96'0,"-1"5"-52"0,0-4-56 0,5 21 15 16,5 0-51-16,0-4-21 15,5-1-24-15,-1-3-10 16</inkml:trace>
  <inkml:trace contextRef="#ctx0" brushRef="#br0" timeOffset="153400.4412">26462 8407 272 0,'-23'29'104'0,"18"-12"-56"0,5 16-52 15,0-20 21-15,0 8-13 16,0-4 0-16,0-5 0 16,0 1 0-16,0-5-2 15,0-8-2-15,0-8 3 0,0-9 11 16,0-4 8-16,0-4 2 15,5-4 1-15,-1-5-8 16,1 1-2-16,0-1-9 16,4 1-2-16,1 8-4 15,-1 4-3-15,0 0 2 16,1 8 0-16,-1 5-4 0,1-1 1 16,4 9 0-16,5 9-1 15,-1-1 4-15,1 5 2 16,5-1 2-16,4-3 1 15,5-1-7-15,0-4 0 16,5-4 5-16,-5-4 4 16,0 0-1-16,-5-5 0 15,-4 1-6-15,-6 0 1 16,-3-1 0-16,-6 1 0 16,-9 0 0-16,-5-1 0 15,-4 1 0-15,-5-1 2 16,-5 5-3-16,-5 4 0 0,1 0-1 15,4 9-2-15,0 3-2 16,5 9 1-16,5 4 3 16,4 5 1-16,5 3 3 15,9 1 1-15,5 3-1 16,5-7 1-16,0-9-11 16,5-5-2-16,-1-16-22 15,5 0-9-15,5-8-20 16,0-5-7-16,10-3-46 15</inkml:trace>
  <inkml:trace contextRef="#ctx0" brushRef="#br0" timeOffset="153640.6591">27211 8273 228 0,'10'-9'85'0,"-6"5"-46"0,-4 0-17 0,0 4 28 16,0 0-13-16,0 0-1 16,0 0-19-16,-4 0-8 15,-6 4-5-15,-4 5-1 0,0 3 0 16,-5 5-4-16,5 8 1 15,0 9-2-15,4-5 0 16,6 9 2-16,4 4 2 16,9-9-1-16,5 1-1 15,5-5 1-15,0-4 1 16,5-8-1-16,-1-9 2 16,1 0-18-16,-1-8-6 15,1-16-34-15,-1-18-15 16,6-3-51-16</inkml:trace>
  <inkml:trace contextRef="#ctx0" brushRef="#br0" timeOffset="153882.3491">27381 7917 320 0,'-5'0'121'0,"0"4"-66"0,5 9-64 15,5-5 20-15,0 9-12 16,0 4 0-16,-1 4-1 15,1 17 0-15,4-5 2 16,1 1 0-16,-1 8 0 0,1 13 0 16,-1-1 0-16,5 18-3 15,-4-13 2-15,-1-13-17 16,-4-8-8-16,-5-17-28 16,-5-8-11-16,-4-34-6 15,-5-4-16 1</inkml:trace>
  <inkml:trace contextRef="#ctx0" brushRef="#br0" timeOffset="154271.4573">27188 8269 244 0,'-43'-38'90'0,"34"25"-48"0,-15 1-29 0,20 8 24 15,-1-1-15-15,0 1-2 16,0 4-12-16,5 0-3 16,10 4-3-16,9 1-2 0,9 3 3 15,10 0 0-15,4 1 1 0,5-5-2 16,10 0-2-16,-1-4 1 15,-4 0 1-15,-5 0 1 16,5-8 1-16,-5-1 6 16,-4 1 6-16,-10-5 1 15,-10-3-1-15,-9-5-2 16,-4 0 1-16,-15-4-6 16,-4 4-3-16,-1 0-1 15,-4 4-1-15,0 5-5 16,0 7-1-16,4 5 1 15,-4 9 2-15,5 12-2 16,-1 4 0-16,6 0-1 16,4 0 0-16,4 4 2 15,6 1 2-15,4-1-3 16,5 0 0-16,4-4-4 16,6-4 1-16,-11-4-31 0,15-9-63 15,-4-8 4 1,-1-4-35-1</inkml:trace>
  <inkml:trace contextRef="#ctx0" brushRef="#br0" timeOffset="154811.1519">27852 7754 216 0,'-5'-5'82'0,"10"5"-44"0,0-4-20 0,-5 4 23 0,0 0-12 16,0 0-2-16,0 0-12 15,0 0-2-15,0 9-7 16,0 7 0-16,0 14 4 0,-5 3-6 16,0 5-2-16,1 8-4 15,-1 4 1-15,5 0 1 16,0-4 0-16,0 5 0 15,0-1 2-15,0 0-1 16,0 0 2-16,0-8 0 16,0 0 1-16,-5 0 0 15,1-13 0-15,-1-3 0 16,5-14 2-16,-5-8-3 0,5-8 0 16,-5-8 1-1,1-9 0-15,-6-4-5 0,6-1 1 16,-1-3 0-16,-5 4 2 15,6 4-1-15,-1 4-1 16,0 5 3-16,-4 7 0 16,-5 5-6-16,4 5 0 15,-4 7 1-15,5 5 3 16,4 0-2-16,5 4 0 16,5 4 1-16,14 0 0 15,-1-4 0-15,11-4 0 16,-1 4 0-16,5-13 2 15,5-4-10-15,4-4-4 16,-4-4-41-16,-5-4-15 0,0-1-62 16</inkml:trace>
  <inkml:trace contextRef="#ctx0" brushRef="#br0" timeOffset="156882.8562">23677 6903 104 0,'29'-12'38'0,"-25"8"-20"0,-4-5-8 15,5 9 12-15,-5-4-4 16,0 0 13-16,-14-5-4 15,0 5-14-15,-5 0 1 0,0-4 0 16,-4 3-3-16,-6-3-1 16,-4 0-2-16,-14 3 0 15,0 1 0-15,-9 0 0 16,-10 0 0-16,0-4 2 16,-14 3-1-16,4 5 0 15,-4-4-5-15,-14 4-3 16,-5 0 2-16,-5 0 2 15,5 4-4-15,-4-8-1 16,-1 0 4-16,0 0 2 16,-4-5 2-16,0 5 2 15,-1-8-3-15,1 12 1 0,9 0-3 16,5 0 2-16,4 0-4 16,-9 0-2-16,10 0 0 15,-1 8 1-15,1 0-3 16,8 1 0-16,1-1 1 15,5 1 0-15,0-1-3 16,4 0 2-16,-4 5 1 16,-1 4 0-16,10 4-3 15,0 4 2-15,5 8 1 16,4-3 0-16,10 11 0 16,10 5 0-16,4-4 0 15,14 0 0-15,9-4 0 16,10 0 2-16,10-1-3 15,13-3-2-15,20-1-3 16,4-8 1-16,9 5 1 0,20 3 2 16,4-8-1-16,19-4-1 15,4 0 3-15,11 0 0 16,-1 4-2-16,9-4 2 16,5 0-8-16,5 0-4 15,5 4 2-15,-5 0 4 16,5-4-1-16,4-8 3 15,-4-9 1-15,4-4 2 16,-4 0 3-16,-6-4 2 16,-3-9-1-16,-6-8-2 15,1 1-2-15,-1-1 1 0,-9 0 1 16,-9-9 2-16,-5-7-1 16,-14-1-1-16,-10-4 1 15,-9-12 1-15,-14-9-3 16,-10 0 0-16,-13 4 1 15,-11 5 0-15,-13 8 8 16,-10 4 5-16,-13 4-4 16,-11 5-1-16,-8 3-4 15,-6 5-3-15,-4 0 0 16,-9 8-1-16,-1 5-16 16,0 3-6-16,6 5-36 15,3 4-14-15,16 9-18 16</inkml:trace>
  <inkml:trace contextRef="#ctx0" brushRef="#br0" timeOffset="157274.6007">22165 6849 144 0,'0'0'55'0,"0"0"-30"0,5 0-10 15,-5 0 18-15,4 0 1 16,1-4 5-16</inkml:trace>
  <inkml:trace contextRef="#ctx0" brushRef="#br0" timeOffset="157528.4412">22203 6828 382 0,'23'-13'19'0,"1"-12"-7"0,-1-4 2 0,6-9 2 16,-1-20 9-16,10-26 7 16,-1-8-2-16,1 4 0 15,0-17-9-15,4-25-2 16,5-16-5-16,0 3-1 15,0-3-7-15,1-5-2 16,-1-21-2-16,4 21 1 16,1 13-2-16,-9 4-1 15,-1 8-2-15,1-12 1 16,-6 8 1-16,1 21 2 0,-10 17-8 16,-4 17-1-16,-5 16-16 15,-5 13-8-15,-5 8-27 16,1 9-11-16,-6 12-13 15,-4 9-1-15</inkml:trace>
  <inkml:trace contextRef="#ctx0" brushRef="#br0" timeOffset="157888.7433">22561 4575 256 0,'-14'-5'96'0,"14"1"-52"0,0-17-36 0,4 13 24 16,6-13-18-16,13-34-2 15,10-3-8-15,5-5-3 16,0 0 0-16,4 5-1 0,0-1 0 16,10 0 0-16,-5 9 0 15,-4 4 0-15,-1 4 0 16,1 17-3-16,-1 4 0 15,5 13-1-15,-4 3 0 16,-1 22 0-16,10-4 3 16,-5 3-2-16,0 10 1 15,0 11 2-15,0 1 2 16,-4 0-1-16,-1 8-1 0,0-4 3 16,-4 4 2-16,-5-4-26 15,0-9-11-15,-5-8-88 16</inkml:trace>
  <inkml:trace contextRef="#ctx0" brushRef="#br0" timeOffset="158833.8559">22782 2418 276 0,'-28'-34'104'0,"28"26"-56"0,5 8-58 16,-5 0 16-16,4 8-8 15,-4 0-2-15,5 9-2 16,-5 12-1-16,0 9 4 15,0 8 3-15,-5 34 5 0,5 20-4 16,-4 1-1-16,4-9 2 16,0-17 1-16,0-8-1 0,4-16-2 15,-4-14 3-15,0-7 2 16,0-9 0-16,-4-9 0 16,-6-16-3-16,-9-4-2 15,-14-1-2-15,0-3 1 16,-4-1 3-16,-6 1 1 15,1-1-4-15,-1 9 1 16,6 4 0-16,-6 8 0 16,1 1-3-16,4 16 0 15,5 4-1-15,10 0 0 16,18 1 3-16,10 3 0 16,9-8 3-16,9-8 1 15,15-4-1-15,14-9 1 0,14-8-2 16,5-1 2-16,4-11-29 15,-4-9-11-15,4-9 13 16,-9 5 10-16,-14-1 8 16,-5 5 4-16,-5 0 10 15,-9 4 6-15,-4 4 7 16,-6 5 4-16,-4 3-11 16,-10 9-5-1,1 9-6-15,-10 3-3 16,0 1 1-16,-5 12 1 15,0 4 1-15,-4-3-1 16,4-1 1-16,-4-4-20 16,-5-5-8-16,4 1-163 15,-13-42 77 1</inkml:trace>
  <inkml:trace contextRef="#ctx0" brushRef="#br0" timeOffset="159059.159">22872 2640 268 0,'-14'-26'101'0,"18"22"-54"0,1 0-55 0,-5 4 16 16,9 0-11-16,1 0 2 16,-1 4-10-16,10 5-5 15,-5-1 8-15,0 5-21 0,10 3-7 0,4 5-14 16,5 4-7-16,5 17-11 15,0 13 10 1,-1-1 45-16,1-8 54 16,9 0 28-16,-9-4-15 15,-10-4-6-15</inkml:trace>
  <inkml:trace contextRef="#ctx0" brushRef="#br0" timeOffset="159735.6093">23333 3096 329 0,'15'29'39'0,"-6"-8"-3"0,-4-12 2 15,-10-9 0-15,0-5-14 16,1-7-4-16,-6-5-10 15,1-4-4-15,-1-16-3 16,1-14-3-16,-1 5-2 16,6 4 1-16,-1 5 1 15,5 7 0-15,5 9-5 0,4 5 1 16,10 7 0-16,9 5 2 16,1 4 1-16,8 0 1 15,-4 0-3-15,5 0 2 16,-5 0 3-16,5-4 3 15,-5-5-4-15,0 1-1 16,-5-4 2-16,0-5 3 16,-4 0-2-16,-5 4-2 15,-10 1 0-15,0-1-1 16,-4 5-3-16,-10 4 0 16,-4 4-1-16,-5 8 0 15,-5 9 0-15,0 4 3 0,0 12-2 16,0 13 1-16,10-4 0 15,0 0 0-15,4-4 2 16,5 0 2-16,9-5-1 16,5-8-1-16,10-4 3 15,4-4 0-15,5-9-8 16,10-8-2-16,-1-4-31 16,0-4-13-16,10-9-18 15,0-17-5-15,-5-12-22 16,-4 5 158 15,-6-10-12-15,-8 14 5-16,-11 3-16 15,-3 9-12-15,-6 4-11 16,-9 8-5-16,-9 9-6 16,-1 4-6-16,-9 9 0 0,0 7 1 0,1 30 0 15,4 1 0-15,4-1 0 16,5-5 0-16,5 1 0 15,10-8 2-15,9-5 1 16,4-4 1-16,1-4 2 16,4-4-1-16,5-4 0 15,5-13-1-15,4-5 0 16,-4-11-46-16,9-5-22 16,0-21-55-1</inkml:trace>
  <inkml:trace contextRef="#ctx0" brushRef="#br0" timeOffset="159930.9423">24568 2263 284 0,'-19'-47'107'0,"14"81"-58"0,-4-13-62 16,9-8 17-16,-5 7-8 16,1 6 2-16,-1 3 1 15,5 17 1-15,0-4 0 16,0 4-3-16,0 13 2 0,5-1 3 15,-1 30 3-15,6-12-18 16,-1-14-5-16,5-16-27 16,-4-12-9-16,-1-13-7 15</inkml:trace>
  <inkml:trace contextRef="#ctx0" brushRef="#br0" timeOffset="160351.8147">24587 2916 251 0,'-24'-54'32'0,"-4"3"12"16,-5 9-11-16,5 5-6 15,14 12-5-15,4 4-2 16,5 4-10-16,10 4-6 0,5 1-3 16,13 3-1-16,1 1 2 15,9 4 1-15,4 0 3 16,1-1-5-16,4 1-1 16,6 0 2-16,-6 0 1 15,0 0-1-15,-4-1 1 16,0 1-2-16,-5-8-1 15,-10-5 14-15,-4 0 5 0,-5-4-5 16,-9 4-1-16,-10 5-7 16,-4-1-2-16,-5 5-4 15,0 8-3-15,-5 4-1 16,-5 17 0-16,5 0 0 16,5 4 3-16,10 0-2 15,13 9-1-15,0-1 3 16,10 1 2-16,5-5 2 15,4-4 1-15,14-8 2 16,6-9 1-16,-1-8-6 16,5-8-2-16,-1-9-44 15,6-4-18-15,-5-8-32 16,4-13-53 0,1-4 43-16</inkml:trace>
  <inkml:trace contextRef="#ctx0" brushRef="#br0" timeOffset="160726.0569">25642 2045 244 0,'-4'-55'93'0,"-1"34"-50"0,5 0-33 0,0 13 25 16,0 4-21-16,-5 0-5 16,0 4-6-16,5 8-3 15,-4 13 1-15,-1 13-4 0,0 33 2 16,1 4-1-16,4 0 0 16,4 4 2-16,1-8 2 15,4-8-1-15,1-5 2 16,-1-8-2-16,1-4 2 15,-1-12 0-15,1-9 3 0,-6-5 1 16,1-7 1-16,-5-9-4 16,-9-4-1-16,-1-1 1 15,-13 1 2-15,-6 0-1 16,1 0 0-16,0 0-6 16,-5 4 1-16,-5 4-5 15,0 8 1-15,5 5 0 16,10 4 2-16,4 4 1 15,10 0 1-15,9-4 2 16,14 0 1-16,9-8 3 16,10-5 1-16,10-4-10 15,-1-8-5-15,0 0-49 16,1-4-22-16,-5-5-42 16</inkml:trace>
  <inkml:trace contextRef="#ctx0" brushRef="#br0" timeOffset="161537.105">24290 3448 228 0,'19'-46'88'0,"-5"25"-48"0,-9-8-23 15,-1 20 27-15,-4-8-21 16,-4 1-7-16,-6 3-13 16,-4 5-2-16,-5 4-1 15,-4 4-3-15,-10 4 2 0,-5 8-4 16,0 13 1-16,5 9 0 16,5 4-1-16,9 8 4 15,10 8 2-15,9-8 4 16,9-12 2-16,15-26 5 0,4-4 3 15,0-20-2-15,5-5 0 16,0-5-1-16,0-3 0 16,0 0 0-16,-4-1 0 15,-6 1 0-15,-4 8 0 16,-5 0-6-16,-5 5-4 16,1 3-6-16,-1 9 0 15,-9 4-3-15,5 12 2 16,0 9 3-16,-1 9 1 15,6 37-2-15,-1 4 0 16,1 4 2-16,-1 9 0 16,1-4 1-16,-1-5 0 15,-4 0 0-15,-5 13 2 0,0 4-1 16,-14-16 2-16,4-13 0 16,-4-17 1-16,0-13 2 15,-5-12 1-15,0-8-3 16,-4-22-1-16,-6-16 3 15,1-8 3-15,-10-5 5 16,1-8 1-16,-1 4-6 16,10 9-3-16,4-5-6 15,15 4 0-15,4 1 0 16,14 4 0-16,10-1-3 16,10 9 2-16,8 0-12 15,15 0-7-15,5 5-33 16,9-1-14-16,0 0-42 15,23 0-60-15,-14-4 48 16</inkml:trace>
  <inkml:trace contextRef="#ctx0" brushRef="#br0" timeOffset="162137.1865">24846 3419 244 0,'-33'-17'93'0,"38"17"-50"0,-5 0-48 0,0 0 17 15,4 8-14-15,1 1 0 16,5 3 0-16,-1 1 3 0,0 3 0 16,1 14-3-16,-5 7 1 0,-1 1 1 15,1-9 2-15,0-3-1 16,-1-10 2-16,1-3 15 16,4-34 15-1,1-4-10-15,-5 0-8 16,-1-5-4-16,6-3-3 15,-1-1 0-15,-4 1-2 16,4 4-1-16,1 3-8 16,4-3 0-16,0 4 1 15,0 4 1-15,0 4-4 16,10-4-1-16,-1 13-11 16,10 0-3-16,0 3 1 15,5 1 3-15,0 8 10 16,-1 1 3-16,6 3 3 0,-5 0 0 15,4-3 2-15,-4-1 1 16,-1 0-6-16,-4 4-2 16,-4 1 4-16,-11-1 2 15,-3 0 1-15,-11 1-2 16,-4-1 5-16,-14 1 4 16,0-1 4-16,-5 0 2 15,-4-4-4-15,-6 5-1 16,1-5 2-16,0 0 3 15,0 0-6-15,4 5-3 16,0-1-6-16,6 5-2 16,-1-1-2-16,9 5 3 15,6 0 0-15,4-5 1 0,4 1 0 16,10-5 0-16,5-3 0 16,10-5 2-16,-1-5-39 15,10-7-14-15,13-5-79 16</inkml:trace>
  <inkml:trace contextRef="#ctx0" brushRef="#br0" timeOffset="162632.3178">25864 3163 260 0,'-5'8'96'0,"5"18"-52"0,-5 15-51 16,-4-24 14-16,-1 13-7 15,1 3 0-15,4 9-3 16,1 29 2-16,4 5 1 0,0-1 2 0,0 0 1 16,0-4-4-16,9-12 1 15,0-13 4-15,-4-12 2 16,0-9 15-16,0-29 13 16,-10-9-13-1,-5-12-11-15,1-13-5 16,0-29-5-16,-6 0-1 15,1 0 5-15,0 4 2 16,5 1 2-16,4-1 0 16,5 4-4-16,5 9-3 15,4 0-3-15,10 12 1 0,9 9-4 16,1 8 1-16,4 12 0 16,4 5 2-16,1 8-4 15,0 17 2-15,-1 0 4 16,-4 0 4-16,-9-4-3 15,-5 0-3-15,-5-1 3 16,-9-3 1-16,-5-5 0 16,-10 1 1-16,-9-1-2 15,-9 0-1-15,-10-3 1 16,-9-5 1-16,0 0-25 16,5 0-10-16,4 0-38 15,10-13-15-15,9-16-21 16</inkml:trace>
  <inkml:trace contextRef="#ctx0" brushRef="#br0" timeOffset="162978.194">26255 2711 296 0,'56'0'110'0,"-37"8"-60"0,5 9-50 0,-10-5 23 15,0 18-15-15,0 16-4 16,0 4-3-16,0 5-1 15,-4-5 0-15,-5 8 0 0,-5-3 2 16,0-5-1-16,0-8-1 16,0-8 3-16,0-5 0 15,4-4 3-15,6-8 1 16,-1-9 3-16,1-8 4 0,4-4-10 16,0-4-2-16,5-13 0 15,-1 12 1-15,1 5-4 16,0 4-1-16,0 0-4 15,0 13 1 1,0 3 5-16,0 1 0 16,-1 4 0-16,1 0-21 15,0 4-9-15,5 0-51 16,4-4-20-16,10-12-10 16</inkml:trace>
  <inkml:trace contextRef="#ctx0" brushRef="#br0" timeOffset="163339.3294">27207 3046 376 0,'-15'-9'143'0,"6"9"-78"0,0 5-78 0,4-1 20 16,-5 4-6-16,-4 1 1 15,0 3-3-15,0 1 1 16,0-5 0-16,4 0 0 0,6 5 2 15,-1 0-1-15,10-1-1 16,4 9-2-16,1-4 1 16,4 4 1-16,0-4 0 15,0-1 0-15,5-3 2 0,-5-1-1 16,0 5-1 0,0-8 1-16,-4-1-1 0,-1 0-3 15,-4 1 2-15,-5-1-1 16,-5 0 0-16,0 1 4 15,-4-1 1-15,-5 1-4 16,0-1 1-16,0 0-35 16,-5 1-15-16,5-1-67 15,9-4-60 1</inkml:trace>
  <inkml:trace contextRef="#ctx0" brushRef="#br0" timeOffset="163474.2238">27715 3293 468 0,'-18'4'176'0,"36"-8"-96"0,-22 12-93 0,13-8 26 16,1 4-24-16,-6 1-3 16,1 3-66-16,-5-4-29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5:58:24.8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12294 14367 356 0,'-24'-8'132'0,"20"12"-72"0,4-8-52 15,0 4 27-15,0 0-16 16,0 0-1-16,0-5-6 16,0 5-2-16,4-4-6 15,6 0-1-15,4 0 3 0,5-5-3 16,9 5-2-16,10 0-3 15,13 0-1-15,11 0 2 16,13-1 0-16,19 1-2 16,15 0 2-16,8 4 1 15,20-4 2-15,14 0-1 16,23-5-1-16,5 1 5 0,10-13 1 16,18-12-2-16,15 3-3 15,4 1-3-15,14-5 1 16,0 9 1-16,-4 0 0 15,4 0 2-15,0 8 3 16,-4 0-7-16,-10 1 0 16,-4-1 0-16,-10 9 3 15,0-5 0-15,0 5-1 16,9 3 1-16,-9-3-1 16,5 0 0-16,-5-1 2 0,-14 5-1 15,0-4-1-15,0-1-2 16,-15 1 1-16,-13 0 1 15,0-1 2-15,-10-3-1 16,-5-1-1-16,-4 5 1 16,-14-1 1-16,23 1-3 15,-9 0 0-15,-19-9 3 16,-10 13 1-16,-9 4-4 16,-18 0-1-16,-11 4 1 15,-13 4 0-15,-19 1 3 16,-10-1 1-16,-4 0-1 15,-5 1-2-15,-9-1 1 16,-1 5 1-16,1-5-3 16,-1 0-2-16,1 1 2 0,-5-1 0 15,14 1 1-15,4-1 2 16,-8-4-1-16,-1 0-1 16,-5-4 1-16,-4 0 1 15,-5-4-1-15,0 0 2 16,-4-4 0-16,-5-1 1 15,-5-3 0-15,0-1 0 16,-5-16 0-16,0-5 2 16,-14 1-5-16,0-9-1 15,-9-4 0-15,5-9 0 16,-1-7-5-16,5 3 1 16,-4 0 2-16,-6-4 1 15,6 9-2-15,-1 4 0 0,1-1 2 16,-1-3 0-16,5 4 1 15,-4 4 0-15,4 0 0 16,0 0 0-16,0 8 0 16,0-8 2-16,1 8-1 15,-6-4-1-15,0 9 1 16,-9 3-1-16,-9 5 0 16,-5 8 0-16,-10 5-3 15,-13 4 2-15,-1-5 3 16,0 9 1-16,-9-5-1 15,-5 1-2-15,-18-5 1 16,-20 5-1-16,1 4 0 16,-10 0 0-16,0 0 2 15,-19 4 1-15,-14 4-4 16,0 4 1-16,-4-4 0 0,-20 0 2 16,-9 5-1-16,10-5-1 15,-10-4 1-15,-9 0-1 16,4 0 0-16,-4-4 2 15,-15 4-3-15,6 4 0 16,3-4 1-16,-13 0 0 16,0 4 2-16,9-4 1 15,-23 0-1-15,5 9-2 16,13-5 1-16,-9 0 1 16,0 9-3-16,15-13 0 15,-1 0-1-15,-5 4 0 16,15 0 2-16,14-4 2 0,-10-4-1 15,-4 8-1-15,9-4 1 16,10 0-1-16,-10 0 0 16,0 12 2-16,14-12-3 15,0 0 0-15,5 0 1 16,10 13 0-16,13-5 0 16,15 1 2-16,18-5-1 15,15-12 2-15,9-1-2 16,19 1-1-16,14-1 3 15,14 1 0-15,14 0 1 16,10 4 0-16,9-5 0 16,5 5 2-16,5 0-3 15,4 4 0-15,5 0-1 16,5 8-2-16,4 13-2 0,5-4 1 16,5 12-1-16,9 5 0 15,1 8 2-15,4 4 0 16,0 12 0-16,4-3 0 15,6 3-3-15,-1 9 2 16,1 9-4-16,-1 12-1 16,-4 4 5-16,4 4 5 15,0-8-4-15,-4-4 0 16,-5-9 0-16,-5 1 2 16,-4-1-6-16,-5-8 1 15,-5 17 5-15,-5-13 4 16,-4 0-3-16,0-16-2 0,-5-5 0 15,0-8-1-15,0-9 2 16,0 1 1-16,0-9-1 16,0-4-2-16,0-4-2 15,4-9 1-15,6-12 7 16,4 0-3 0,5-1 1-16,4 1-2 15,10 0-2-15,15 0 3 16,8 4 2-16,24-4-2 15,29-5 0-15,37 1-1 16,19-5-2-16,23 1-6 16,33 3-1-16,10 5-28 15,10 8-9-15,-1 9-75 16,-19 29-32-16,-56-42-6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6-08-11T15:59:29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3153 6757 298 0,'23'0'-14'0,"6"-5"-8"0,-1-3-55 15</inkml:trace>
  <inkml:trace contextRef="#ctx0" brushRef="#br0" timeOffset="886.0939">4496 7724 304 0,'-38'0'112'0,"29"0"-60"0,-1 0-36 15,10 0 27-15,0 0-14 0,0-4-2 16,0-9-5-16,10-3-2 15,-6-9-10-15,15-9 0 0,0-8 1 16,14-8 0-16,9-13 1 16,-4-17-4-16,0-7 0 15,-15-6-1-15,6 5 1 16,-1 9-2-16,-9-1-1 16,4 5-3-16,-4 8-2 15,0 8-2-15,-10 13 1 16,6 8-1-16,-6 5 0 15,5 20-3-15,0 13 1 16,5 13 0-16,-5 8-1 16,10 12 4-16,-5 5-2 15,4 12-1-15,-4 13 3 16,9 25 0-16,5-8 3 16,0-9 1-16,-4-4-4 15,4-4 1-15,-5-9 0 16,-5-4 2-16,-4-8-1 15,0-8 2-15,-5-5-2 16,-4-4-1-16,-1-4 3 16,-4-4 0-16,0-4-4 15,-5-5-1-15,-5 0-24 16,0-3-7-16,-4-5-37 16,-1 0-15-16,6 0-59 15,-15-9-36 1,5-20 81-16</inkml:trace>
  <inkml:trace contextRef="#ctx0" brushRef="#br0" timeOffset="1427.4574">5777 7301 376 0,'-18'-21'143'0,"13"30"-78"0,5-1-78 0,0 0 20 15,0 5-11-15,0 4 3 16,0 8-2-16,0 4 1 16,0 5 2-16,0 3-3 0,0 9 2 15,0 5 3-15,0 11 1 16,5 10-12-16,4-18-4 15,5-12-65-15,14-13-25 16,-4-54-25-16</inkml:trace>
  <inkml:trace contextRef="#ctx0" brushRef="#br0" timeOffset="2085.7318">4684 7310 288 0,'-56'-13'110'0,"23"13"-60"0,4 0-52 16,25 4 20-16,-15 0-16 15,9 1 0-15,6-1-2 16,4 0 0-16,0-4 0 16,0 0 2-16,14 4 1 0,14-4 10 15,0 0 3-15,15-4-1 16,-10 0-1-16,14-5-6 0,-9 1-3 15,9 0-5-15,-5 3 0 16,1 1 2-16,-1 0 1 16,0 4-43-16,-4 4-18 15,-5 5-81 1</inkml:trace>
  <inkml:trace contextRef="#ctx0" brushRef="#br0" timeOffset="3257.8479">7540 7506 244 0,'-29'-12'93'0,"10"12"-50"0,29-21-24 0,-5 4 29 0,-1 0-6 16,1-12 0-16,9-13-4 15,0-21-1-15,5-12-20 16,0-9-1-16,0 0-2 0,0 5-10 15,0-9-1-15,-1 4-5 16,1 5 0-16,-5 12 0 16,-4 4 0-16,-1 12 0 15,-4 14 0-15,4 41-3 16,5 13 1 0,1 16 0-16,3 17-3 15,1 17 2-15,5 17 5 16,-1 34 2-16,1-5-3 15,-5-13-1-15,0-8 1 16,0-8 2-16,-5-4 0 0,0-9 2 16,0-8-2-16,-5-9-1 15,1-12-17-15,-6-13-9 16,-4-4-22-16,0-16-9 16,-4-18-39-16,-1-3-13 15,-9-22 4 1</inkml:trace>
  <inkml:trace contextRef="#ctx0" brushRef="#br0" timeOffset="3482.1779">7337 7272 328 0,'-38'-17'123'0,"34"13"-66"0,4 0-58 15,4 4 23-15,6 0-18 16,13-4-1-16,6-1-3 15,22-3 0-15,1-9 0 16,9 0 0-16,-4 5 0 0,9 4-14 16,0-1-3-16,5 5-24 15,4 4-11-15,5 13-46 16,10-1-48 0,-15-4 48-16</inkml:trace>
  <inkml:trace contextRef="#ctx0" brushRef="#br0" timeOffset="3963.3317">8619 7414 352 0,'-33'4'132'0,"33"-8"-72"0,14-4-57 0,-5 4 26 0,5 4-24 15,10-5-4-15,9 5-9 16,9 5-2-16,1-1 5 15,4 8 2-15,0 1 5 0,-5 0-6 16,-4 3 1-16,-14-3 1 16,-10 4 3-16,-14 4 0 15,-19 4 2-15,-9 8-2 16,-10 9-1-16,-9 25 5 16,0-4 1-16,0-4-2 15,9-5-3-15,0-8 0 16,19-4 1-16,5-9-1 15,24-7-7 1,13-10-1-16,20-7-2 16,27-9 3-16,10-9-47 0,19-7-21 15,19-22-62 1</inkml:trace>
  <inkml:trace contextRef="#ctx0" brushRef="#br0" timeOffset="4669.4317">10663 7536 280 0,'0'-13'104'0,"5"5"-56"0,5-17-34 0,4 8 28 16,-5-8-3-16,10-9 1 15,0-24-2-15,0-26-1 16,9-8-20-16,0 0-1 0,5-13-2 16,0-17-7-16,5 1-4 0,0 8-5 15,4 17 1-15,-9 16-1 16,5 13-2-16,-5 17 0 15,-5 12 3-15,-4 21-5 16,4 21 0-16,-5 30-6 16,1 33 0-16,-1 21 4 15,-4 12 4-15,-9 22 1 16,-1 8-1-16,-4 0 3 16,-5-17 2-16,0-13 0 15,0-16-1-15,0-17-15 16,0-13-7-16,-5-12-36 15,5-8-12-15,-5-13-76 16</inkml:trace>
  <inkml:trace contextRef="#ctx0" brushRef="#br0" timeOffset="4863.8592">10508 7079 364 0,'-19'-38'137'0,"24"38"-74"0,4-4-69 0,1 4 25 16,9-4-17-16,14-4-1 16,14-1-3-16,14-3 0 15,10 3 2-15,18 1-25 0,10 4-8 16,-5 4-21-16,5 0-6 16,5 4-58-1</inkml:trace>
  <inkml:trace contextRef="#ctx0" brushRef="#br0" timeOffset="5374.3456">11832 7322 416 0,'-61'-4'154'0,"51"0"-84"0,10 4-73 16,0 0 29-16,0 0-20 15,10 0-6-15,9-4-5 16,4-5-2-16,10 1 4 16,5 4-17-16,4 4-6 0,1 0 7 15,-6 4 3-15,6 4 10 0,-15 1 5 16,-4-1 0-16,-1 0-2 16,-9 5 4-16,-4-1 1 15,-20 1-3-15,1 4 1 16,-5-1 2-16,0 1 1 15,-5 0-1-15,0 0-2 16,5 0-2-16,0-5 1 16,4 5-1-16,5 0-2 15,10-1 0-15,5 1 3 16,8 0 0-16,11 0 1 16,-1-1 0-16,0 5 0 15,-4 0 0-15,-5-4 0 16,-5 4 0-16,-14 0 0 0,0 8 0 15,-10 9 0-15,-8-5 4 16,-6 1 2-16,-4-5-2 16,-5-8-3-16,0-4 0 15,-14-5-1-15,0 1-22 16,-1-13-10-16,11 0-55 16,8-17-21-16,25-20-10 15</inkml:trace>
  <inkml:trace contextRef="#ctx0" brushRef="#br0" timeOffset="5944.5177">13156 7477 436 0,'-14'-29'162'0,"19"4"-88"0,9-13-73 16,0 21 32-16,9-16-22 16,15-26-6-16,5-12-3 15,4-5-2-15,-5 1 0 16,5-13 0-16,0-4 0 0,0-21 0 16,-4 4 0-16,-5 8 0 15,-6 13 2-15,-3 13-3 16,-6 16 0-16,-4 13 1 15,-5 9 0-15,0 12-5 16,-4 4-1-16,-1 12 0 16,1 18 2-16,-1 16 2 15,5 21 1-15,0 25-2 16,1 0 0-16,3 9 2 0,1-5 0 16,0 9 1-16,0 4 0 15,4 17-5-15,1-5 1 16,0-16-16-16,4-9-6 15,-5-12-29-15,-4-13-10 16,-5-8-30-16,-4-12-10 16,-1-14-10-1</inkml:trace>
  <inkml:trace contextRef="#ctx0" brushRef="#br0" timeOffset="6155.5344">13377 6987 328 0,'-18'-25'123'0,"8"17"-66"0,5-1-55 16,5 5 25-16,5 0-20 15,5 0-4-15,8-1-2 16,6 1-1-16,4 4 0 16,10-4-3-16,14 0 0 0,0 0-16 15,9 4-5-15,5 4-21 16,19 4-9-16,0-4-48 15</inkml:trace>
  <inkml:trace contextRef="#ctx0" brushRef="#br0" timeOffset="6440.8047">14475 6903 312 0,'-4'0'115'0,"4"4"-62"0,0 5-42 0,0-9 26 16,0 8-11-16,0 5-3 15,0 4-13-15,0-1-6 16,0 5-3-16,-5 9-1 0,0 11 0 16,0-3 0-16,5-4 0 15,0-1 2-15,0-4 1 16,5 1 5-16,5-5 3 16,-1 0-4-16,5-4 1 15,10-4-3-15,-5-1 0 16,4-3-3-16,1-5-2 15,9 1-17-15,9-5-9 16,-4-4-41-16,-1-4-20 0,1-13-58 16</inkml:trace>
  <inkml:trace contextRef="#ctx0" brushRef="#br0" timeOffset="6665.9691">14975 6962 436 0,'-14'-4'165'0,"14"8"-90"0,-10 8-87 16,10-3 26-16,-4-1-13 15,-1 5-1-15,0 12 1 16,0 8-1-16,5 1 0 16,0 4-3-16,5 8 0 0,0 0-7 0,4 12-2 15,1 5-13-15,-1 8-4 16,-4 17-34-16,-5 9-11 15,0-9-72 1</inkml:trace>
  <inkml:trace contextRef="#ctx0" brushRef="#br0" timeOffset="7581.332">2588 8654 220 0,'-10'-13'85'0,"10"5"-46"0,5 8-28 0,-5 0 23 15,0 0-16-15,0 8-2 16,0 5-4-16,0 8 0 16,-5 4-6-16,0 9-2 0,-9 7 2 15,-14 10-1-15,0 16 0 16,-5 12-3-16,0 18-2 16,0-5 1-16,0 0-1 15,4-12 2-15,6-9 1 16,-5-13-1-16,9-7 1 15,5-10-2-15,0-7-1 16,9-9-37-16,-5-8-15 16,10-9-56-16,10-16-38 15,4-17 61-15</inkml:trace>
  <inkml:trace contextRef="#ctx0" brushRef="#br0" timeOffset="7733.0407">2724 8574 296 0,'-5'-41'110'0,"-4"41"-60"0,9-5-39 15,0 5 26-15</inkml:trace>
  <inkml:trace contextRef="#ctx0" brushRef="#br0" timeOffset="7896.1128">2734 8549 512 0,'18'30'4'0,"1"7"-4"0,0 14 0 0,-5 7 0 16,0 5-3-16,-4 8 0 16,9 30 4-16,-5-9 1 15,-5-4-3-15,15-9-1 16,-10-3 3-16,9-5 1 16,6-12-16-16,-15-9-7 15,5-8-41-15,0-9-15 16,-5-8-37-1</inkml:trace>
  <inkml:trace contextRef="#ctx0" brushRef="#br0" timeOffset="8151.555">2291 9169 348 0,'-24'-12'129'0,"19"12"-70"0,10 0-53 16,-5 0 25-16,10 0-19 16,4 0-7-16,14 0-6 15,0 4 0-15,15-4 1 16,4 0 2-16,0 0 1 0,0 0-8 16,5 4-2-16,4-4-34 15,6 0-13-15,8 0-23 16,20-4-9-16,-5-9-25 15</inkml:trace>
  <inkml:trace contextRef="#ctx0" brushRef="#br0" timeOffset="8392.3555">3374 9270 376 0,'-14'-34'143'0,"5"34"-78"0,4-4-69 15,5 4 24-15</inkml:trace>
  <inkml:trace contextRef="#ctx0" brushRef="#br0" timeOffset="8497.0107">3351 9261 600 0,'0'38'-2'0,"0"4"1"15,0 8 0-15,-5 5 1 0,0 3-7 16,1 13 0-16,4 26-30 16,0-5-13-16,4-4-32 15,6-13-13-15</inkml:trace>
  <inkml:trace contextRef="#ctx0" brushRef="#br0" timeOffset="9278.8732">2545 10434 312 0,'-5'-21'118'0,"5"17"-64"0,-28 4-43 15,28 0 26-15,-5 4-22 0,1 4-8 16,-15 9-5-16,0 8-2 16,0 30 0-16,-14 8-3 0,0 4 0 15,0 12 2-15,-4 1 0 16,4 4 1-16,9-5 2 16,-9 5-1-16,9-4-1 15,6-13 3-15,3-17 0 16,1-38-19-1,5-24-18-15,9-13-6 16,5-13 7-16,9-25 4 16,-10 0 18-16,6-8 6 15,4-25 19-15,-5-1 11 0,15 5 2 16,-5 13 4-16,9-5-13 16,5 9-5-16,19 20-8 15,0 13-4-15,4 13-5 16,-9 16 0-16,5 13 2 15,-5 9 1-15,0 12 1 16,1 12 0-16,-15 13-3 16,0 25 2-16,0 1 1 15,-10-5 2-15,1 4-1 16,-10 0-1-16,-5-4 1 16,1 0 1-16,-10 0-12 15,0-8-3-15,0-9-29 16,-14 4-13-16,-5-12-68 15</inkml:trace>
  <inkml:trace contextRef="#ctx0" brushRef="#br0" timeOffset="9488.0679">2159 10899 376 0,'4'-8'140'0,"6"8"-76"0,28-9-77 0,-10 5 22 16,10-4-9-16,27-1 0 15,6 1-25-15,0 0-8 16,4 3 17-16,5 1-41 0,0 4-15 0,-9 0-49 16</inkml:trace>
  <inkml:trace contextRef="#ctx0" brushRef="#br0" timeOffset="9848.5382">3111 11054 380 0,'-10'-4'143'0,"15"4"-78"0,0 0-71 15,-5 0 25 1,23 0-13-16,-4 0-5 15,4 0-1-15,1 4 0 16,-10 0 0-16,0 0 0 0,5 0-3 0,-14 5 2 16,0 3-1-16,-1 5 0 15,-4 8 4-15,-4 5 1 16,-6 12-4-16,-4 8-1 16,-5 4 3-16,5-4 1 15,-5 1-3-15,5-9-1 16,0 0 1-16,4-13 2 15,6-4 2-15,4-4 1 16,9-4-9-16,15-5-4 16,4-8-24-16,5-4-9 15,5-4-31-15,9 0-14 16,9 0-35-16</inkml:trace>
  <inkml:trace contextRef="#ctx0" brushRef="#br0" timeOffset="10508.502">2206 12310 272 0,'0'-16'101'0,"0"7"-54"0,0-3-24 0,0 8 31 15,0-1-21-15,0 1-7 16,0 4-17-16,0 0-9 16,0 0 0-16,0 13-3 0,0 12 1 15,0 8 0-15,0 9 0 16,-10 9 4-16,1 7 1 16,0 26 1-16,-6-9 0 0,-3-3-5 15,-1-14 1-15,5-16 2 16,9-8 1-16,-9-22 5 15,14-16-4 1,-10-30-2-16,20-20-1 16,-10-17 1-16,14-17-1 15,5 4-1-15,0 0 5 16,9-12 1-16,-5 8 2 16,10 13 0-16,5 8-4 15,14 8-3-15,0 9 0 16,0 8-1-16,4 17-3 15,-9 16 0-15,-9 13 2 16,4 17 2-16,-9 21-2 16,5 9 0-16,-14 3 1 0,-1 9 0 15,-13 4 0-15,-1 4 2 16,-9 0-1-16,0-4-1 16,0 4-19-16,0-4-8 15,-5-8-28-15,1-13-10 16,-6-8-34-1</inkml:trace>
  <inkml:trace contextRef="#ctx0" brushRef="#br0" timeOffset="10735.1724">2258 12495 252 0,'-38'-17'93'0,"38"13"-50"0,-14 0-33 0,14 4 23 0,0 0-9 16,0 0 7-1,14-5-11-15,5 1-11 16,0 0-3-16,14 0-2 0,18-9-2 16,6 5-2-16,4 4-13 15,-4 0-4-15,9-1-37 16,4 18-18-16,-4-17-48 16</inkml:trace>
  <inkml:trace contextRef="#ctx0" brushRef="#br0" timeOffset="11184.6508">3007 12570 392 0,'0'-4'148'0,"0"0"-80"0,9 0-81 0,1 4 22 15,4-5-11-15,0 1 0 16,-5 0-3-16,6 0 1 15,-1 4 2-15,-5 0-1 0,1 4-1 16,-1 0 3-16,-18 5 0 16,-1 3 3-16,1 5 1 15,-5 0-1-15,-1-1-2 16,6 1 1-16,-5 0-1 16,4 8-3-16,6-4 2 15,-1 12 1-15,5-7 0 0,5-5-3 16,-1-1 0-16,6-3 4 15,4 0 3-15,5 0-1 16,4-1-2-16,6 1 0 16,-1 0 1-16,-5 0-1 15,-8 0-1-15,-1 3 1 16,-14-3 1-16,-5 8-1 16,-14 5 2-16,-4-5-2 15,-1 0-1-15,-9-4-10 16,0 0-4-16,5-4-31 15,-5-5-10-15,-10 1-51 16,6-1-60 0,-6 1 49-16</inkml:trace>
  <inkml:trace contextRef="#ctx0" brushRef="#br0" timeOffset="11829.3706">2027 14032 384 0,'-10'-4'145'0,"6"4"-78"0,4 4-65 16,0-4 28-16,0 8-23 16,4 5-3-16,-4 12-5 15,0 8-1-15,0 5 2 16,0 17-3-16,-4-5 0 0,-6 8 2 15,6 1 2-15,-11 0 0 16,1-5 2-16,10-12-2 16,-11-8 2-16,11-13 0 15,-6-13 3-15,6-12-3 0,4-26 0 16,0-20-3-16,14-21-3 16,5-21-1-16,-5-5 3 15,19-7-2-15,0 7 1 16,0 14 0-16,0 3 0 15,0 13 0-15,0 13 0 16,0 12 2-16,0 8 0 16,0 13 0-16,9 13 2 15,5 16-1-15,0 13-1 16,-9 17 1-16,4 12 1 16,-9 17-1-16,-9 21-1 15,-1 0 1-15,-8-4-1 16,-6 0-3-16,0-5 0 0,-9-8-16 15,0-8-7-15,-9-13-31 16,4-8-12-16,-4-12-47 16,-15-9-49-1,-18-38 58-15</inkml:trace>
  <inkml:trace contextRef="#ctx0" brushRef="#br0" timeOffset="12010.3775">2112 14262 364 0,'-15'-8'134'0,"-3"-26"-72"0,22 13-59 16,6 17 28-16,4-13-22 16,-5-3-5-16,15 3-3 15,9 0-1-15,5-4 0 16,18 0-3-16,10 0 2 0,-9 0-30 0,4 9-14 16,-5 3-24-16,-4 5-7 15,9 4-49 1</inkml:trace>
  <inkml:trace contextRef="#ctx0" brushRef="#br0" timeOffset="12266.2586">2931 14145 372 0,'-14'33'140'0,"10"-28"-76"0,-6 28-68 0,10-20 24 15,-5-1-15-15,1 5-3 16,4 4 1-16,-10 0 0 15,6 4-1-15,-6 0-4 0,10 9 1 0,-4-5-1 16,4 4 0-16,0-3 0 16,4-5 0-16,6 0 2 15,4-4 0-15,0-4 0 16,19-5 0-16,0-3-22 16,0-5-10-16,14-8-31 15,0-9-12-15,5-12-55 16</inkml:trace>
  <inkml:trace contextRef="#ctx0" brushRef="#br0" timeOffset="12461.5875">3332 14208 356 0,'-19'42'134'0,"5"-21"-72"0,9 8-72 0,5-8 22 16,-9 4-13-16,4 17 0 15,5 0-1-15,0 12-2 16,0 5 3-16,0 12-11 0,5 4-4 16,-5-8-32-16,9-4-11 15,10-12-69 1</inkml:trace>
  <inkml:trace contextRef="#ctx0" brushRef="#br0" timeOffset="13377.2174">4161 8331 184 0,'-9'-16'68'0,"4"7"-36"0,5-3-2 16,0 8 28-16,0-1-3 15,0 1 3-15,0 4-24 16,0 0-8-16,0 4-16 16,0 9-9-16,0 8-3 0,0 17-2 15,5 29 0-15,4 16 0 16,1 14 0-16,13 20 3 16,-9 42 2-16,-4 17-2 15,4 13 0-15,-5 37 1 16,-9-8 2-16,5 29-1 0,-5-13-1 15,0 5-2-15,-5 21 1 16,-9-13 1-16,5-4 2 16,-1 16 1-16,1-12 1 15,4-8-2-15,-4 8-2 16,-5-25 3-16,4-17 0 16,-4-12-1-16,0-9-2 15,0-20 3-15,-5-22 2 16,5-12 0-16,0-4 2 15,4-13-4-15,-4-9 0 16,14-3-3-16,-9-5-1 16,9-12 1-16,9-13 2 15,-9-8-14-15,5-8-7 0,0-18-23 16,4-12-11-16,5-20-25 16,-9-47-9-16,9-59-15 15</inkml:trace>
  <inkml:trace contextRef="#ctx0" brushRef="#br0" timeOffset="14217.9866">4345 8323 244 0,'-19'-12'93'0,"14"7"-50"0,5 1-33 15,0 4 25-15,0-4-6 16,0 0 1-16,0 0-6 15,0-1-3-15,0 1-11 16,10-4-6-16,4 4-3 0,10-1-1 16,13 1 0-16,15 4 0 15,19 0 0-15,14 4-3 16,9 1 2-16,19-1 1 16,33 4 0-16,9 5-3 15,1-5 2-15,28 1 1 16,14 3 0-16,9-8 0 0,19-4 2 15,5 0-1 1,9-8 2-16,15 0-2 0,9 3-1 16,-5-3 1-16,14 0 1 15,-4-5-1-15,23-4 2 16,-5 9 0-16,-4-13 1 16,9 4 0-16,-9-8 0 15,18 4-2-15,-9 4 1 16,5 1-2-16,-9 3-1 15,-1 1 1-15,5 3-1 16,-9 1 0-16,-10-1 2 16,0 1-1-16,1 4 2 15,-10 4-4-15,-10 4-2 0,-4-4 2 16,32 4 2-16,-13 0-2 16,-48-4 0-16,-13-4-4 15,-29 0-1-15,-24-4 0 16,-13-1 2-16,-20 1-3 15,-32 0 2-15,-15 3-10 16,-14 1-3-16,-14 4-22 16,-14 0-7-16,-9 4-35 15,0 5-12-15,-15-1 3 16</inkml:trace>
  <inkml:trace contextRef="#ctx0" brushRef="#br0" timeOffset="14967.5926">15074 8017 180 0,'-10'0'68'0,"-13"0"-36"16,13 0-26-16,6 0 17 0,-1 5-5 15,0-5-1-15,5 0-5 16,0 0 0-16,0 4-7 15,0 0 4-15,0 0 1 0,0 5 3 16,0-1 3-16,0 0-5 16,19 30 3-1,0 8-6-15,0 17-6 16,0 33-4-16,-1 13 1 16,1 8 0-16,0 13 1 15,0 34 0-15,0 3 0 16,-5 5 0-16,-5 12-3 15,-4 5 2-15,-5-5 7 16,-5 4 6-16,1 18-2 0,-10-18 0 16,-1 1 7-16,-8-5 6 15,4-4 8-15,5-25 5 16,4-13-13-16,1-4-3 16,9-8-14-16,5 0-4 15,4 13-2-15,-4-9 0 16,0 8 2-16,-1 0 1 15,-4 9 3-15,0-4 3 16,0-13 5-16,-9 4 1 16,-1-4-6-16,1-8-3 15,0 8-1-15,4-13 1 16,-9-8 1-16,0 30 3 0,-1-18-5 16,1-3-3-16,0-9-4 15,-5 8-1-15,5-12 4 16,-5-12 1-16,1-14-11 15,-1-16-4-15,-5-4-14 16,1-4-3-16,-1-13-19 16,-9-8-7-16,-9-9-43 15,-6-4-19-15,-3-25-6 16</inkml:trace>
  <inkml:trace contextRef="#ctx0" brushRef="#br0" timeOffset="16198.3907">4171 14036 164 0,'4'-13'63'0,"-4"9"-34"0,10 0-25 0,-10 4 13 16,0 0 5-16,0 0 4 16,0 0 5-16,9 8 6 15,-9 1-20-15,0 3 13 0,0 1 6 16,-9 0-6-16,9 20-2 16,0 5-16-16,-5 8-10 15,5 4-2-15,0 13 0 16,0 16 0-16,-5 14 0 15,1 20 0-15,-6-4 0 16,1-5 0-16,-1 1 2 16,1-17 3-16,4-13 4 15,-9-12 5-15,5-13-4 16,4-12 2-16,0-9-1 16,1-3 1-16,4-10 5 15,0-3 3-15,0-1-8 16,9-3-2-16,5-5-8 15,14 0-2-15,5 0 0 16,14-4 0-16,19-4 0 16,33 0 0-16,10 0-3 0,18-5 2 15,19-3-1-15,28 4 0 16,10-5 2-16,5 0 0 16,27 1 0-16,1-13 2 15,14 0-3-15,19-5 0 16,-1-7 1-16,29-1 0 15,0 4 0-15,5-20 2 16,0 8-1-16,-10 4-1 16,15 0 1-16,-6 4-1 15,-18 5 0-15,14-5 0 16,-9-4 0-16,56-8 2 16,-14-13 1-16,-19 0 3 0,9 9-3 15,-18 4 0-15,-14 12-3 16,-1 0-1-16,-18 13 1 15,-10 8 2-15,15 5-3 16,-29 3 0-16,0 5 1 16,14 4 0-16,-13 0 0 15,-6 0 2-15,-4-4-1 16,4 0 2-16,-9 0-4 16,-14 0 0-16,9-1-1 15,-28 1 0-15,-14 4 2 16,-14 0 0-16,-24-4-7 15,-14 0-3-15,-23 4-16 16,-19-4-7-16,-24-1-35 16,-19-11-16-16,-23-5-66 15</inkml:trace>
  <inkml:trace contextRef="#ctx0" brushRef="#br0" timeOffset="17249.1973">6593 8239 352 0,'-19'-21'132'0,"14"17"-72"0,5-17-61 0,0 21 23 16,0 9-20-16,0-1-3 15,0 13-5-15,0 21 1 16,0 33 3-16,-5 17-1 0,5 13 1 15,5 12 2-15,9 38 2 16,10 17-3-16,4 12 0 16,-5 38 1-16,1 13 0 15,-5 41 0-15,-10 5 2 16,-9 29-1-16,0-13-1 16,-14-8 1-16,9 4-1 15,5-12 0-15,5 16 2 0,9-16-3 16,0 0 0-16,5 12 1 15,-5-13 0-15,-9 9-5 16,-10-33 1-16,-4-17 0 16,-5-30 2-16,0-33 1 15,4-17 1-15,1-42-5 16,4-54-30 0,5-29-12-16,19-34-88 15</inkml:trace>
  <inkml:trace contextRef="#ctx0" brushRef="#br0" timeOffset="17924.7184">9462 8227 388 0,'-5'-17'145'0,"10"21"-78"0,0-4-80 16,-1 4 20-16,6 5-11 15,-1 3 3-15,5 13-5 16,-4 17 0-16,-1 38 3 15,5 12-3-15,-4 21 1 0,-1 55 5 16,1 20 4-16,-1 22-1 16,0 28-2-16,6 5 0 15,8 38-1-15,-4 0 0 16,-5 33 2-16,-4 0-1 0,-6 17-1 16,-13-9 3-16,-10-16 0 15,0 0 10-15,0-22 6 16,0 5-6-16,5-29-2 15,5-13-9-15,4-4-1 16,5-8 1-16,0-22 3 16,5-12-2-16,0-16-2 15,-1-51 0-15,10 25-1 16,1-25 0-16,3-13 2 16,11-16-1-16,-6-21-1 15,-4-17-13-15,0-17-4 16,0-12-29-16,0-30-12 15,0-25-52-15,4-58-22 0,1-63 21 16</inkml:trace>
  <inkml:trace contextRef="#ctx0" brushRef="#br0" timeOffset="18570.1754">12619 7741 436 0,'-10'-4'162'0,"-4"4"-88"0,10 12-91 0,8 9 25 16,1 17-12-16,4 16 2 0,-4 18-1 16,0 16-1-16,4 41 3 15,5 22 0-15,5 29 1 0,5 51-3 16,-5 33 2-16,-5 50 1 16,-5 8 0-16,-4 17 0 15,0-12 2-15,-5 12 10 16,4-29 7-16,1-8 1 15,0-30 0-15,0-12-8 16,-1 8-3-16,-4-29-5 16,5-9-1-16,0 0-1 15,-1-12 1-15,-4-17-2 16,5-17 2-16,-5-12 2 16,5-17 2-16,4-13-3 0,-4-20-3 15,0-17-3-15,-1-17-1 16,1 0-25-16,-5-17-11 15,0-4-29-15,-5-4-10 16,-4-9-42-16,-10-16-18 16,-14-51 20-1</inkml:trace>
  <inkml:trace contextRef="#ctx0" brushRef="#br0" timeOffset="19411.3294">4288 10183 336 0,'-28'8'126'0,"47"-8"-68"0,-5 9-68 16,-4-1 22-16,13-4-13 15,10 4-2-15,24 5 2 16,23 0 0-16,19-1 1 15,9 5 0-15,24-5 0 0,33 5-3 16,19 0 2-16,28 0-1 16,19 8 0-16,28 0 2 15,28 4 2-15,19-4-3 16,20-4 0-16,36-12 1 16,11-13 2-16,22-17 1 15,1 0 3-15,9 0 1 0,10 4 1 16,28-8-7-16,9 8 0 15,-4 0-1-15,9-4 2 16,0 0-1-16,-9 1-1 16,-1-1 1-16,-23 0-1 15,-23-4 2-15,-10-1 1 16,-33 1-1-16,-33 8 1 16,-42 5-4-16,-24 4 0 15,-52 8-12-15,-42-5-7 16,-38 10-27-16,-37-1-10 15,-34 0-71 1</inkml:trace>
  <inkml:trace contextRef="#ctx0" brushRef="#br0" timeOffset="20206.5408">4185 11938 284 0,'0'4'107'0,"0"-4"-58"0,28 0-57 16,-9 4 18-16,9-4-9 15,15 0 2-15,27-4-4 16,25-5 0-16,22-3 1 16,25-1 2-16,37 5 1 0,19-5-4 15,18 1-1-15,29 3 1 16,19-3 2-16,24 4 9 15,13-9 3-15,29 0-4 0,19 0-1 16,13 1-4-16,25-18-1 16,9 5-1-16,18 8 1 15,-9 4-4-15,5 4 0 16,10 5 1-16,-6 4 0 16,-8 16 0-16,-1-3 0 15,-9 8 0-15,-24-1 0 16,-9-3 0-16,-34-5 2 15,-3-4 3-15,-15-8 4 16,-15-4-6-16,-32-13-2 16,-14 8-1-16,-33 1 0 15,-38 3-33-15,-5-3-13 0,-37 3-48 16</inkml:trace>
  <inkml:trace contextRef="#ctx0" brushRef="#br0" timeOffset="21123.1685">4072 13370 356 0,'-5'4'132'0,"10"-4"-72"0,4 0-68 15,1 4 21-15,13-4-14 16,5 0 1-16,24 0-2 15,9 5 0-15,38-1 2 0,10-4 0 16,27 0 0-16,11 4-3 0,27-4 2 16,5-4 3-16,19-5 3 15,23-3 9-15,10-5 3 16,24-4-2-16,4-4 1 16,19 0-9-16,14 8-2 15,14-4-3-15,10 4 1 16,-1 1-4-16,15 3 0 15,0-8 3-15,9 0 1 16,-9-8-4-16,14 0 1 16,-5-1 2-16,-13 5 1 15,3 4-1-15,1 5-2 16,9-1 1-16,-4 8 1 0,-1 5-1 16,6 8 2-16,-6 5-4 15,-4-1-2-15,0 5 4 16,-19-9 1-16,-19-4 0 15,-9-4 1-15,-10-9-4 16,-14-4 0-16,-14-4 1 16,-28 1 0-16,-5 3-22 15,-24 0-8-15,10-17-14 16,-14 22-3-16,-43 8-27 16,-28 4-13-16,-23-4-30 15</inkml:trace>
  <inkml:trace contextRef="#ctx0" brushRef="#br0" timeOffset="43972.0767">19696 6174 280 0,'0'-33'104'0,"5"25"-56"0,-5-1-36 0,0 5 26 15,0 0-24-15,0 4-10 0,0 0-6 16,0 0-2-16,0 4 3 16,-5 4 0-16,-4 13 3 0,-10 21-3 15,-5 29-2-15,-4 13 2 16,-5 17 0-16,0-9-2 15,-5 4 2-15,-4 1 1 16,9 11 0-16,5-3 0 16,4-17 2-16,5-17-1 15,5-16 2-15,5-22 0 16,13-16 3-16,10-42-1 16,5-17 0-16,10-21-3 15,8-16-2-15,15-14 1 16,0-41-1-16,4 0 0 15,6 13 0-15,-1 8 13 0,0 4 6 16,-4 17-3-16,-1 12-1 16,-9 22-9-16,-9 12-2 15,-5 16-2-15,-5 13-2 16,-4 13-2-16,-5 21 1 16,-5 8 1-16,0 9 2 15,0 16-1-15,0 29-1 16,5 18-2-16,0 12 1 15,0-9 1-15,0-3 2 16,-5 3-1-16,-5 5 2 16,1 0-2-16,-1-5 2 15,-4-16-22-15,0-21-9 0,-1-17-35 16,-4-13-12-16</inkml:trace>
  <inkml:trace contextRef="#ctx0" brushRef="#br0" timeOffset="44197.2005">19588 6681 380 0,'4'0'143'0,"15"-4"-78"0,24 4-74 15,-15 0 23-15,14 4-12 16,10 0-2-16,5 1-8 15,9-1-5-15,0 0 7 16,4-4-31-16,6 13-11 0,4-1-47 0,9-12-17 16,-9-8 6-1</inkml:trace>
  <inkml:trace contextRef="#ctx0" brushRef="#br0" timeOffset="44378.9155">20888 6853 340 0,'-33'17'129'0,"10"0"-70"0,8 24-67 0,11-20 21 16,-6 17-9-16,1 21 0 15,-5-1-9-15,0 9-4 16,-1 0 5-16,1-8-36 0,-5-5-13 0,10-12-26 16,0-4-11-16</inkml:trace>
  <inkml:trace contextRef="#ctx0" brushRef="#br0" timeOffset="44993.1381">20916 6099 264 0,'-33'-38'99'0,"24"30"-54"0,-43-30-35 0,33 22 25 16,-4-10-21-16,-10-7-5 16,-24-26-6-16,-9-4-3 15,-14 1 1-15,-14 11-4 0,-19 10 2 16,-19 11-1-16,-24 22-2 15,-13 33 0-15,-10 25 3 16,-14 17-2-16,-1 21 1 16,11 4 2-16,18 21 0 15,9 26-3-15,29 3 0 16,23-12 2-16,24 21 2 0,28 12-2 16,24 5 0-16,33-22 1 15,23 9 0-15,29 17 0 16,23-17 2-16,28-9-1 15,29-33-1-15,28-25 7 16,33-29 3-16,14-30-1 16,23-33 2-16,5-42 3 15,5-33 3-15,-4-9 0 16,-20-17 1-16,-18-29 4 16,-29-17 1-16,-28 9 3 15,-33-22 1-15,-28-28-8 16,-33 3-4-16,-33 9-6 15,-29 8-1-15,-37-16-5 16,-23 20-2-16,-44 5-5 16,-17 37 0-16,-16 22-3 0,1 28 0 15,15 22-16-15,13 20-8 16,5 18-45-16,23 16-19 16,34 20-58-1</inkml:trace>
  <inkml:trace contextRef="#ctx0" brushRef="#br0" timeOffset="45728.6502">24761 6015 280 0,'0'-33'107'0,"5"37"-58"0,0 0-59 0,-5 9 16 16,0-1-6-16,-5 9 0 15,-5 4 0-15,-4 9 0 16,-5 20 0-16,-4 47-5 0,-1 12 1 16,-4-4 0-16,0 8 2 15,0 30 3-15,4-22 4 16,5-16-4-16,5-29-1 16,5-22 6-16,-1-20 4 0,5-38 10 15,5-33 5-15,5-18-9 16,5-11-2-16,-1-22-2 15,10-46 2-15,9-4 4 16,5 13 3-16,5-9-2 16,-1 8 0-16,1 17-10 15,0 5-3-15,-5 25-4 16,5 29 1-16,-1 20-4 16,-4 26 0-16,5 26-1 15,0 7 0-15,4 17 2 16,-4 17 2-16,-1 42-3 15,1 0-2-15,4 0-1 16,1-13 3-16,-1-8-2 16,-4-8 1-16,-10-9-25 0,-4-8-11 15,-5-13-41-15,-19-16-98 32</inkml:trace>
  <inkml:trace contextRef="#ctx0" brushRef="#br0" timeOffset="45924.8927">24502 6665 428 0,'-14'-5'162'0,"23"18"-88"0,10-17-86 0,0 12 26 16,14-8-13-16,14 4 2 15,14 0-13-15,10-4-6 0,14 0 9 16,4-4-35-16,6 4-13 0,-1-4-23 15,9 4-7-15,-8 0-40 16</inkml:trace>
  <inkml:trace contextRef="#ctx0" brushRef="#br0" timeOffset="46254.5248">25897 6903 412 0,'4'4'154'0,"-4"-4"-84"0,10 5-71 15,-10-5 31-15,9 0-21 16,5 0-2-16,5-5-5 16,0 5 1-16,0 0-2 15,-5 0-12-15,-5 0-2 0,-9 9 4 0,-4 3 2 16,-6 5 0-16,-4 4 2 16,-9 13 5-16,-6 12 2 15,-4 8-3-15,0-4 1 16,5 5-2-16,0-1 0 15,4-3 4-15,15-10 1 16,9-3-4-16,5-9 1 16,18 1 0-16,5-5 2 15,10-8-8-15,9-9-3 16,5-4-37-16,9-12-15 16,10-21-40-16,-5-9-16 0,-5-12 5 31</inkml:trace>
  <inkml:trace contextRef="#ctx0" brushRef="#br0" timeOffset="46704.2219">26632 6133 340 0,'-5'-88'129'0,"0"33"-70"0,-14-8-53 16,10 34 28-16,-10-30-20 16,-9-3-2-16,-15-5-8 15,-18 4-3-15,-19 0 0 16,-19 0-6-16,-28 13 1 0,-24 16 0 15,-28 26 2-15,-33 8-1 16,-9 21 1-16,-10 21 2 16,0 46 0-16,9 25-3 15,15 4 0-15,14 34 2 16,23 29 0-16,29 4 1 0,18 26 2 16,34 3-1-16,23-12 2 15,33-16-7-15,33 11 1 16,28-24-1-16,34-21-1 15,36-30 8-15,20-24 3 16,33-30-1-16,38-38 0 16,27-33-1-16,25-55 0 15,8-20 0-15,6-22 2 16,-1-20 3-16,-28-22 5 16,-37-3 3-16,-24-5 4 15,-38-33-5-15,-28 4 1 16,-33 20-8-16,-38-3-3 0,-33-13-12 15,-37-8-4-15,-29 33-26 16,-42 30-11-16,-66 8-34 16,-33 46-11-16,-28 37-52 15</inkml:trace>
  <inkml:trace contextRef="#ctx0" brushRef="#br0" timeOffset="47560.2222">19451 10727 400 0,'-14'-4'148'0,"9"8"-80"0,0 5-79 0,5 3 22 15,-9 5-16-15,-10 8-1 16,-4 17-6-16,-1 8-3 15,-9 17 9-15,0 25 5 0,-5 17 3 16,-4 4-5-16,-5-12-2 16,9-17 8-16,5-17 5 15,10-13-3-15,8-16-1 16,6-13 11-16,14-33 7 16,-1-22-11-16,15-41-4 15,0-21-6-15,9-17-4 16,5-12 2-16,-4-26 2 15,-1 0 6-15,10 17 4 16,4 22-4-16,0 11-2 0,1 18-5 16,4 20-2-16,5 26 1 15,4 20 2-15,-4 21-2 16,9 38-2-16,-4 38-1 16,-5 25 3-16,-5 0 0 15,-9 12 1-15,-5 22 0 16,-10-9 2-16,-4-4-12 15,-10-26-3-15,1-11-36 16,-15-14-13-16,-9-3-98 16</inkml:trace>
  <inkml:trace contextRef="#ctx0" brushRef="#br0" timeOffset="47755.1359">19008 11234 464 0,'24'4'176'0,"18"-4"-96"0,19-8-93 0,-18 4 26 15,23-9-31-15,23-4-8 16,24-4-26-16,10 5-10 16,13 3 33-16,1 1-29 0,9 7-7 15,-5 14-65 1</inkml:trace>
  <inkml:trace contextRef="#ctx0" brushRef="#br0" timeOffset="48265.9095">20747 11607 280 0,'-24'21'104'0,"15"8"-56"0,-15-8-32 15,15-8 29-15,-10-5 0 16,0 0 3-16,-9 1-13 16,-5-1-6-16,5 0-17 15,4-3-3-15,5-1 1 0,5 0-8 16,5 0-1-16,4-4-1 15,14 0 2-15,10-4-3 16,5 4-2-16,4 0-1 16,10 4 3-16,-5 5-5 15,9-1 2-15,0 0 2 16,1 5 1-16,-10 4 1 16,-5-1 0-16,-9 5 0 0,-5 4 2 15,-9 1-1-15,-10 7-1 16,-14 5 3-16,0 4 0 15,-4-9-1-15,4-3-2 16,0-5 1-16,0-4-1 16,-4-5 0-16,13-3 2 15,6-1-6-15,8 1 1 16,10-5-8-16,24 1-1 16,-5 3-13-16,5 5-4 15,4 0 6-15,1 4 6 16,-6 8 8-16,-4 5 5 15,-14-5 7-15,-9 0 6 16,-15 5 10-16,-9 3 8 0,-5 1-1 16,-14-4 2-16,-10-9-14 15,1-8-5-15,-5-13-26 16,0-13-11-16,-14-7-37 16,-1-1-14-16,11-8-70 15,13-13-37 1,38-4 94-16</inkml:trace>
  <inkml:trace contextRef="#ctx0" brushRef="#br0" timeOffset="49121.2936">24601 10346 328 0,'-9'-12'123'0,"9"12"-66"0,-5 0-60 16,5 0 22-16,-5 4-17 15,-4 8 0-15,-1 13-7 0,-4 17 1 16,0 42 2-16,-5 8 1 0,-9 17 1 16,-5 8 4-16,5 22 2 15,-1-1-2-15,1-17-1 16,4-8 10-16,6-29 3 16,-1-21 6-16,5-21 1 15,4-17 5-15,1-29 5 16,-1-34-16-16,6-33-5 15,-1-21-9-15,5-21-3 16,5-34 9-16,9-4 3 16,5 9 1-16,18 4 0 0,1 8-5 15,9 25 0-15,10 9-10 16,-1 25 0-16,1 33 0 16,-1 21 1-16,1 26 1 15,4 16 2-15,-4 12-3 16,-5 26 0-16,-5 29-4 15,-10 13-1-15,1 16-2 16,-10-3 2-16,-14-1 4 16,1 13 3-16,-15-13-13 15,0-16-7-15,0-13-34 16,-5-30-16-16,-9-16-103 16,-5-21-50-1,0-17 111-15</inkml:trace>
  <inkml:trace contextRef="#ctx0" brushRef="#br0" timeOffset="49526.6521">24304 11046 520 0,'19'0'192'0,"-5"0"-104"0,24 0-105 0,-15 0 30 15,10-5-31-15,24 1-8 16,4-8-17-16,14-9-8 15,10 4 27-15,10 0-23 0,3 0-7 16,1 5-9-16,-4 3-2 16,-1 5 5-16,0 0 4 0,-9 4 38 15,-10 4 17-15,-13 9 48 16,-11-5 19-16,-8 1 0 16,-15 7 0-16,-9 1-13 15,-10 0-3-15,-4 0-15 16,-10 8-4-16,-4 8-7 15,-15 9-1-15,1 29-6 16,-1 1-2-16,5-5-7 16,1 0-3-16,3 4-2 15,11-13-3-15,8-7 3 16,11-5 0-16,-1-4-17 16,5-9-7-16,4-8-17 15,1-8-4-15,-1-4-48 16,-4-9-21-16</inkml:trace>
  <inkml:trace contextRef="#ctx0" brushRef="#br0" timeOffset="49738.1895">26090 11473 504 0,'-24'17'187'0,"10"-5"-102"0,-9 9-97 0,13-8 29 15,-4 3-20-15,0 14 0 16,0 3-10-16,0 1-4 16,-5 3 9-16,5 14-14 0,0 16-5 0,-5 12-27 15,0 5-13-15,0 0-38 16,5 8-14-16,4-33-7 16</inkml:trace>
  <inkml:trace contextRef="#ctx0" brushRef="#br0" timeOffset="50367.7405">26490 9944 440 0,'-37'-113'165'0,"13"67"-90"0,-23-13-90 0,9 42 26 15,-18-8-13-15,-20-12-2 16,-27 3-4-16,-25 1 0 16,-22 3 4-16,-29 18 2 0,-5 8 2 15,-19 20-3-15,-9 18 2 0,10 20-1 16,-1 47 0-16,-4 29 0 16,14 12-2-16,18 51 3 15,29 12 2-15,19 46-2 16,42-8 0-16,33-25 5 15,33 16 5-15,43-12-1 16,37-16 3-16,48-18-2 16,27 5 0-16,29-21-5 15,24-22-1-15,23-28 1 16,0-30 2-16,4-21 3 16,6-37 2-16,-15-43 8 15,1-45 2-15,-1-42-2 16,-9-22 1-16,-29-45-9 15,-23-17-2-15,-28-34-16 16,-24-4-6-16,-28-4-2 0,-33-21-1 16,-28 5 0-16,-33 12 2 15,-24-1-25-15,-37 31-12 16,-29 45-22-16,-42 33-9 16,-90 10-75-1</inkml:trace>
  <inkml:trace contextRef="#ctx0" brushRef="#br0" timeOffset="51118.2881">21444 10731 492 0,'-5'-21'184'0,"1"-16"-100"0,-11-18-96 0,6 30 31 16,-14-12-18-16,-29-10-3 16,-19-3-4-16,-23-17-1 15,-24-12 4-15,-28-26-3 0,-19 9 1 16,-14 8 1-16,-10 12 2 15,-13 18-1-15,-10 24 1 16,-10 17-3-16,-4 34 1 16,0 50 0-16,23 25 2 15,6 17-1-15,8 54-1 16,24 22 0-16,24 16 3 16,32 29 0-16,34-12 1 0,37 8-3 15,52 0 2-15,52-12 1 16,43 29 0-16,32-13 0 15,52-12 2-15,43-30-6 16,37-16 1-16,29-42-4 16,13-29 2-16,11-39 3 15,3-32 1-15,-8-30 5 16,-20-38 2-16,-37-29 13 16,-23-46 7-16,-34-21 4 15,-33-25 2-15,-47 46-13 16,-32-101-4-16,-44-8-5 15,-32-17 1-15,-47 5-8 16,-28-22-2-16,-53-41-8 16,-23 41 0-16,-14 43-19 0,0 12-8 15,-19 42-26-15,5 37-10 16,0 34-60-16,23 25-24 16,29 13 13-1</inkml:trace>
  <inkml:trace contextRef="#ctx0" brushRef="#br0" timeOffset="51703.1749">21157 10229 488 0,'4'0'184'0,"1"-4"-100"0,9-1-85 0,-4 1 36 16,8-8-24-16,15-13-6 16,10-22-3-16,18-15 0 15,10-18-1-15,23-4-1 0,14-16 1 16,15-26-4-16,18-8 2 15,29-8 3-15,-5 16 1 16,-5 0-1-16,-9 1-2 16,-10-5 1-16,0 0-1 15,-18 9 2-15,-5 12 1 16,-15 4-4-16,-4-4 1 16,-14 4 0-16,-5-3 2 15,0 3-3-15,-4 8 0 0,-1 14-1 16,-4 12 0-16,-10-1-14 15,-9 9-6-15,-14 13-40 16,-10 8-17-16,-14 9-58 16,-19 4-26-16,-4-1 27 15</inkml:trace>
  <inkml:trace contextRef="#ctx0" brushRef="#br0" timeOffset="52048.8788">23088 7678 436 0,'-33'-12'165'0,"33"7"-90"0,5 1-79 0,-5 4 31 15,5-4-21-15,9 0-4 16,5 0-3-16,14-5-1 16,5 1 2-16,18-5 0 0,-4 5 2 15,4 4-3-15,1 0-2 16,0-1 2-16,4 5 2 15,-9 0 0-15,-1 5-1 16,1 3-2-16,5 4 1 16,-1 18 1-16,-4 12 0 15,0 16 0-15,-5 9 2 16,-4-4 1-16,4 4 1 16,-5-8 0-16,0-1 0 0,-4-3-2 15,-5-5 1-15,-5-4-26 16,-9-4-12-16,-5-8-79 15,-14-9-34-15,-9-13-2 16</inkml:trace>
  <inkml:trace contextRef="#ctx0" brushRef="#br0" timeOffset="52664.5377">20228 7666 444 0,'-14'-5'167'0,"14"10"-90"0,-4 7-94 15,4-4 25-15,0 9-12 16,-5 29 2-16,5 13-1 15,0 16 1-15,0 5 2 16,5 12-3-16,-1 34 2 0,6 12 1 16,-1 4 0-16,1-3 0 15,-1-1 0-15,0 8 2 16,6-20 1-16,-1-13 1 0,0-12 0 16,0-18-2-16,0-11 1 15,-5-14-24-15,-4-8-8 16,-5-8-46-16,-5 0-16 15,-9 4-13-15,-4 5-3 16</inkml:trace>
  <inkml:trace contextRef="#ctx0" brushRef="#br0" timeOffset="53054.2158">19470 9651 416 0,'-19'-21'156'0,"19"17"-84"0,5-17-71 16,-1 17 32-16,6-9-22 16,9 0-6-16,4 1-6 15,10 3 0-15,10 1 1 16,4 12-3-16,9 5 2 0,6 3-1 16,-1 13 0-16,5 13 0 15,0 8 0-15,0 4 2 16,4 17 0-16,1-4-3 15,-5-12 2-15,-5-14 7 16,-9-7 6-16,5-22 11 16,-6-21 6-16,1-16-7 15,0-17-2-15,5-13-10 16,-6-12-2-16,-3 0-2 16,-6-9-1-16,-9-16-6 0,-5 4-1 15,-4 8-10-15,-5 9-5 16,-5 12-38-16,-5 8-16 15,-4 1-45-15,-10 8-17 16,-18-9-15 0</inkml:trace>
  <inkml:trace contextRef="#ctx0" brushRef="#br0" timeOffset="53955.4515">18881 10107 340 0,'-38'17'129'0,"24"-4"-70"0,-10 3-62 15,15-7 24-15,0-1-9 16,-1 1 3-16,1-1-6 16,-1-8-3-16,1 0-3 15,-5-4 15-15,-10-9 10 0,-4-4-3 16,-5-8 0-16,-5-21-1 16,1-4 2-16,-11-13-8 15,1-4 0-15,0 0-7 0,0-12 1 16,0-5-7-16,0-21-1 15,0 0-2-15,4 1 1 16,10 7-4-16,5 1-2 16,5 0-1-16,8-1 3 15,15-16 0-15,15-4 3 16,13 8-3-16,5 17 0 16,4 0-1-16,20 8 0 15,-5 9 2-15,0 12 0 16,0 8-3-16,4 9 0 15,1 9-18-15,-1 3-9 16,5 9-33-16,-4 0-14 0,-5-9-53 16,0-3-22-16</inkml:trace>
  <inkml:trace contextRef="#ctx0" brushRef="#br0" timeOffset="54346.7001">18094 7913 368 0,'19'-63'137'0,"0"21"-74"0,23 0-76 0,-18 21 22 15,23-4-11-15,0 0 0 16,5 0 0-16,4 0 0 16,10 8 2-16,0-4-3 0,0 8 2 15,5 1 1-15,-1 3 2 16,1 9-3-16,5 9-2 16,-10 12-1-16,-5 12 3 15,-5 26 2-15,-9 8 2 16,-9 4 3-16,-10 9 1 15,-9-5-1-15,-5 0-1 16,-4 1-3-16,-1-5 1 0,1 17-26 16,-1 4-10-16,5-4-73 15,14-21-34-15,5-17 26 16</inkml:trace>
  <inkml:trace contextRef="#ctx0" brushRef="#br0" timeOffset="55052.0238">22245 11448 444 0,'0'0'167'0,"5"-5"-90"0,18 5-79 16,-13 0 33-16,4-12-18 0,9-9-2 15,15 0-9-15,14 0-3 16,14 4 0-16,9 5-2 0,5 3 1 16,10-3 0-16,9 3 0 15,9 1 6-15,10 4 2 16,-5 0-7-16,0-1-1 16,-9-3-2-16,-15 0-1 15,-13-1-14-15,-10-3-7 16,-14-1-31-16,-10 1-14 15,-9-1-61 1,-5 5-66-16</inkml:trace>
  <inkml:trace contextRef="#ctx0" brushRef="#br0" timeOffset="55367.6227">23202 11058 492 0,'-15'-8'184'0,"20"8"-100"0,0 0-100 16,0 0 28-16,4-4-14 15,15-1-2-15,-1 5-2 16,19-4 1-16,1 0 3 16,-1 4-1-16,1 4 1 0,-1 5 0 15,-9 3 0-15,-5 5 2 16,-4 4 0-16,-5 0-3 15,-10 8 2-15,-9 13 1 16,-9 17 2-16,-10 3-3 0,-14 1 0 16,-9 4 1-16,-6-4 0 15,1-4 0-15,0-9 0 16,0-4-11-16,9-4-3 16,10-9-57-16,0-7-25 15</inkml:trace>
  <inkml:trace contextRef="#ctx0" brushRef="#br0" timeOffset="56161.9012">25675 9647 368 0,'5'-5'140'0,"0"5"-76"0,4-4-50 16,-4 0 33-16,-1-4-19 15,6-9-4-15,-5-8-10 16,-5-9-4-16,-5-8-5 16,-5-29 5-16,6-8 3 0,-6-5 0 15,-4 0 0-15,0-8-1 16,0-17 0-16,-5-21-6 15,0 0-4-15,0-8-1 16,-4 0-1-16,-1-21 0 0,1 16 0 16,-1 14-3-16,1 20 2 15,-1 12-1-15,0 22-2 16,6 4-2-16,-1 4 1 16,5 16-24-16,4 10-8 15,6 7-47-15,-1 13-21 16,10 9-49-1,-1 7-36-15,-4 18 85 16</inkml:trace>
  <inkml:trace contextRef="#ctx0" brushRef="#br0" timeOffset="56284.5113">25199 8302 280 0,'-19'9'104'0,"-4"-1"-56"0,9 4-41 16,4-3 26-16</inkml:trace>
  <inkml:trace contextRef="#ctx0" brushRef="#br0" timeOffset="56553.2601">25124 8348 543 0,'0'0'55'0,"14"-4"-27"16,0-4-10-16,0-5-4 0,0-4-4 16,5-12 2-16,0-9-3 15,0-4 2-15,5-4-2 16,-1-16 0-16,1-10-1 15,-1 5 0-15,1 5-7 16,-1 7 0-16,-4 13-3 16,0 9-2-16,0 8 0 0,4 8 0 15,6 13 3-15,-1 12 0 16,5 17-2-16,5 17 0 16,-1 4-1-16,6 4 3 15,13-8 0-15,-9-4 1 16,5 4 2-16,5-9 1 15,-1-3-50-15,1 3-22 16,14 1-114 0</inkml:trace>
  <inkml:trace contextRef="#ctx0" brushRef="#br0" timeOffset="59195.2555">21336 6535 140 0,'-33'4'55'0,"28"0"-30"0,-4-8-1 16,4 4 24-16,0-4 0 15,5 0 4-15,0 4-7 16,0-5-1-16,5 1-24 16,4 0-1-16,10 0 0 0,5-13-9 15,23 0-1-15,9-8-3 16,20 0-1-16,18 0 1 15,19 4 1-15,10-4-1 16,18 4 1-16,0 0-6 16,15 4-1-16,-10 5 0 15,0 3 0-15,-9 1 0 16,-6-1 0-16,6 1 0 16,-19 8 0-16,-14 0 0 0,-6 0 2 15,-8 0-1-15,-10 0 2 16,-9-4-4-16,-5 0-2 15,-10-5-23-15,-9 5-7 16,-4 0-28-16,-10 0-11 16,-10 4-59-1</inkml:trace>
  <inkml:trace contextRef="#ctx0" brushRef="#br0" timeOffset="59585.9744">23107 6028 292 0,'-4'-29'110'0,"8"29"-60"0,6 0-50 15,-1 4 23-15,5-4-15 16,10 0-2-16,9 12-6 15,28-3-3-15,0-1 2 16,5 5-2-16,5-1 1 0,4 1 2 16,-4-1 2-16,-14-3-1 15,-1 7 2-15,-9 1-4 16,-18 8 0-16,-15 13 3 16,-14 12 3-16,-19 13 9 15,-14 0 3-15,-14-4-4 0,-5-5-3 16,-19-8-3-16,1-4 0 15,-6 0-4-15,5-9-2 16,5 5-18-16,1-4-6 16,-6-5-53-16,24 0-23 15,9-16-23 1</inkml:trace>
  <inkml:trace contextRef="#ctx0" brushRef="#br0" timeOffset="75198.3127">5876 9249 212 0,'-14'-4'79'0,"14"4"-42"0,5 0-43 15,4-13 29-15,-9 0-6 16,5 1 7-16,0-1 5 16,-1 1-16-16,1-1 19 0,0 1 11 15,0-1-6-15,-5 0 1 16,0 5-12-16,-5 0-4 0,0-1-7 16,0 1-1-16,-4-5 0 15,4-3 2-15,-9-1-5 16,5 0 1-16,-1 0-5 15,1 1-2-15,0 3-5 16,-6 1 0-16,-8-9 0 16,-5 4 0-16,-5 4-3 15,4 1 2-15,-4-5 3 16,5 4 1-16,0 1 1 16,-5 3 2-16,5 1-3 15,4 4-2-15,-9 0-3 16,0-5 1-16,5 5 1 15,-1 0 2-15,6 4-1 16,-1 8-1-16,1 1-2 16,-1 3 1-16,1 1-1 0,-6 4 0 15,1-1 2-15,5 5 0 16,-6 0 0-16,10 4 2 16,-4 5 3-16,13-1 4 15,-8 0-4-15,8 5-1 16,5 3-2-16,1 10 1 15,4-1-2-15,4-4 2 16,1-1-4-16,5-3 0 16,-1 0 3-16,5 4 3 15,14 0 2-15,-4-5 1 16,18-7-2-16,10-1-1 16,0-4-1-16,0-4 0 15,0-8-2-15,4-5 1 0,6 0-2 16,-6-4-1-16,-4-4 1 15,-5 0 1-15,-5-4 1 16,1 0 3-16,4-8 6 16,-5-9 4-16,-9-5-6 15,0-3-1-15,0-4-3 16,-4-5 1-16,-15-21-4 16,-5 5 0-16,-9 4-3 15,-5 4-1-15,1-1 1 16,-6 6 0-16,-4 3-3 15,0 4 2-15,-5 1-6 16,-9 8 0-16,-5 4-41 16,-28-9-18-16,-24-7-112 0,-9-14-47 15</inkml:trace>
  <inkml:trace contextRef="#ctx0" brushRef="#br0" timeOffset="79387.5743">8091 8813 280 0,'-14'-4'104'0,"9"8"-56"0,0-8-36 0,5 4 26 16,-4-4-9-16,-1 0 0 15,0-1-7-15,0 1-4 16,1 4-10-16,-1 0 4 0,0 4 3 16,5 1 2-16,0-5-1 15,0 0-6-15,5 21-6 16,4-1-3-16,1 6 0 16,4 7-1-16,0 9-3 15,-4 4 0-15,-1-8-1 16,-4 46 3-16,-5-9 2 15,0-4 2-15,0 5 1 16,0-9 2-16,0-9-3 16,4-3 0-16,6-5 1 15,-1-4 0-15,1-4-2 16,-1-4 1-16,1-9-22 16,-6 0-9-16,-4-4-74 15,-4 17-34-15,-6 4-11 16</inkml:trace>
  <inkml:trace contextRef="#ctx0" brushRef="#br0" timeOffset="81323.8594">10673 8683 340 0,'9'-21'126'0,"15"13"-68"0,-10 4-50 0,-5 0 29 16,6 4-14-16,-11-5-1 0,6 5-9 15,-1 0 0-15,-9 0-8 16,10 9 4-16,-20 3 1 0,5 1-1 15,1 8 0-15,-1 8-5 16,0 9-3-16,1 0 0 16,-1 3 1-16,-5 1-1 15,10 4 2-15,-9 5 0 16,0-5 1-16,13 21-2 16,1-9 1-16,0-7-2 15,-1-1 2-15,1-8-4 16,9-4 0-16,-4-5 1 15,-1-4 2-15,5 1-17 16,-18-1-4-16,-6 0-53 16,-4 5-22-16,-5-1-71 15</inkml:trace>
  <inkml:trace contextRef="#ctx0" brushRef="#br0" timeOffset="82254.739">14094 8822 212 0,'9'-5'82'0,"1"1"-44"0,4 0-18 0,-10 4 24 16,1-4 4-16,5-5 3 15,-1 1-5-15,0 0-4 16,-4-5-23-16,0 1 4 0,-1-1 1 15,-4 0-6-15,-4 5 0 16,-6 0-11-16,1-5-2 16,-5 5-5-16,-10-1-3 15,-4 5 2-15,0-4 0 16,-1 4 1-16,-4-1 2 16,0 5-1-16,-4 9 2 15,-6 3-2-15,1 1-1 0,-15 4 1 16,10 8 1-16,0-4-1 15,5 8-1-15,4-4-2 16,5 0 1-16,5 0 3 16,4 1 1-16,5-1 3 15,5 4 1-15,5 0-3 16,4 1-1-16,5-1-1 16,5 4 1-16,4 9 2 15,5 0 2-15,1-4-1 16,18 0-1-16,4-5-3 15,1-4 1-15,4-3 0 16,5-1 1-16,5-4-2 16,0-5-2-16,9-3 3 15,-4-9 0-15,-5-4-1 16,0-4 1-16,-10-9 4 0,-4-8 4 16,-5-8 0-16,-10-4 1 15,-4-5-2-15,-10-4-1 16,-9-4-1-16,-4 0 2 15,-6-9-3-15,1 14 1 16,-5-5-5-16,0 4 0 16,-5 0-3-16,-9 4-3 15,-1 5-3-15,-8-1-1 16,-15 5-23-16,-14-1-8 16,-28 1-42-16,-5-4-16 15,-24 3-93 1</inkml:trace>
  <inkml:trace contextRef="#ctx0" brushRef="#br0" timeOffset="86953.6591">5570 10932 380 0,'-9'-8'143'0,"13"8"-78"0,-4-8-69 0,0 4 26 0,0 4-14 15,0 0-2-15,-4-9-3 16,-1 1-3-16,-4-1 1 16,-1-3 3-16,-4 3 2 0,0-3 2 15,-10-1 2-15,-9 1-3 16,5-1-2-16,0 1 0 16,-10-1-1-16,0 5-5 15,1 3-1-15,-1 5-2 16,0 0 3-16,-4 9-5 15,-1 3 2-15,1 5 4 16,4 4 2-16,1-4-3 16,4 12-1-16,4 9-2 0,6 0 3 15,9-1 0-15,4 5 1 16,10 21 0-16,10 4 0 16,13 0-3-16,10-4 2 15,10-9 1-15,4-12 2 16,5-8-6-16,18-9 1 15,-4-8 1-15,-5-13 3 16,1-8 0-16,-6-5 2 16,6-24 0-16,-15-1 3 15,0-4 1-15,-19-3 1 16,-4-1 2-16,-10-4 4 16,-14 4-4-16,-5 0 2 15,5 0-7-15,-19 4-3 0,5 5-4 16,0 3-1-16,-5 1-1 15,5 4 3-15,-10 0-7 16,10 8-2-16,5 5-36 16,-1-1-17-16,1 0-52 15</inkml:trace>
  <inkml:trace contextRef="#ctx0" brushRef="#br0" timeOffset="87673.6077">8557 10828 216 0,'-37'-13'82'0,"37"5"-44"0,-10 4-25 0,6 4 24 0,-6-5 3 15,-4-3 5-15,0 0-4 16,-5-5-1-16,-5 1-22 16,1 3 1-16,-5-24-1 0,-10 8-6 15,0-1-2-15,-4 10-8 16,-1 3-3-16,1 17 0 16,0 0 0-16,-10 17 1 15,-5 0 0-15,10 4-3 16,5 5 2-16,4 3-1 15,5 9 0-15,5 4 2 16,9 0 0-16,5-4 0 16,9-4 2-16,19 0 3 15,14-1 2-15,10 1-3 16,9 0-1-16,10-5-1 0,13-8-2 16,-4-4-4-16,5-8-2 15,0-9 3-15,23-8 3 16,-9-9 3-16,-5-8 1 15,-9-4 4-15,-10 0 5 16,-9-8 2-16,-15 3 0 16,-8-3 1-16,-15-5 0 15,-5 5-11-15,-9 3-2 16,-9 1 3-16,-5 0 4 16,0 3-12-16,-5 1-3 15,-10-12-11-15,6 20-3 0,-10-12-30 16,5 8-10-16,-1 0-30 15,1 4-11-15,4 4-37 16</inkml:trace>
  <inkml:trace contextRef="#ctx0" brushRef="#br0" timeOffset="88365.0787">11662 10731 324 0,'5'-4'123'0,"0"-29"-66"0,-5 16-42 0,0 13 36 16,-5-13-24-1,-4 0-16-15,-5 1-7 0,-5-1-4 16,-10 0-3-16,-8 4 0 0,-1 5 2 15,0 4 2-15,-4 0-2 16,0 8-2-16,-1 13 2 16,-13 12 0-16,4 4 1 15,5 1 0-15,4 4 0 16,6-1 0-16,8 1 0 16,6 4 0-16,9 4 0 15,14-4 0-15,4 0 0 16,15 0 0-16,14-5 0 15,5-3 2-15,9-5-1 16,14-8-1-16,10-8-2 16,0-9-1-16,4-8-5 15,-4-5 0-15,-1-7-3 16,1-10 2-16,-15-11 9 0,-8-1 5 16,-11 0 11-16,-8-4 5 15,-15 1-5-15,-14-22-1 16,-14 4-9-16,-5 5-2 15,-5-1 0-15,-4 5 0 16,0 8-5-16,-1 0-1 16,1 13 1-16,0 4 0 15,4 4-30-15,-9 4-14 16,10 9-30-16,4 3-11 16,5 5-49-1</inkml:trace>
  <inkml:trace contextRef="#ctx0" brushRef="#br0" timeOffset="89070.1079">14310 10610 300 0,'-33'-34'112'0,"24"22"-60"0,-5-9-52 0,9 4 21 15,-4 5-17-15,-5-5-1 16,-5 0-1-16,0 5 3 16,-5-1-2-16,-4 5-2 0,-5-1 2 15,-5 5 0-15,1 4 1 16,-6 4-2-16,-4 5 1 16,0 7 0-16,-9 5 3 15,-1 4 3-15,5 22 2 16,5-6-3-16,5 1-3 15,4 0-2-15,5 0 0 0,9-4 0 16,6 12 1-16,8 0 2 16,5-4 3-16,5-4-4 15,10-4-3-15,4 0 1 16,10-5 0-16,13-4-1 16,1-3-2-16,4-10 1 15,5-3 1-15,5-5-1 16,0-4 2-16,5-8 0 15,4-4 3-15,0-5-1 16,-4-3 0-16,4-1-6 16,10-8 1-16,-10-9 0 15,-9 1 2-15,-5 3 5 16,-14-3 4-16,-14-9 2 16,-10-21 3-16,-9 0-5 0,-14 0-1 15,-10 1-4-15,-4 3 1 16,-5 5-9-16,-5-1-3 15,-18 5-37-15,-24 4-15 16,-29 8-66-16,-27-4-28 16,-15-4 19-1</inkml:trace>
  <inkml:trace contextRef="#ctx0" brushRef="#br0" timeOffset="93604.1595">5122 12294 288 0,'-14'-5'110'0,"10"10"-60"0,-1-5-47 0,5 0 21 15,0 0-10-15,0 0 0 16,0 0-2-16,0 0 0 16,0 0-6-16,0 0-2 0,0 0 2 15,0 0-1-15,0 0 2 0,-5 4 5 16,0 0 2-16,5 0-3 15,-4 0-1-15,4 13-2 16,-5 0-7 0,5 8 0-16,-5 0-1 15,5 0 2-15,0 5-3 16,0 7 0-16,-9 1-1 16,9 0 0-16,0 8 2 15,0 4 2-15,-5-4 3 16,5 0 2-16,0-12-3 15,0-1-3-15,0-3 0 16,0-5 1-16,0-4-1 16,0-5-1-16,0 1-26 0,0-4-12 15,0-5-32 1,5 5-13-16,4-5-53 16</inkml:trace>
  <inkml:trace contextRef="#ctx0" brushRef="#br0" timeOffset="94910.3319">8100 12248 280 0,'0'-5'104'0,"0"5"-56"0,0-4-34 16,0 4 28-16,5 0-3 16,0 0 1-16,-5 0 1 15,4-4 1-15,1 4-23 16,-5 0 3-16,5 0-1 0,-5 0-11 16,0 0-6-16,5 4 2 15,-1 5 3-15,1-1-7 0,0 5-3 16,4-1 2-16,1 13 1 15,-6 9-5-15,1-1 0 16,0 9 3-16,-5 8 4 16,0 1-6-16,-5 20 0 15,0-8 2-15,1-9 2 16,-1-4-3-16,0-8-1 16,5-8-2-16,0-5 3 15,0-8-31-15,0-4-13 16,-5-9-48-16,5-4-18 15,-4-4-43-15</inkml:trace>
  <inkml:trace contextRef="#ctx0" brushRef="#br0" timeOffset="96217.5853">11596 12155 260 0,'-9'-20'96'0,"4"-18"-52"0,-4-17-51 15,-5 43 14-15,0-5-7 16,-10 0 0-16,0 1 11 16,6 3 7-16,-1 5-9 15,-5 3 11-15,1 1 3 0,4 0 4 16,-5 0 1-16,5 0-15 16,-4-1-6-16,4 5 2 15,0-4 2-15,-9 4-9 0,-10 0-2 16,5 4 1-16,0 1 1 15,0 3 2-15,0 0 2 16,5 13-3-16,0 17 0 16,-1-9-3-16,1 1-1 15,5 3 1-15,-1 1 2 16,5-1 1-16,5-3 3 16,5-5 1-16,9 8 3 15,9 9-1-15,10-8 0 16,4-5-3-16,20-4-1 15,9 0-8-15,4-8 0 16,1-5-1-16,-1-7-1 16,6-5-1-16,4-9 1 0,-5-12 7 15,-9 0 4-15,-1 0 5 16,-3-4 6-16,-11-4-3 16,-4-5 0-16,-4-12-2 15,-11-8 0-15,-8 0-9 16,-10-1-1-16,-10 5-7 15,-4 0-1-15,0 12-2 16,0 9 2-16,0 3-23 16,-10 5-10-16,5 9-40 15,-9 4-17-15,5 3-53 16</inkml:trace>
  <inkml:trace contextRef="#ctx0" brushRef="#br0" timeOffset="96786.4861">13891 11971 408 0,'5'-4'151'0,"-1"8"-82"0,1 0-54 0,-5-4 34 16,0 0-12-16,5 13 1 16,-5 4-16-16,5 8-5 15,-5 4-10-15,0 0-7 0,0 9-1 16,0 0-1-16,-5 8-2 16,5 8 0-16,-5-3 3 15,0-1-31-15,1 4-11 16,-6 1-49-16,1 8-18 15,-5 4-64 1</inkml:trace>
  <inkml:trace contextRef="#ctx0" brushRef="#br0" timeOffset="100104.9572">5570 14015 240 0,'-5'-17'90'0,"5"13"-48"0,0-8-40 15,0 7 19-15,0 1-18 16,0 0-5-16,0-4 6 16,-4-1 6-16,-1-3-4 15,-4-9 8-15,-6 0 5 0,1 0-4 16,-5 0 2-16,-4 0-4 0,-20 0 2 16,6 4-4-16,-6 5-1 15,6 3-6-15,-10 1-1 16,4 4-1-16,-4 4-2 15,0 12 3-15,0 5 0 16,4 4-4-16,6 4 1 16,-1 9 0-16,0 3 2 15,10 1-3-15,9 21-2 16,-4-5 4-16,13 1 1 16,5-1 2-16,10-12 2 15,9-4-1-15,15-1 2 16,13-7-2-16,5-5 0 0,14-4-3 15,5 0-2-15,10-9-8 16,-1-3-3-16,-9-5 6 16,5-4 2-16,-10-9 5 15,10-7 1-15,-10-5-4 16,-9-17 1-16,-10-8-2 16,-9 0 0-16,-19-4 6 15,-4-5 2-15,-20 9 4 16,-13-4 4-16,-6 0-6 15,1 8-2-15,-5 8-6 16,5 5 0-16,4 4-9 16,1 4-2-16,9 4-38 15,0 4-16-15,23 1-175 32,10-1 112-32</inkml:trace>
  <inkml:trace contextRef="#ctx0" brushRef="#br0" timeOffset="100555.9014">8336 13617 364 0,'-10'13'137'0,"1"-5"-74"0,9 1-47 16,-5-5 32-16,5 4-28 16,0-4-13-1,0 9-8-15,0 4 0 16,0 8 0-16,5 12 1 0,-5 5-3 16,5 0 2-16,-1 8 1 0,6-3 2 15,-1 3-3 1,1 8 0-16,-1-12-17 0,1-4-8 15,-1-8-44-15,5-9-17 16,10-12-59 0</inkml:trace>
  <inkml:trace contextRef="#ctx0" brushRef="#br0" timeOffset="100992.0214">11399 13592 312 0,'4'-8'115'0,"-4"-5"-62"0,10 5-68 0,4 4 13 15,-5-9-5-15,1 0 2 16</inkml:trace>
  <inkml:trace contextRef="#ctx0" brushRef="#br0" timeOffset="101381.8135">11446 13500 482 0,'-10'-21'27'0,"-4"0"3"16,-9 0-10-16,-6 0-2 0,-4 4-7 16,-19 1 1-16,5-1-7 15,0 4-1-15,-5 1-4 16,1 8-3-16,-6-1 2 16,-18 10 2-16,9 3-2 15,4 0-2-15,1 13 4 16,9 9 1-16,10 7-3 15,4 1 1-15,10 0 9 16,9 4 3-16,5-1 1 16,9 6 0-16,15-1-7 15,9-9-2-15,28-3 0 16,9-1 0-16,5-8-7 16,10 1 0-16,9-10-4 15,-4-3 2-15,-6-9 5 16,-8-12 4-16,-6-5 5 15,-4-8 5-15,-10-4-6 0,1-4 0 16,-10-1-2-16,-5-3 1 16,-19-5-9-16,-4-4-3 15,-5 5-4-15,0-5-2 16,-5 4-25-16,1 5-11 16,-1 3-27-16,0 5-9 15,5 0-59 1</inkml:trace>
  <inkml:trace contextRef="#ctx0" brushRef="#br0" timeOffset="103542.2891">14178 13538 244 0,'15'-5'90'0,"-6"5"-48"0,0 0-16 0,-4 0 29 15,5 0-1-15,-1 0 5 16,-4-12-12-16,-1-1-5 16,1-3-23-16,-5-1-7 15,-5 0-4-15,-4 0-7 0,0-4 0 16,-10 5-3-16,-5-1-2 16,1 4 3-16,-15 1 0 15,0 3 3-15,1 5 1 16,-6 4-4-16,-4 4 1 15,0 1 0-15,-10 3 0 16,-4 4 0-16,9 9 0 16,5 5 0-16,5 7 0 15,4-4-3-15,5 5 2 16,14 4 1-16,0-1 2 16,10 1-3-16,9 0 0 0,9-5 1 15,24 5 0-15,5-5-3 16,9-8 0-16,10-8-3 15,4-13-1-15,10-4 1 16,-1-12 4-16,-8-9-4 16,-1 0 0-16,-9 0 3 15,-10-8 3-15,-9-1 7 16,5 1 4-16,-24-9-9 16,-5-8 0-16,-4 4-4 15,-5 5-2-15,-5 3-2 16,-4-3-1-16,-5 7-27 15,-5 5-13-15,0 0-66 0,0-17-27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A04F7-D460-194D-BB68-E0052D916AE5}" type="datetimeFigureOut">
              <a:t>8/11/2016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54063"/>
            <a:ext cx="6702425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9960C-9263-9F45-846F-46B05EC2093A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45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5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7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87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9960C-9263-9F45-846F-46B05EC2093A}" type="slidenum">
              <a:rPr lang="en-US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2920" y="1368360"/>
            <a:ext cx="9070200" cy="32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2920" y="216001"/>
            <a:ext cx="9070200" cy="299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2920" y="1368360"/>
            <a:ext cx="9070200" cy="32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pic>
        <p:nvPicPr>
          <p:cNvPr id="182" name="Picture 181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  <p:pic>
        <p:nvPicPr>
          <p:cNvPr id="183" name="Picture 182"/>
          <p:cNvPicPr/>
          <p:nvPr/>
        </p:nvPicPr>
        <p:blipFill>
          <a:blip r:embed="rId2"/>
          <a:stretch>
            <a:fillRect/>
          </a:stretch>
        </p:blipFill>
        <p:spPr>
          <a:xfrm>
            <a:off x="2978280" y="1368000"/>
            <a:ext cx="4118760" cy="3286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9070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2920" y="216001"/>
            <a:ext cx="9070200" cy="299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292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3286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0880" y="308520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2920" y="203760"/>
            <a:ext cx="9070200" cy="670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292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0880" y="1368360"/>
            <a:ext cx="4426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2920" y="3085200"/>
            <a:ext cx="9070200" cy="1567440"/>
          </a:xfrm>
          <a:prstGeom prst="rect">
            <a:avLst/>
          </a:prstGeom>
        </p:spPr>
        <p:txBody>
          <a:bodyPr lIns="0" tIns="2412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360" y="360"/>
            <a:ext cx="10078560" cy="567288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16001"/>
            <a:ext cx="9071640" cy="648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119938" y="5256213"/>
            <a:ext cx="226695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F9A34-53FB-462A-BBBF-79FC5CE76F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s://youtu.be/5_MoNu9Mkm4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customXml" Target="../ink/ink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504159" y="216092"/>
            <a:ext cx="9071322" cy="64761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 defTabSz="457169"/>
            <a:r>
              <a:rPr lang="en-US" sz="3600" dirty="0">
                <a:solidFill>
                  <a:prstClr val="black"/>
                </a:solidFill>
              </a:rPr>
              <a:t>Introduction to Graphs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642361" y="1819692"/>
          <a:ext cx="7551342" cy="14235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7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77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12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Miles</a:t>
                      </a:r>
                      <a:r>
                        <a:rPr lang="en-US" sz="1600" b="1" baseline="0" dirty="0"/>
                        <a:t> Jones</a:t>
                      </a:r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MTThF</a:t>
                      </a:r>
                      <a:r>
                        <a:rPr lang="en-US" sz="1600" b="1" dirty="0"/>
                        <a:t> 8:30-9:50am</a:t>
                      </a:r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CSE 4140</a:t>
                      </a:r>
                    </a:p>
                  </a:txBody>
                  <a:tcPr marL="91437" marR="91437"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78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marL="91437" marR="91437"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60303" y="3635813"/>
            <a:ext cx="1847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August 11, 2016</a:t>
            </a:r>
          </a:p>
        </p:txBody>
      </p:sp>
    </p:spTree>
    <p:extLst>
      <p:ext uri="{BB962C8B-B14F-4D97-AF65-F5344CB8AC3E}">
        <p14:creationId xmlns:p14="http://schemas.microsoft.com/office/powerpoint/2010/main" val="228497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directed graphs</a:t>
            </a:r>
            <a:endParaRPr dirty="0"/>
          </a:p>
        </p:txBody>
      </p:sp>
      <p:pic>
        <p:nvPicPr>
          <p:cNvPr id="2" name="Picture 1" descr="computerLapto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6" y="3612069"/>
            <a:ext cx="2338258" cy="15588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4542" y="1462850"/>
            <a:ext cx="768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ym typeface="Wingdings"/>
              </a:rPr>
              <a:t></a:t>
            </a:r>
            <a:endParaRPr lang="en-US" sz="5400"/>
          </a:p>
        </p:txBody>
      </p:sp>
      <p:sp>
        <p:nvSpPr>
          <p:cNvPr id="12" name="TextBox 11"/>
          <p:cNvSpPr txBox="1"/>
          <p:nvPr/>
        </p:nvSpPr>
        <p:spPr>
          <a:xfrm>
            <a:off x="3305913" y="1800829"/>
            <a:ext cx="4033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Diagrams with vertices and edges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5913" y="3652341"/>
            <a:ext cx="4871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How many vertices? </a:t>
            </a:r>
          </a:p>
          <a:p>
            <a:r>
              <a:rPr lang="en-US" sz="2000"/>
              <a:t>For each ordered pair of vertices (v,w) </a:t>
            </a:r>
          </a:p>
          <a:p>
            <a:r>
              <a:rPr lang="en-US" sz="2000"/>
              <a:t>		how many edges go from v to w?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323960" y="4538880"/>
              <a:ext cx="4054320" cy="918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8200" y="4530960"/>
                <a:ext cx="4073400" cy="9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9242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1"/>
          <p:cNvSpPr/>
          <p:nvPr/>
        </p:nvSpPr>
        <p:spPr>
          <a:xfrm>
            <a:off x="5963000" y="740641"/>
            <a:ext cx="4117625" cy="1068969"/>
          </a:xfrm>
          <a:prstGeom prst="wedgeEllipseCallout">
            <a:avLst>
              <a:gd name="adj1" fmla="val -118887"/>
              <a:gd name="adj2" fmla="val 13883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Different methods of choosing v give breadth-first search vs. depth-first search</a:t>
            </a:r>
          </a:p>
        </p:txBody>
      </p:sp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HOW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94136" y="4313879"/>
            <a:ext cx="693649" cy="49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(8,0,0)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372938" y="4066662"/>
            <a:ext cx="693649" cy="49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(3,5,0)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372938" y="4878265"/>
            <a:ext cx="693649" cy="49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(5,0,3)</a:t>
            </a:r>
          </a:p>
        </p:txBody>
      </p:sp>
      <p:cxnSp>
        <p:nvCxnSpPr>
          <p:cNvPr id="8" name="Straight Arrow Connector 7"/>
          <p:cNvCxnSpPr>
            <a:stCxn id="4" idx="7"/>
            <a:endCxn id="6" idx="2"/>
          </p:cNvCxnSpPr>
          <p:nvPr/>
        </p:nvCxnSpPr>
        <p:spPr>
          <a:xfrm flipV="1">
            <a:off x="986202" y="4313879"/>
            <a:ext cx="386736" cy="7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2"/>
          </p:cNvCxnSpPr>
          <p:nvPr/>
        </p:nvCxnSpPr>
        <p:spPr>
          <a:xfrm>
            <a:off x="986202" y="4735904"/>
            <a:ext cx="386736" cy="389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2360023" y="3663066"/>
            <a:ext cx="693649" cy="49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(3,2,3)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341175" y="4413210"/>
            <a:ext cx="693649" cy="49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(0,5,3)</a:t>
            </a:r>
          </a:p>
        </p:txBody>
      </p:sp>
      <p:cxnSp>
        <p:nvCxnSpPr>
          <p:cNvPr id="12" name="Straight Arrow Connector 11"/>
          <p:cNvCxnSpPr>
            <a:stCxn id="6" idx="7"/>
            <a:endCxn id="10" idx="2"/>
          </p:cNvCxnSpPr>
          <p:nvPr/>
        </p:nvCxnSpPr>
        <p:spPr>
          <a:xfrm flipV="1">
            <a:off x="1965004" y="3910283"/>
            <a:ext cx="395019" cy="228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11" idx="2"/>
          </p:cNvCxnSpPr>
          <p:nvPr/>
        </p:nvCxnSpPr>
        <p:spPr>
          <a:xfrm>
            <a:off x="1965004" y="4488687"/>
            <a:ext cx="376171" cy="171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2341175" y="5125481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(5,3,0)</a:t>
            </a:r>
          </a:p>
        </p:txBody>
      </p:sp>
      <p:cxnSp>
        <p:nvCxnSpPr>
          <p:cNvPr id="15" name="Straight Arrow Connector 14"/>
          <p:cNvCxnSpPr>
            <a:stCxn id="7" idx="6"/>
            <a:endCxn id="11" idx="3"/>
          </p:cNvCxnSpPr>
          <p:nvPr/>
        </p:nvCxnSpPr>
        <p:spPr>
          <a:xfrm flipV="1">
            <a:off x="2066587" y="4835235"/>
            <a:ext cx="376171" cy="29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4" idx="2"/>
          </p:cNvCxnSpPr>
          <p:nvPr/>
        </p:nvCxnSpPr>
        <p:spPr>
          <a:xfrm>
            <a:off x="1965004" y="5300290"/>
            <a:ext cx="376171" cy="7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3393973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(6,2,0)</a:t>
            </a:r>
          </a:p>
        </p:txBody>
      </p:sp>
      <p:cxnSp>
        <p:nvCxnSpPr>
          <p:cNvPr id="18" name="Straight Arrow Connector 17"/>
          <p:cNvCxnSpPr>
            <a:stCxn id="10" idx="4"/>
            <a:endCxn id="11" idx="0"/>
          </p:cNvCxnSpPr>
          <p:nvPr/>
        </p:nvCxnSpPr>
        <p:spPr>
          <a:xfrm flipH="1">
            <a:off x="2688000" y="4157499"/>
            <a:ext cx="18848" cy="2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7" idx="7"/>
          </p:cNvCxnSpPr>
          <p:nvPr/>
        </p:nvCxnSpPr>
        <p:spPr>
          <a:xfrm flipH="1">
            <a:off x="1965004" y="4085091"/>
            <a:ext cx="496602" cy="865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7"/>
            <a:endCxn id="17" idx="2"/>
          </p:cNvCxnSpPr>
          <p:nvPr/>
        </p:nvCxnSpPr>
        <p:spPr>
          <a:xfrm>
            <a:off x="2952089" y="3735474"/>
            <a:ext cx="4418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3295439" y="4904946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(2,3,3)</a:t>
            </a:r>
          </a:p>
        </p:txBody>
      </p:sp>
      <p:cxnSp>
        <p:nvCxnSpPr>
          <p:cNvPr id="23" name="Straight Arrow Connector 22"/>
          <p:cNvCxnSpPr>
            <a:stCxn id="14" idx="6"/>
            <a:endCxn id="22" idx="2"/>
          </p:cNvCxnSpPr>
          <p:nvPr/>
        </p:nvCxnSpPr>
        <p:spPr>
          <a:xfrm flipV="1">
            <a:off x="3034824" y="5152163"/>
            <a:ext cx="260615" cy="220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4314135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(6,0,2)</a:t>
            </a:r>
          </a:p>
        </p:txBody>
      </p:sp>
      <p:cxnSp>
        <p:nvCxnSpPr>
          <p:cNvPr id="25" name="Straight Arrow Connector 24"/>
          <p:cNvCxnSpPr>
            <a:stCxn id="17" idx="6"/>
            <a:endCxn id="24" idx="2"/>
          </p:cNvCxnSpPr>
          <p:nvPr/>
        </p:nvCxnSpPr>
        <p:spPr>
          <a:xfrm>
            <a:off x="4087622" y="3735474"/>
            <a:ext cx="2265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4314135" y="4907643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(2,5,1)</a:t>
            </a:r>
          </a:p>
        </p:txBody>
      </p:sp>
      <p:cxnSp>
        <p:nvCxnSpPr>
          <p:cNvPr id="27" name="Straight Arrow Connector 26"/>
          <p:cNvCxnSpPr>
            <a:stCxn id="22" idx="6"/>
            <a:endCxn id="26" idx="2"/>
          </p:cNvCxnSpPr>
          <p:nvPr/>
        </p:nvCxnSpPr>
        <p:spPr>
          <a:xfrm>
            <a:off x="3989088" y="5152163"/>
            <a:ext cx="325047" cy="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5245243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(1,5,2)</a:t>
            </a:r>
          </a:p>
        </p:txBody>
      </p:sp>
      <p:cxnSp>
        <p:nvCxnSpPr>
          <p:cNvPr id="29" name="Straight Arrow Connector 28"/>
          <p:cNvCxnSpPr>
            <a:stCxn id="24" idx="6"/>
            <a:endCxn id="28" idx="2"/>
          </p:cNvCxnSpPr>
          <p:nvPr/>
        </p:nvCxnSpPr>
        <p:spPr>
          <a:xfrm>
            <a:off x="5007784" y="3735474"/>
            <a:ext cx="237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5245243" y="4923991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(7,0,1)</a:t>
            </a:r>
          </a:p>
        </p:txBody>
      </p:sp>
      <p:cxnSp>
        <p:nvCxnSpPr>
          <p:cNvPr id="31" name="Straight Arrow Connector 30"/>
          <p:cNvCxnSpPr>
            <a:stCxn id="26" idx="6"/>
            <a:endCxn id="30" idx="2"/>
          </p:cNvCxnSpPr>
          <p:nvPr/>
        </p:nvCxnSpPr>
        <p:spPr>
          <a:xfrm>
            <a:off x="5007784" y="5154860"/>
            <a:ext cx="237459" cy="16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6284453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(1,4,3)</a:t>
            </a:r>
          </a:p>
        </p:txBody>
      </p:sp>
      <p:cxnSp>
        <p:nvCxnSpPr>
          <p:cNvPr id="33" name="Straight Arrow Connector 32"/>
          <p:cNvCxnSpPr>
            <a:stCxn id="28" idx="6"/>
            <a:endCxn id="32" idx="2"/>
          </p:cNvCxnSpPr>
          <p:nvPr/>
        </p:nvCxnSpPr>
        <p:spPr>
          <a:xfrm>
            <a:off x="5938892" y="3735474"/>
            <a:ext cx="345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6284453" y="493071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(7,1,0)</a:t>
            </a:r>
          </a:p>
        </p:txBody>
      </p:sp>
      <p:cxnSp>
        <p:nvCxnSpPr>
          <p:cNvPr id="35" name="Straight Arrow Connector 34"/>
          <p:cNvCxnSpPr>
            <a:stCxn id="30" idx="6"/>
            <a:endCxn id="34" idx="2"/>
          </p:cNvCxnSpPr>
          <p:nvPr/>
        </p:nvCxnSpPr>
        <p:spPr>
          <a:xfrm>
            <a:off x="5938892" y="5171208"/>
            <a:ext cx="345561" cy="6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7221953" y="3879884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(4,4,0)</a:t>
            </a:r>
          </a:p>
        </p:txBody>
      </p:sp>
      <p:cxnSp>
        <p:nvCxnSpPr>
          <p:cNvPr id="37" name="Straight Arrow Connector 36"/>
          <p:cNvCxnSpPr>
            <a:stCxn id="32" idx="6"/>
            <a:endCxn id="36" idx="2"/>
          </p:cNvCxnSpPr>
          <p:nvPr/>
        </p:nvCxnSpPr>
        <p:spPr>
          <a:xfrm>
            <a:off x="6978102" y="3735474"/>
            <a:ext cx="243851" cy="39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7221953" y="4950673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(4,1,3)</a:t>
            </a:r>
          </a:p>
        </p:txBody>
      </p:sp>
      <p:cxnSp>
        <p:nvCxnSpPr>
          <p:cNvPr id="39" name="Straight Arrow Connector 38"/>
          <p:cNvCxnSpPr>
            <a:stCxn id="34" idx="6"/>
            <a:endCxn id="38" idx="2"/>
          </p:cNvCxnSpPr>
          <p:nvPr/>
        </p:nvCxnSpPr>
        <p:spPr>
          <a:xfrm>
            <a:off x="6978102" y="5177934"/>
            <a:ext cx="243851" cy="19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0"/>
            <a:endCxn id="36" idx="4"/>
          </p:cNvCxnSpPr>
          <p:nvPr/>
        </p:nvCxnSpPr>
        <p:spPr>
          <a:xfrm flipV="1">
            <a:off x="7568778" y="4374317"/>
            <a:ext cx="0" cy="576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4462315" y="1809610"/>
            <a:ext cx="5511725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</a:rPr>
              <a:t>After second iteration of while loop…</a:t>
            </a:r>
            <a:endParaRPr lang="en-US"/>
          </a:p>
          <a:p>
            <a:r>
              <a:rPr lang="en-US">
                <a:solidFill>
                  <a:srgbClr val="000000"/>
                </a:solidFill>
              </a:rPr>
              <a:t>v = (8,0,0)</a:t>
            </a:r>
          </a:p>
          <a:p>
            <a:r>
              <a:rPr lang="en-US">
                <a:solidFill>
                  <a:srgbClr val="000000"/>
                </a:solidFill>
              </a:rPr>
              <a:t>X = {(8,0,0), (3,5,0)}	F = {(3,2,3), (0,5,3) (5,0,3)}	</a:t>
            </a:r>
            <a:endParaRPr lang="en-US" i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486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9703" y="3702228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Does this algorithm output the collection of vertices v </a:t>
            </a:r>
          </a:p>
          <a:p>
            <a:r>
              <a:rPr lang="en-US" b="1">
                <a:solidFill>
                  <a:srgbClr val="0000FF"/>
                </a:solidFill>
              </a:rPr>
              <a:t>reachable from s by a directed path in G?</a:t>
            </a:r>
          </a:p>
        </p:txBody>
      </p:sp>
    </p:spTree>
    <p:extLst>
      <p:ext uri="{BB962C8B-B14F-4D97-AF65-F5344CB8AC3E}">
        <p14:creationId xmlns:p14="http://schemas.microsoft.com/office/powerpoint/2010/main" val="27740594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9703" y="3702228"/>
            <a:ext cx="61074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Does this algorithm output the collection of vertices v </a:t>
            </a:r>
          </a:p>
          <a:p>
            <a:r>
              <a:rPr lang="en-US" b="1">
                <a:solidFill>
                  <a:srgbClr val="0000FF"/>
                </a:solidFill>
              </a:rPr>
              <a:t>reachable from s by a directed path in G?</a:t>
            </a:r>
          </a:p>
          <a:p>
            <a:endParaRPr lang="en-US" b="1">
              <a:solidFill>
                <a:srgbClr val="0000FF"/>
              </a:solidFill>
            </a:endParaRPr>
          </a:p>
          <a:p>
            <a:r>
              <a:rPr lang="en-US" i="1"/>
              <a:t>Goal: </a:t>
            </a:r>
          </a:p>
          <a:p>
            <a:pPr marL="342900" indent="-342900">
              <a:buAutoNum type="arabicPeriod"/>
            </a:pPr>
            <a:r>
              <a:rPr lang="en-US"/>
              <a:t>Every element of output X is reachable from s in G.</a:t>
            </a:r>
          </a:p>
          <a:p>
            <a:pPr marL="342900" indent="-342900">
              <a:buAutoNum type="arabicPeriod"/>
            </a:pPr>
            <a:r>
              <a:rPr lang="en-US"/>
              <a:t>Every reachable vertex is in X (by end of algorithm).</a:t>
            </a:r>
          </a:p>
        </p:txBody>
      </p:sp>
    </p:spTree>
    <p:extLst>
      <p:ext uri="{BB962C8B-B14F-4D97-AF65-F5344CB8AC3E}">
        <p14:creationId xmlns:p14="http://schemas.microsoft.com/office/powerpoint/2010/main" val="12106989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1477" y="3702228"/>
            <a:ext cx="634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Claim</a:t>
            </a:r>
            <a:r>
              <a:rPr lang="en-US"/>
              <a:t>: After t</a:t>
            </a:r>
            <a:r>
              <a:rPr lang="en-US" baseline="30000"/>
              <a:t>th</a:t>
            </a:r>
            <a:r>
              <a:rPr lang="en-US"/>
              <a:t> iteration through while loop, every element of </a:t>
            </a:r>
          </a:p>
          <a:p>
            <a:r>
              <a:rPr lang="en-US"/>
              <a:t>(current version of) X or F is </a:t>
            </a:r>
            <a:r>
              <a:rPr lang="en-US">
                <a:solidFill>
                  <a:srgbClr val="000000"/>
                </a:solidFill>
              </a:rPr>
              <a:t>reachable from s in G.</a:t>
            </a:r>
          </a:p>
          <a:p>
            <a:endParaRPr lang="en-US" i="1">
              <a:solidFill>
                <a:srgbClr val="000000"/>
              </a:solidFill>
            </a:endParaRPr>
          </a:p>
          <a:p>
            <a:r>
              <a:rPr lang="en-US" b="1">
                <a:solidFill>
                  <a:srgbClr val="000000"/>
                </a:solidFill>
              </a:rPr>
              <a:t>Proof by induction on t.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156936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1477" y="3702228"/>
            <a:ext cx="634019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Claim</a:t>
            </a:r>
            <a:r>
              <a:rPr lang="en-US"/>
              <a:t>: After t</a:t>
            </a:r>
            <a:r>
              <a:rPr lang="en-US" baseline="30000"/>
              <a:t>th</a:t>
            </a:r>
            <a:r>
              <a:rPr lang="en-US"/>
              <a:t> iteration through while loop, every element of </a:t>
            </a:r>
          </a:p>
          <a:p>
            <a:r>
              <a:rPr lang="en-US"/>
              <a:t>(current version of) X or F is </a:t>
            </a:r>
            <a:r>
              <a:rPr lang="en-US">
                <a:solidFill>
                  <a:srgbClr val="000000"/>
                </a:solidFill>
              </a:rPr>
              <a:t>reachable from s in G.</a:t>
            </a:r>
          </a:p>
          <a:p>
            <a:endParaRPr lang="en-US" i="1">
              <a:solidFill>
                <a:srgbClr val="000000"/>
              </a:solidFill>
            </a:endParaRPr>
          </a:p>
          <a:p>
            <a:r>
              <a:rPr lang="en-US" b="1">
                <a:solidFill>
                  <a:srgbClr val="0000FF"/>
                </a:solidFill>
              </a:rPr>
              <a:t>Base case (t=0)</a:t>
            </a:r>
            <a:r>
              <a:rPr lang="en-US" b="1"/>
              <a:t>: </a:t>
            </a:r>
          </a:p>
          <a:p>
            <a:r>
              <a:rPr lang="en-US"/>
              <a:t>Before any iterations of loop, X is initialized as empty </a:t>
            </a:r>
          </a:p>
          <a:p>
            <a:r>
              <a:rPr lang="en-US">
                <a:solidFill>
                  <a:srgbClr val="000000"/>
                </a:solidFill>
              </a:rPr>
              <a:t>and F is initialized as {s}.  WTS s is reachable from s in G. </a:t>
            </a:r>
            <a:r>
              <a:rPr lang="en-US">
                <a:solidFill>
                  <a:srgbClr val="000000"/>
                </a:solidFill>
                <a:sym typeface="Wingdings"/>
              </a:rPr>
              <a:t>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577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1477" y="3702228"/>
            <a:ext cx="634019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Claim</a:t>
            </a:r>
            <a:r>
              <a:rPr lang="en-US"/>
              <a:t>: After t</a:t>
            </a:r>
            <a:r>
              <a:rPr lang="en-US" baseline="30000"/>
              <a:t>th</a:t>
            </a:r>
            <a:r>
              <a:rPr lang="en-US"/>
              <a:t> iteration through while loop, every element of </a:t>
            </a:r>
          </a:p>
          <a:p>
            <a:r>
              <a:rPr lang="en-US"/>
              <a:t>(current version of) X or F is </a:t>
            </a:r>
            <a:r>
              <a:rPr lang="en-US">
                <a:solidFill>
                  <a:srgbClr val="000000"/>
                </a:solidFill>
              </a:rPr>
              <a:t>reachable from s in G.</a:t>
            </a:r>
          </a:p>
          <a:p>
            <a:endParaRPr lang="en-US" i="1">
              <a:solidFill>
                <a:srgbClr val="000000"/>
              </a:solidFill>
            </a:endParaRPr>
          </a:p>
          <a:p>
            <a:r>
              <a:rPr lang="en-US" b="1">
                <a:solidFill>
                  <a:srgbClr val="0000FF"/>
                </a:solidFill>
              </a:rPr>
              <a:t>Induction step: </a:t>
            </a:r>
            <a:r>
              <a:rPr lang="en-US">
                <a:solidFill>
                  <a:srgbClr val="000000"/>
                </a:solidFill>
              </a:rPr>
              <a:t>Suppose after t</a:t>
            </a:r>
            <a:r>
              <a:rPr lang="en-US" baseline="30000">
                <a:solidFill>
                  <a:srgbClr val="000000"/>
                </a:solidFill>
              </a:rPr>
              <a:t>th</a:t>
            </a:r>
            <a:r>
              <a:rPr lang="en-US">
                <a:solidFill>
                  <a:srgbClr val="000000"/>
                </a:solidFill>
              </a:rPr>
              <a:t> iteration, </a:t>
            </a:r>
            <a:endParaRPr lang="en-US" b="1"/>
          </a:p>
          <a:p>
            <a:r>
              <a:rPr lang="en-US"/>
              <a:t>every element of X or F is reachable from s in G.</a:t>
            </a:r>
          </a:p>
          <a:p>
            <a:r>
              <a:rPr lang="en-US" b="1" i="1">
                <a:solidFill>
                  <a:srgbClr val="000000"/>
                </a:solidFill>
              </a:rPr>
              <a:t>What happens in t+1</a:t>
            </a:r>
            <a:r>
              <a:rPr lang="en-US" b="1" i="1" baseline="30000">
                <a:solidFill>
                  <a:srgbClr val="000000"/>
                </a:solidFill>
              </a:rPr>
              <a:t>st</a:t>
            </a:r>
            <a:r>
              <a:rPr lang="en-US" b="1" i="1">
                <a:solidFill>
                  <a:srgbClr val="000000"/>
                </a:solidFill>
              </a:rPr>
              <a:t> iteration?</a:t>
            </a:r>
          </a:p>
        </p:txBody>
      </p:sp>
    </p:spTree>
    <p:extLst>
      <p:ext uri="{BB962C8B-B14F-4D97-AF65-F5344CB8AC3E}">
        <p14:creationId xmlns:p14="http://schemas.microsoft.com/office/powerpoint/2010/main" val="29583400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1477" y="3702228"/>
            <a:ext cx="64364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Claim</a:t>
            </a:r>
            <a:r>
              <a:rPr lang="en-US"/>
              <a:t>: After t</a:t>
            </a:r>
            <a:r>
              <a:rPr lang="en-US" baseline="30000"/>
              <a:t>th</a:t>
            </a:r>
            <a:r>
              <a:rPr lang="en-US"/>
              <a:t> iteration through while loop, every element of </a:t>
            </a:r>
          </a:p>
          <a:p>
            <a:r>
              <a:rPr lang="en-US"/>
              <a:t>(current version of) X or F is </a:t>
            </a:r>
            <a:r>
              <a:rPr lang="en-US">
                <a:solidFill>
                  <a:srgbClr val="000000"/>
                </a:solidFill>
              </a:rPr>
              <a:t>reachable from s in G.</a:t>
            </a:r>
          </a:p>
          <a:p>
            <a:endParaRPr lang="en-US" i="1">
              <a:solidFill>
                <a:srgbClr val="000000"/>
              </a:solidFill>
            </a:endParaRPr>
          </a:p>
          <a:p>
            <a:r>
              <a:rPr lang="en-US" b="1">
                <a:solidFill>
                  <a:srgbClr val="0000FF"/>
                </a:solidFill>
              </a:rPr>
              <a:t>Induction step: </a:t>
            </a:r>
            <a:r>
              <a:rPr lang="en-US">
                <a:solidFill>
                  <a:srgbClr val="000000"/>
                </a:solidFill>
              </a:rPr>
              <a:t>Suppose that after t</a:t>
            </a:r>
            <a:r>
              <a:rPr lang="en-US" baseline="30000">
                <a:solidFill>
                  <a:srgbClr val="000000"/>
                </a:solidFill>
              </a:rPr>
              <a:t>th</a:t>
            </a:r>
            <a:r>
              <a:rPr lang="en-US">
                <a:solidFill>
                  <a:srgbClr val="000000"/>
                </a:solidFill>
              </a:rPr>
              <a:t> iteration, </a:t>
            </a:r>
            <a:endParaRPr lang="en-US" b="1"/>
          </a:p>
          <a:p>
            <a:r>
              <a:rPr lang="en-US"/>
              <a:t>every element of X or F is reachable from s in G.</a:t>
            </a:r>
          </a:p>
          <a:p>
            <a:r>
              <a:rPr lang="en-US" b="1" i="1">
                <a:solidFill>
                  <a:srgbClr val="000000"/>
                </a:solidFill>
              </a:rPr>
              <a:t>What happens in t+1</a:t>
            </a:r>
            <a:r>
              <a:rPr lang="en-US" b="1" i="1" baseline="30000">
                <a:solidFill>
                  <a:srgbClr val="000000"/>
                </a:solidFill>
              </a:rPr>
              <a:t>st</a:t>
            </a:r>
            <a:r>
              <a:rPr lang="en-US" b="1" i="1">
                <a:solidFill>
                  <a:srgbClr val="000000"/>
                </a:solidFill>
              </a:rPr>
              <a:t> iteration?						</a:t>
            </a:r>
            <a:r>
              <a:rPr lang="en-US" b="1" i="1">
                <a:solidFill>
                  <a:srgbClr val="000000"/>
                </a:solidFill>
                <a:sym typeface="Wingdings"/>
              </a:rPr>
              <a:t></a:t>
            </a:r>
          </a:p>
        </p:txBody>
      </p:sp>
      <p:sp>
        <p:nvSpPr>
          <p:cNvPr id="3" name="Oval 2"/>
          <p:cNvSpPr/>
          <p:nvPr/>
        </p:nvSpPr>
        <p:spPr>
          <a:xfrm>
            <a:off x="181433" y="2105861"/>
            <a:ext cx="4431905" cy="172497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13338" y="212193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ADD neighbors of v to F</a:t>
            </a:r>
          </a:p>
          <a:p>
            <a:r>
              <a:rPr lang="en-US" b="1" dirty="0">
                <a:solidFill>
                  <a:srgbClr val="008000"/>
                </a:solidFill>
              </a:rPr>
              <a:t>MOVE v from F to X</a:t>
            </a:r>
          </a:p>
        </p:txBody>
      </p:sp>
    </p:spTree>
    <p:extLst>
      <p:ext uri="{BB962C8B-B14F-4D97-AF65-F5344CB8AC3E}">
        <p14:creationId xmlns:p14="http://schemas.microsoft.com/office/powerpoint/2010/main" val="27433808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1477" y="3702228"/>
            <a:ext cx="67017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Claim</a:t>
            </a:r>
            <a:r>
              <a:rPr lang="en-US"/>
              <a:t>: After t</a:t>
            </a:r>
            <a:r>
              <a:rPr lang="en-US" baseline="30000"/>
              <a:t>th</a:t>
            </a:r>
            <a:r>
              <a:rPr lang="en-US"/>
              <a:t> iteration through while loop, every element of </a:t>
            </a:r>
          </a:p>
          <a:p>
            <a:r>
              <a:rPr lang="en-US"/>
              <a:t>(current version of) X or F is </a:t>
            </a:r>
            <a:r>
              <a:rPr lang="en-US">
                <a:solidFill>
                  <a:srgbClr val="000000"/>
                </a:solidFill>
              </a:rPr>
              <a:t>reachable from s in G.</a:t>
            </a:r>
          </a:p>
          <a:p>
            <a:endParaRPr lang="en-US" i="1">
              <a:solidFill>
                <a:srgbClr val="000000"/>
              </a:solidFill>
            </a:endParaRPr>
          </a:p>
          <a:p>
            <a:r>
              <a:rPr lang="en-US" b="1">
                <a:solidFill>
                  <a:srgbClr val="FF0000"/>
                </a:solidFill>
              </a:rPr>
              <a:t>Using Claim to prove Goal 1:</a:t>
            </a: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After the final iteration, output X, </a:t>
            </a:r>
          </a:p>
          <a:p>
            <a:r>
              <a:rPr lang="en-US">
                <a:solidFill>
                  <a:srgbClr val="000000"/>
                </a:solidFill>
              </a:rPr>
              <a:t>which by claim, only contains vertices that are reachable from s.</a:t>
            </a:r>
          </a:p>
        </p:txBody>
      </p:sp>
      <p:sp>
        <p:nvSpPr>
          <p:cNvPr id="3" name="Oval 2"/>
          <p:cNvSpPr/>
          <p:nvPr/>
        </p:nvSpPr>
        <p:spPr>
          <a:xfrm>
            <a:off x="181433" y="2105861"/>
            <a:ext cx="4431905" cy="172497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13338" y="212193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ADD neighbors of v to F</a:t>
            </a:r>
          </a:p>
          <a:p>
            <a:r>
              <a:rPr lang="en-US" b="1" dirty="0">
                <a:solidFill>
                  <a:srgbClr val="008000"/>
                </a:solidFill>
              </a:rPr>
              <a:t>MOVE v from F to X</a:t>
            </a:r>
          </a:p>
        </p:txBody>
      </p:sp>
    </p:spTree>
    <p:extLst>
      <p:ext uri="{BB962C8B-B14F-4D97-AF65-F5344CB8AC3E}">
        <p14:creationId xmlns:p14="http://schemas.microsoft.com/office/powerpoint/2010/main" val="5824981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9703" y="3702228"/>
            <a:ext cx="61074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Does this algorithm output the collection of vertices v </a:t>
            </a:r>
          </a:p>
          <a:p>
            <a:r>
              <a:rPr lang="en-US" b="1">
                <a:solidFill>
                  <a:srgbClr val="0000FF"/>
                </a:solidFill>
              </a:rPr>
              <a:t>reachable from s by a directed path in G?</a:t>
            </a:r>
          </a:p>
          <a:p>
            <a:endParaRPr lang="en-US" b="1">
              <a:solidFill>
                <a:srgbClr val="0000FF"/>
              </a:solidFill>
            </a:endParaRPr>
          </a:p>
          <a:p>
            <a:r>
              <a:rPr lang="en-US" i="1"/>
              <a:t>Goal: </a:t>
            </a:r>
          </a:p>
          <a:p>
            <a:pPr marL="342900" indent="-342900">
              <a:buAutoNum type="arabicPeriod"/>
            </a:pPr>
            <a:r>
              <a:rPr lang="en-US"/>
              <a:t>Every element of output X is reachable from s in G. </a:t>
            </a:r>
            <a:r>
              <a:rPr lang="en-US">
                <a:sym typeface="Wingdings"/>
              </a:rPr>
              <a:t>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Every reachable vertex is in X (by end of algorithm).</a:t>
            </a:r>
          </a:p>
        </p:txBody>
      </p:sp>
    </p:spTree>
    <p:extLst>
      <p:ext uri="{BB962C8B-B14F-4D97-AF65-F5344CB8AC3E}">
        <p14:creationId xmlns:p14="http://schemas.microsoft.com/office/powerpoint/2010/main" val="29647993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WHY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9703" y="3702228"/>
            <a:ext cx="6128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WTS Goal 2: Every reachable vertex is in X.</a:t>
            </a:r>
          </a:p>
          <a:p>
            <a:endParaRPr lang="en-US" b="1">
              <a:solidFill>
                <a:srgbClr val="0000FF"/>
              </a:solidFill>
            </a:endParaRPr>
          </a:p>
          <a:p>
            <a:r>
              <a:rPr lang="en-US" i="1"/>
              <a:t>Hint: assume, towards a contradiction that some vertex </a:t>
            </a:r>
          </a:p>
          <a:p>
            <a:r>
              <a:rPr lang="en-US" i="1"/>
              <a:t>is reachable from s but not in X.  </a:t>
            </a:r>
          </a:p>
          <a:p>
            <a:r>
              <a:rPr lang="en-US" i="1"/>
              <a:t>Look for first vertex on the path between s that is not in X.</a:t>
            </a:r>
          </a:p>
        </p:txBody>
      </p:sp>
    </p:spTree>
    <p:extLst>
      <p:ext uri="{BB962C8B-B14F-4D97-AF65-F5344CB8AC3E}">
        <p14:creationId xmlns:p14="http://schemas.microsoft.com/office/powerpoint/2010/main" val="340670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directed graphs</a:t>
            </a:r>
            <a:endParaRPr dirty="0"/>
          </a:p>
        </p:txBody>
      </p:sp>
      <p:pic>
        <p:nvPicPr>
          <p:cNvPr id="2" name="Picture 1" descr="computerLapto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6" y="3612069"/>
            <a:ext cx="2338258" cy="15588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4542" y="1462850"/>
            <a:ext cx="768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ym typeface="Wingdings"/>
              </a:rPr>
              <a:t></a:t>
            </a:r>
            <a:endParaRPr lang="en-US" sz="5400"/>
          </a:p>
        </p:txBody>
      </p:sp>
      <p:sp>
        <p:nvSpPr>
          <p:cNvPr id="12" name="TextBox 11"/>
          <p:cNvSpPr txBox="1"/>
          <p:nvPr/>
        </p:nvSpPr>
        <p:spPr>
          <a:xfrm>
            <a:off x="3305913" y="1800829"/>
            <a:ext cx="4033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Diagrams with vertices and edges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5913" y="3652341"/>
            <a:ext cx="4871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How many vertices? </a:t>
            </a:r>
            <a:r>
              <a:rPr lang="en-US" sz="2000" b="1">
                <a:solidFill>
                  <a:srgbClr val="0000FF"/>
                </a:solidFill>
              </a:rPr>
              <a:t>n</a:t>
            </a:r>
            <a:endParaRPr lang="en-US" sz="2000"/>
          </a:p>
          <a:p>
            <a:r>
              <a:rPr lang="en-US" sz="2000"/>
              <a:t>For each ordered pair of vertices (v,w) </a:t>
            </a:r>
          </a:p>
          <a:p>
            <a:r>
              <a:rPr lang="en-US" sz="2000"/>
              <a:t>		how many edges go from v to w?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703006" y="3054301"/>
            <a:ext cx="636535" cy="900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48094" y="1579372"/>
            <a:ext cx="2762295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many ordered pairs </a:t>
            </a:r>
          </a:p>
          <a:p>
            <a:r>
              <a:rPr lang="en-US" dirty="0"/>
              <a:t>of vertices are there?</a:t>
            </a:r>
          </a:p>
          <a:p>
            <a:pPr marL="342900" indent="-342900">
              <a:buAutoNum type="alphaUcPeriod"/>
            </a:pPr>
            <a:r>
              <a:rPr lang="en-US" dirty="0"/>
              <a:t>n</a:t>
            </a:r>
          </a:p>
          <a:p>
            <a:pPr marL="342900" indent="-342900">
              <a:buAutoNum type="alphaUcPeriod"/>
            </a:pPr>
            <a:r>
              <a:rPr lang="en-US" dirty="0"/>
              <a:t>n(n-1)</a:t>
            </a:r>
          </a:p>
          <a:p>
            <a:pPr marL="342900" indent="-342900">
              <a:buAutoNum type="alphaUcPeriod"/>
            </a:pPr>
            <a:r>
              <a:rPr lang="en-US" dirty="0"/>
              <a:t>n</a:t>
            </a:r>
            <a:r>
              <a:rPr lang="en-US" baseline="30000" dirty="0"/>
              <a:t>2</a:t>
            </a:r>
            <a:endParaRPr lang="en-US" dirty="0"/>
          </a:p>
          <a:p>
            <a:pPr marL="342900" indent="-342900">
              <a:buAutoNum type="alphaUcPeriod"/>
            </a:pPr>
            <a:r>
              <a:rPr lang="en-US" dirty="0"/>
              <a:t>n(n-1)/2</a:t>
            </a:r>
          </a:p>
          <a:p>
            <a:pPr marL="342900" indent="-342900">
              <a:buAutoNum type="alphaUcPeriod"/>
            </a:pPr>
            <a:r>
              <a:rPr lang="en-US" dirty="0"/>
              <a:t>2</a:t>
            </a:r>
            <a:r>
              <a:rPr lang="en-US" baseline="30000" dirty="0"/>
              <a:t>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384360" y="136080"/>
              <a:ext cx="6703920" cy="4026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3200" y="122040"/>
                <a:ext cx="6721200" cy="40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8535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WHEN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29703" y="3702228"/>
            <a:ext cx="5954297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How long does it take to pick v in F?</a:t>
            </a:r>
          </a:p>
          <a:p>
            <a:r>
              <a:rPr lang="en-US" b="1">
                <a:solidFill>
                  <a:srgbClr val="0000FF"/>
                </a:solidFill>
              </a:rPr>
              <a:t>How long does it take to iterate over neighbors of v?</a:t>
            </a:r>
          </a:p>
          <a:p>
            <a:endParaRPr lang="en-US" b="1">
              <a:solidFill>
                <a:srgbClr val="0000FF"/>
              </a:solidFill>
            </a:endParaRPr>
          </a:p>
          <a:p>
            <a:r>
              <a:rPr lang="en-US" i="1"/>
              <a:t>Need to know some implementation decisions.</a:t>
            </a:r>
          </a:p>
        </p:txBody>
      </p:sp>
    </p:spTree>
    <p:extLst>
      <p:ext uri="{BB962C8B-B14F-4D97-AF65-F5344CB8AC3E}">
        <p14:creationId xmlns:p14="http://schemas.microsoft.com/office/powerpoint/2010/main" val="7092870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5060" y="2938037"/>
            <a:ext cx="4565863" cy="320664"/>
          </a:xfrm>
          <a:prstGeom prst="rect">
            <a:avLst/>
          </a:prstGeom>
          <a:solidFill>
            <a:srgbClr val="BECF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WHEN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procedure </a:t>
            </a:r>
            <a:r>
              <a:rPr lang="en-US" b="1" dirty="0" err="1"/>
              <a:t>GraphSearch</a:t>
            </a:r>
            <a:r>
              <a:rPr lang="en-US" dirty="0"/>
              <a:t> (G: directed graph, s: vertex)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  Initialize X= empty, F = {s}, U = V – F.</a:t>
            </a:r>
          </a:p>
          <a:p>
            <a:r>
              <a:rPr lang="en-US" dirty="0"/>
              <a:t>  While F is not empty: </a:t>
            </a:r>
          </a:p>
          <a:p>
            <a:r>
              <a:rPr lang="en-US" dirty="0"/>
              <a:t>    Pick v in F.</a:t>
            </a:r>
          </a:p>
          <a:p>
            <a:r>
              <a:rPr lang="en-US" dirty="0"/>
              <a:t>    For each neighbor u of v: </a:t>
            </a:r>
          </a:p>
          <a:p>
            <a:r>
              <a:rPr lang="en-US" dirty="0"/>
              <a:t>	If u is not in X or F, then move u from U to F.</a:t>
            </a:r>
          </a:p>
          <a:p>
            <a:r>
              <a:rPr lang="en-US" dirty="0"/>
              <a:t>    Move v from F to X.</a:t>
            </a:r>
          </a:p>
          <a:p>
            <a:endParaRPr lang="en-US" dirty="0"/>
          </a:p>
          <a:p>
            <a:r>
              <a:rPr lang="en-US" dirty="0"/>
              <a:t>  Return X.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52978" y="3318438"/>
            <a:ext cx="488306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What's an upper bound on the time it takes to </a:t>
            </a:r>
          </a:p>
          <a:p>
            <a:r>
              <a:rPr lang="en-US" dirty="0"/>
              <a:t>do </a:t>
            </a:r>
            <a:r>
              <a:rPr lang="en-US" b="1" dirty="0"/>
              <a:t>one iteration of the body </a:t>
            </a:r>
            <a:r>
              <a:rPr lang="en-US" dirty="0"/>
              <a:t>of the for loop?</a:t>
            </a:r>
          </a:p>
          <a:p>
            <a:endParaRPr lang="en-US" b="1" dirty="0"/>
          </a:p>
          <a:p>
            <a:pPr marL="342900" indent="-342900">
              <a:buAutoNum type="alphaUcPeriod"/>
            </a:pPr>
            <a:r>
              <a:rPr lang="en-US" dirty="0"/>
              <a:t>O( n</a:t>
            </a:r>
            <a:r>
              <a:rPr lang="en-US" baseline="30000" dirty="0"/>
              <a:t>2</a:t>
            </a:r>
            <a:r>
              <a:rPr lang="en-US" dirty="0"/>
              <a:t> )</a:t>
            </a:r>
          </a:p>
          <a:p>
            <a:pPr marL="342900" indent="-342900">
              <a:buAutoNum type="alphaUcPeriod"/>
            </a:pPr>
            <a:r>
              <a:rPr lang="en-US" dirty="0"/>
              <a:t>O(n)</a:t>
            </a:r>
          </a:p>
          <a:p>
            <a:pPr marL="342900" indent="-342900">
              <a:buAutoNum type="alphaUcPeriod"/>
            </a:pPr>
            <a:r>
              <a:rPr lang="en-US" dirty="0"/>
              <a:t>O( degree (v) )</a:t>
            </a:r>
          </a:p>
          <a:p>
            <a:pPr marL="342900" indent="-342900">
              <a:buAutoNum type="alphaUcPeriod"/>
            </a:pPr>
            <a:r>
              <a:rPr lang="en-US" dirty="0"/>
              <a:t>O( |F| )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0258" y="1737708"/>
            <a:ext cx="4059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Assume G stored as adjacency list.</a:t>
            </a:r>
          </a:p>
          <a:p>
            <a:r>
              <a:rPr lang="en-US" b="1">
                <a:solidFill>
                  <a:srgbClr val="FF0000"/>
                </a:solidFill>
              </a:rPr>
              <a:t>Assume have array Status[]</a:t>
            </a:r>
          </a:p>
          <a:p>
            <a:r>
              <a:rPr lang="en-US" b="1">
                <a:solidFill>
                  <a:srgbClr val="FF0000"/>
                </a:solidFill>
              </a:rPr>
              <a:t>	* length n array</a:t>
            </a:r>
          </a:p>
          <a:p>
            <a:r>
              <a:rPr lang="en-US" b="1">
                <a:solidFill>
                  <a:srgbClr val="FF0000"/>
                </a:solidFill>
              </a:rPr>
              <a:t>	* each entry either F, X, U</a:t>
            </a:r>
          </a:p>
        </p:txBody>
      </p:sp>
    </p:spTree>
    <p:extLst>
      <p:ext uri="{BB962C8B-B14F-4D97-AF65-F5344CB8AC3E}">
        <p14:creationId xmlns:p14="http://schemas.microsoft.com/office/powerpoint/2010/main" val="12848885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501" y="2706379"/>
            <a:ext cx="4743833" cy="553839"/>
          </a:xfrm>
          <a:prstGeom prst="rect">
            <a:avLst/>
          </a:prstGeom>
          <a:solidFill>
            <a:srgbClr val="BECF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WHEN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0258" y="1737708"/>
            <a:ext cx="4059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Assume G stored as adjacency list.</a:t>
            </a:r>
          </a:p>
          <a:p>
            <a:r>
              <a:rPr lang="en-US" b="1">
                <a:solidFill>
                  <a:srgbClr val="FF0000"/>
                </a:solidFill>
              </a:rPr>
              <a:t>Assume have array Status[]</a:t>
            </a:r>
          </a:p>
          <a:p>
            <a:r>
              <a:rPr lang="en-US" b="1">
                <a:solidFill>
                  <a:srgbClr val="FF0000"/>
                </a:solidFill>
              </a:rPr>
              <a:t>	* length n array</a:t>
            </a:r>
          </a:p>
          <a:p>
            <a:r>
              <a:rPr lang="en-US" b="1">
                <a:solidFill>
                  <a:srgbClr val="FF0000"/>
                </a:solidFill>
              </a:rPr>
              <a:t>	* each entry either F, X, 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5378" y="3260218"/>
            <a:ext cx="488306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What's an upper bound on the time it takes to </a:t>
            </a:r>
          </a:p>
          <a:p>
            <a:r>
              <a:rPr lang="en-US" dirty="0"/>
              <a:t>go through the whole for loop </a:t>
            </a:r>
            <a:r>
              <a:rPr lang="en-US" b="1" dirty="0"/>
              <a:t>for a given v</a:t>
            </a:r>
            <a:r>
              <a:rPr lang="en-US" dirty="0"/>
              <a:t>?</a:t>
            </a:r>
          </a:p>
          <a:p>
            <a:endParaRPr lang="en-US" b="1" dirty="0"/>
          </a:p>
          <a:p>
            <a:pPr marL="342900" indent="-342900">
              <a:buAutoNum type="alphaUcPeriod"/>
            </a:pPr>
            <a:r>
              <a:rPr lang="en-US" dirty="0"/>
              <a:t>O( n</a:t>
            </a:r>
            <a:r>
              <a:rPr lang="en-US" baseline="30000" dirty="0"/>
              <a:t>2</a:t>
            </a:r>
            <a:r>
              <a:rPr lang="en-US" dirty="0"/>
              <a:t> )</a:t>
            </a:r>
          </a:p>
          <a:p>
            <a:pPr marL="342900" indent="-342900">
              <a:buAutoNum type="alphaUcPeriod"/>
            </a:pPr>
            <a:r>
              <a:rPr lang="en-US" dirty="0"/>
              <a:t>O(n)</a:t>
            </a:r>
          </a:p>
          <a:p>
            <a:pPr marL="342900" indent="-342900">
              <a:buAutoNum type="alphaUcPeriod"/>
            </a:pPr>
            <a:r>
              <a:rPr lang="en-US" dirty="0"/>
              <a:t>O( degree (v) )</a:t>
            </a:r>
          </a:p>
          <a:p>
            <a:pPr marL="342900" indent="-342900">
              <a:buAutoNum type="alphaUcPeriod"/>
            </a:pPr>
            <a:r>
              <a:rPr lang="en-US" dirty="0"/>
              <a:t>O( |F| )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351133506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WHEN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0258" y="1737708"/>
            <a:ext cx="4059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Assume G stored as adjacency list.</a:t>
            </a:r>
          </a:p>
          <a:p>
            <a:r>
              <a:rPr lang="en-US" b="1" dirty="0">
                <a:solidFill>
                  <a:srgbClr val="FF0000"/>
                </a:solidFill>
              </a:rPr>
              <a:t>Assume have array Status[]</a:t>
            </a:r>
          </a:p>
          <a:p>
            <a:r>
              <a:rPr lang="en-US" b="1" dirty="0">
                <a:solidFill>
                  <a:srgbClr val="FF0000"/>
                </a:solidFill>
              </a:rPr>
              <a:t>	* length n array</a:t>
            </a:r>
          </a:p>
          <a:p>
            <a:r>
              <a:rPr lang="en-US" b="1" dirty="0">
                <a:solidFill>
                  <a:srgbClr val="FF0000"/>
                </a:solidFill>
              </a:rPr>
              <a:t>	* each entry either F, X, 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3611" y="3041036"/>
            <a:ext cx="383149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What's an upper bound on the time </a:t>
            </a:r>
          </a:p>
          <a:p>
            <a:r>
              <a:rPr lang="en-US" dirty="0"/>
              <a:t>spent on the for loop throughout </a:t>
            </a:r>
          </a:p>
          <a:p>
            <a:r>
              <a:rPr lang="en-US" dirty="0"/>
              <a:t>the whole algorithm?</a:t>
            </a:r>
          </a:p>
          <a:p>
            <a:endParaRPr lang="en-US" b="1" dirty="0"/>
          </a:p>
          <a:p>
            <a:pPr marL="342900" indent="-342900">
              <a:buAutoNum type="alphaUcPeriod"/>
            </a:pPr>
            <a:r>
              <a:rPr lang="en-US" dirty="0"/>
              <a:t>O( n )</a:t>
            </a:r>
          </a:p>
          <a:p>
            <a:pPr marL="342900" indent="-342900">
              <a:buAutoNum type="alphaUcPeriod"/>
            </a:pPr>
            <a:r>
              <a:rPr lang="en-US" dirty="0"/>
              <a:t>O( |V| )</a:t>
            </a:r>
          </a:p>
          <a:p>
            <a:pPr marL="342900" indent="-342900">
              <a:buAutoNum type="alphaUcPeriod"/>
            </a:pPr>
            <a:r>
              <a:rPr lang="en-US" dirty="0"/>
              <a:t>O( |E| )</a:t>
            </a:r>
          </a:p>
          <a:p>
            <a:pPr marL="342900" indent="-342900">
              <a:buAutoNum type="alphaUcPeriod"/>
            </a:pPr>
            <a:r>
              <a:rPr lang="en-US" dirty="0"/>
              <a:t>O( |F| )</a:t>
            </a:r>
          </a:p>
          <a:p>
            <a:pPr marL="342900" indent="-342900">
              <a:buAutoNum type="alphaUcPeriod"/>
            </a:pPr>
            <a:r>
              <a:rPr lang="en-US" dirty="0"/>
              <a:t>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8788548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WHEN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60258" y="1737708"/>
            <a:ext cx="4059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Assume G stored as adjacency list.</a:t>
            </a:r>
          </a:p>
          <a:p>
            <a:r>
              <a:rPr lang="en-US" b="1">
                <a:solidFill>
                  <a:srgbClr val="FF0000"/>
                </a:solidFill>
              </a:rPr>
              <a:t>Assume have array Status[]</a:t>
            </a:r>
          </a:p>
          <a:p>
            <a:r>
              <a:rPr lang="en-US" b="1">
                <a:solidFill>
                  <a:srgbClr val="FF0000"/>
                </a:solidFill>
              </a:rPr>
              <a:t>	* length n array</a:t>
            </a:r>
          </a:p>
          <a:p>
            <a:r>
              <a:rPr lang="en-US" b="1">
                <a:solidFill>
                  <a:srgbClr val="FF0000"/>
                </a:solidFill>
              </a:rPr>
              <a:t>	* each entry either F, X, 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2091" y="3787665"/>
            <a:ext cx="649739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Total time is asymptotically upper bounded by sum of degrees</a:t>
            </a:r>
          </a:p>
          <a:p>
            <a:r>
              <a:rPr lang="en-US">
                <a:solidFill>
                  <a:srgbClr val="0000FF"/>
                </a:solidFill>
              </a:rPr>
              <a:t>of all vertices  </a:t>
            </a:r>
          </a:p>
          <a:p>
            <a:endParaRPr lang="en-US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FF"/>
                </a:solidFill>
              </a:rPr>
              <a:t>i.e. O (2 |E| ) </a:t>
            </a:r>
          </a:p>
          <a:p>
            <a:r>
              <a:rPr lang="en-US">
                <a:solidFill>
                  <a:srgbClr val="0000FF"/>
                </a:solidFill>
              </a:rPr>
              <a:t>i.e. O( |E| )</a:t>
            </a:r>
          </a:p>
          <a:p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7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directed graphs</a:t>
            </a:r>
            <a:endParaRPr dirty="0"/>
          </a:p>
        </p:txBody>
      </p:sp>
      <p:pic>
        <p:nvPicPr>
          <p:cNvPr id="2" name="Picture 1" descr="computerLaptop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16" y="3612069"/>
            <a:ext cx="2338258" cy="15588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14542" y="1462850"/>
            <a:ext cx="768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ym typeface="Wingdings"/>
              </a:rPr>
              <a:t></a:t>
            </a:r>
            <a:endParaRPr lang="en-US" sz="5400"/>
          </a:p>
        </p:txBody>
      </p:sp>
      <p:sp>
        <p:nvSpPr>
          <p:cNvPr id="12" name="TextBox 11"/>
          <p:cNvSpPr txBox="1"/>
          <p:nvPr/>
        </p:nvSpPr>
        <p:spPr>
          <a:xfrm>
            <a:off x="3305913" y="1800829"/>
            <a:ext cx="4033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Diagrams with vertices and edges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5914" y="3652341"/>
            <a:ext cx="6274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many vertices? </a:t>
            </a:r>
            <a:r>
              <a:rPr lang="en-US" sz="2000" b="1" dirty="0">
                <a:solidFill>
                  <a:srgbClr val="0000FF"/>
                </a:solidFill>
              </a:rPr>
              <a:t>n</a:t>
            </a:r>
            <a:endParaRPr lang="en-US" sz="2000" dirty="0"/>
          </a:p>
          <a:p>
            <a:r>
              <a:rPr lang="en-US" sz="2000" dirty="0"/>
              <a:t>For each ordered pair of vertices (</a:t>
            </a:r>
            <a:r>
              <a:rPr lang="en-US" sz="2000" dirty="0" err="1"/>
              <a:t>v,w</a:t>
            </a:r>
            <a:r>
              <a:rPr lang="en-US" sz="2000" dirty="0"/>
              <a:t>) </a:t>
            </a:r>
          </a:p>
          <a:p>
            <a:r>
              <a:rPr lang="en-US" sz="2000" dirty="0"/>
              <a:t>		how many edges go from v to w?</a:t>
            </a:r>
          </a:p>
          <a:p>
            <a:r>
              <a:rPr lang="en-US" sz="2000" dirty="0"/>
              <a:t>		</a:t>
            </a:r>
            <a:r>
              <a:rPr lang="en-US" sz="2000" b="1" dirty="0">
                <a:solidFill>
                  <a:srgbClr val="0000FF"/>
                </a:solidFill>
              </a:rPr>
              <a:t>Need to store n(n-1) </a:t>
            </a:r>
            <a:r>
              <a:rPr lang="en-US" sz="2000" b="1" dirty="0" err="1">
                <a:solidFill>
                  <a:srgbClr val="0000FF"/>
                </a:solidFill>
              </a:rPr>
              <a:t>ints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906720" y="4552560"/>
              <a:ext cx="3621960" cy="653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3760" y="4539960"/>
                <a:ext cx="3647160" cy="6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40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directed graphs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208967" y="1028817"/>
            <a:ext cx="9274898" cy="444273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1">
                <a:solidFill>
                  <a:srgbClr val="0000FF"/>
                </a:solidFill>
                <a:latin typeface="Arial"/>
              </a:rPr>
              <a:t>Adjacency matrix </a:t>
            </a:r>
            <a:r>
              <a:rPr lang="en-US" sz="2400">
                <a:latin typeface="Arial"/>
              </a:rPr>
              <a:t>n x n matrix: </a:t>
            </a:r>
          </a:p>
          <a:p>
            <a:r>
              <a:rPr lang="en-US" sz="2400">
                <a:latin typeface="Arial"/>
              </a:rPr>
              <a:t>	entry in row i and column j is the number of edges </a:t>
            </a:r>
          </a:p>
          <a:p>
            <a:r>
              <a:rPr lang="en-US" sz="2400">
                <a:latin typeface="Arial"/>
              </a:rPr>
              <a:t>	from vertex i to vertex j </a:t>
            </a:r>
            <a:endParaRPr sz="2400"/>
          </a:p>
          <a:p>
            <a:pPr lvl="1">
              <a:buSzPct val="75000"/>
              <a:buFont typeface="StarSymbol"/>
              <a:buChar char=""/>
            </a:pPr>
            <a:endParaRPr sz="2400"/>
          </a:p>
        </p:txBody>
      </p:sp>
      <p:sp>
        <p:nvSpPr>
          <p:cNvPr id="8" name="TextBox 7"/>
          <p:cNvSpPr txBox="1"/>
          <p:nvPr/>
        </p:nvSpPr>
        <p:spPr>
          <a:xfrm>
            <a:off x="7567407" y="4953544"/>
            <a:ext cx="16086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Rosen p. 669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5880" y="1954440"/>
              <a:ext cx="8895240" cy="3566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360" y="1944000"/>
                <a:ext cx="8919720" cy="35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16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directed graphs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208967" y="1028817"/>
            <a:ext cx="9274898" cy="444273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1">
                <a:solidFill>
                  <a:srgbClr val="0000FF"/>
                </a:solidFill>
                <a:latin typeface="Arial"/>
              </a:rPr>
              <a:t>Adjacency matrix </a:t>
            </a:r>
            <a:r>
              <a:rPr lang="en-US" sz="2400">
                <a:latin typeface="Arial"/>
              </a:rPr>
              <a:t>n x n matrix: </a:t>
            </a:r>
          </a:p>
          <a:p>
            <a:r>
              <a:rPr lang="en-US" sz="2400">
                <a:latin typeface="Arial"/>
              </a:rPr>
              <a:t>	entry in row i and column j is the number of edges </a:t>
            </a:r>
          </a:p>
          <a:p>
            <a:r>
              <a:rPr lang="en-US" sz="2400">
                <a:latin typeface="Arial"/>
              </a:rPr>
              <a:t>	from vertex i to vertex j </a:t>
            </a:r>
            <a:endParaRPr sz="2400"/>
          </a:p>
          <a:p>
            <a:pPr lvl="1">
              <a:buSzPct val="75000"/>
              <a:buFont typeface="StarSymbol"/>
              <a:buChar char=""/>
            </a:pPr>
            <a:endParaRPr sz="2400"/>
          </a:p>
        </p:txBody>
      </p:sp>
      <p:sp>
        <p:nvSpPr>
          <p:cNvPr id="8" name="TextBox 7"/>
          <p:cNvSpPr txBox="1"/>
          <p:nvPr/>
        </p:nvSpPr>
        <p:spPr>
          <a:xfrm>
            <a:off x="7567407" y="4953544"/>
            <a:ext cx="16086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Rosen p. 669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952" y="2595033"/>
            <a:ext cx="6200084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What can you say about the adjacency matrix of a </a:t>
            </a:r>
            <a:r>
              <a:rPr lang="en-US" b="1"/>
              <a:t>loopless </a:t>
            </a:r>
            <a:r>
              <a:rPr lang="en-US"/>
              <a:t>graph?</a:t>
            </a:r>
          </a:p>
          <a:p>
            <a:endParaRPr lang="en-US"/>
          </a:p>
          <a:p>
            <a:pPr marL="342900" indent="-342900">
              <a:buAutoNum type="alphaUcPeriod"/>
            </a:pPr>
            <a:r>
              <a:rPr lang="en-US"/>
              <a:t>It has all zeros.  </a:t>
            </a:r>
          </a:p>
          <a:p>
            <a:pPr marL="342900" indent="-342900">
              <a:buAutoNum type="alphaUcPeriod"/>
            </a:pPr>
            <a:r>
              <a:rPr lang="en-US"/>
              <a:t>All the elements below the diagonal are 1.</a:t>
            </a:r>
          </a:p>
          <a:p>
            <a:pPr marL="342900" indent="-342900">
              <a:buAutoNum type="alphaUcPeriod"/>
            </a:pPr>
            <a:r>
              <a:rPr lang="en-US"/>
              <a:t>All the elements are even.</a:t>
            </a:r>
          </a:p>
          <a:p>
            <a:pPr marL="342900" indent="-342900">
              <a:buAutoNum type="alphaUcPeriod"/>
            </a:pPr>
            <a:r>
              <a:rPr lang="en-US"/>
              <a:t>All the elements on the diagonal are 0.</a:t>
            </a:r>
          </a:p>
          <a:p>
            <a:pPr marL="342900" indent="-342900">
              <a:buAutoNum type="alphaUcPeriod"/>
            </a:pPr>
            <a:r>
              <a:rPr lang="en-US"/>
              <a:t>None of the above.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5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directed graphs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208967" y="1028817"/>
            <a:ext cx="9274898" cy="444273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1">
                <a:solidFill>
                  <a:srgbClr val="0000FF"/>
                </a:solidFill>
                <a:latin typeface="Arial"/>
              </a:rPr>
              <a:t>Adjacency matrix </a:t>
            </a:r>
            <a:r>
              <a:rPr lang="en-US" sz="2400">
                <a:latin typeface="Arial"/>
              </a:rPr>
              <a:t>n x n matrix: </a:t>
            </a:r>
          </a:p>
          <a:p>
            <a:r>
              <a:rPr lang="en-US" sz="2400">
                <a:latin typeface="Arial"/>
              </a:rPr>
              <a:t>	entry in row i and column j is the number of edges </a:t>
            </a:r>
          </a:p>
          <a:p>
            <a:r>
              <a:rPr lang="en-US" sz="2400">
                <a:latin typeface="Arial"/>
              </a:rPr>
              <a:t>	from vertex i to vertex j </a:t>
            </a:r>
            <a:endParaRPr sz="2400"/>
          </a:p>
          <a:p>
            <a:pPr lvl="1">
              <a:buSzPct val="75000"/>
              <a:buFont typeface="StarSymbol"/>
              <a:buChar char=""/>
            </a:pPr>
            <a:endParaRPr sz="2400"/>
          </a:p>
        </p:txBody>
      </p:sp>
      <p:sp>
        <p:nvSpPr>
          <p:cNvPr id="8" name="TextBox 7"/>
          <p:cNvSpPr txBox="1"/>
          <p:nvPr/>
        </p:nvSpPr>
        <p:spPr>
          <a:xfrm>
            <a:off x="7567407" y="4953544"/>
            <a:ext cx="16086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Rosen p. 669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952" y="2595033"/>
            <a:ext cx="6200084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What can you say about the adjacency matrix of a graph with no </a:t>
            </a:r>
            <a:r>
              <a:rPr lang="en-US" b="1"/>
              <a:t>parallel</a:t>
            </a:r>
            <a:r>
              <a:rPr lang="en-US"/>
              <a:t> edges?</a:t>
            </a:r>
          </a:p>
          <a:p>
            <a:endParaRPr lang="en-US"/>
          </a:p>
          <a:p>
            <a:pPr marL="342900" indent="-342900">
              <a:buAutoNum type="alphaUcPeriod"/>
            </a:pPr>
            <a:r>
              <a:rPr lang="en-US"/>
              <a:t>It has no zeros.</a:t>
            </a:r>
          </a:p>
          <a:p>
            <a:pPr marL="342900" indent="-342900">
              <a:buAutoNum type="alphaUcPeriod"/>
            </a:pPr>
            <a:r>
              <a:rPr lang="en-US"/>
              <a:t>It is symmetric.</a:t>
            </a:r>
          </a:p>
          <a:p>
            <a:pPr marL="342900" indent="-342900">
              <a:buAutoNum type="alphaUcPeriod"/>
            </a:pPr>
            <a:r>
              <a:rPr lang="en-US"/>
              <a:t>All the entries above the diagonal are 0.</a:t>
            </a:r>
          </a:p>
          <a:p>
            <a:pPr marL="342900" indent="-342900">
              <a:buAutoNum type="alphaUcPeriod"/>
            </a:pPr>
            <a:r>
              <a:rPr lang="en-US"/>
              <a:t>All entries are either 0 or 1.</a:t>
            </a:r>
          </a:p>
          <a:p>
            <a:pPr marL="342900" indent="-342900">
              <a:buAutoNum type="alphaUcPeriod"/>
            </a:pPr>
            <a:r>
              <a:rPr lang="en-US"/>
              <a:t>None of the above.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8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directed graphs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208967" y="1028817"/>
            <a:ext cx="9274898" cy="444273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1">
                <a:solidFill>
                  <a:srgbClr val="0000FF"/>
                </a:solidFill>
                <a:latin typeface="Arial"/>
              </a:rPr>
              <a:t>Adjacency matrix </a:t>
            </a:r>
            <a:r>
              <a:rPr lang="en-US" sz="2400">
                <a:latin typeface="Arial"/>
              </a:rPr>
              <a:t>n x n matrix: </a:t>
            </a:r>
          </a:p>
          <a:p>
            <a:r>
              <a:rPr lang="en-US" sz="2400">
                <a:latin typeface="Arial"/>
              </a:rPr>
              <a:t>	entry in row i and column j is the number of edges </a:t>
            </a:r>
          </a:p>
          <a:p>
            <a:r>
              <a:rPr lang="en-US" sz="2400">
                <a:latin typeface="Arial"/>
              </a:rPr>
              <a:t>	from vertex i to vertex j </a:t>
            </a:r>
            <a:endParaRPr sz="2400"/>
          </a:p>
          <a:p>
            <a:pPr lvl="1">
              <a:buSzPct val="75000"/>
              <a:buFont typeface="StarSymbol"/>
              <a:buChar char=""/>
            </a:pPr>
            <a:endParaRPr sz="2400"/>
          </a:p>
        </p:txBody>
      </p:sp>
      <p:sp>
        <p:nvSpPr>
          <p:cNvPr id="8" name="TextBox 7"/>
          <p:cNvSpPr txBox="1"/>
          <p:nvPr/>
        </p:nvSpPr>
        <p:spPr>
          <a:xfrm>
            <a:off x="7567407" y="4953544"/>
            <a:ext cx="16086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Rosen p. 669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3952" y="2595033"/>
            <a:ext cx="6200084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What can you say about the adjacency matrix of an </a:t>
            </a:r>
            <a:r>
              <a:rPr lang="en-US" b="1"/>
              <a:t>undirected</a:t>
            </a:r>
            <a:r>
              <a:rPr lang="en-US"/>
              <a:t> graph?</a:t>
            </a:r>
          </a:p>
          <a:p>
            <a:endParaRPr lang="en-US"/>
          </a:p>
          <a:p>
            <a:pPr marL="342900" indent="-342900">
              <a:buAutoNum type="alphaUcPeriod"/>
            </a:pPr>
            <a:r>
              <a:rPr lang="en-US"/>
              <a:t>It has no zeros.</a:t>
            </a:r>
          </a:p>
          <a:p>
            <a:pPr marL="342900" indent="-342900">
              <a:buAutoNum type="alphaUcPeriod"/>
            </a:pPr>
            <a:r>
              <a:rPr lang="en-US"/>
              <a:t>It is symmetric.</a:t>
            </a:r>
          </a:p>
          <a:p>
            <a:pPr marL="342900" indent="-342900">
              <a:buAutoNum type="alphaUcPeriod"/>
            </a:pPr>
            <a:r>
              <a:rPr lang="en-US"/>
              <a:t>All the entries above the diagonal are 0.</a:t>
            </a:r>
          </a:p>
          <a:p>
            <a:pPr marL="342900" indent="-342900">
              <a:buAutoNum type="alphaUcPeriod"/>
            </a:pPr>
            <a:r>
              <a:rPr lang="en-US"/>
              <a:t>All entries are either 0 or 1.</a:t>
            </a:r>
          </a:p>
          <a:p>
            <a:pPr marL="342900" indent="-342900">
              <a:buAutoNum type="alphaUcPeriod"/>
            </a:pPr>
            <a:r>
              <a:rPr lang="en-US"/>
              <a:t>None of the above.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undirected graphs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208967" y="1028817"/>
            <a:ext cx="9274898" cy="444273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>
                <a:latin typeface="Arial"/>
              </a:rPr>
              <a:t>Simple undirected graph:</a:t>
            </a:r>
          </a:p>
          <a:p>
            <a:r>
              <a:rPr lang="en-US" sz="2400">
                <a:latin typeface="Arial"/>
              </a:rPr>
              <a:t>	* Only need to store the adjacency matrix above diagonal. </a:t>
            </a:r>
            <a:endParaRPr sz="2400"/>
          </a:p>
          <a:p>
            <a:pPr lvl="1">
              <a:buSzPct val="75000"/>
              <a:buFont typeface="StarSymbol"/>
              <a:buChar char=""/>
            </a:pPr>
            <a:endParaRPr sz="2400"/>
          </a:p>
        </p:txBody>
      </p:sp>
      <p:sp>
        <p:nvSpPr>
          <p:cNvPr id="5" name="TextBox 4"/>
          <p:cNvSpPr txBox="1"/>
          <p:nvPr/>
        </p:nvSpPr>
        <p:spPr>
          <a:xfrm>
            <a:off x="293952" y="2595033"/>
            <a:ext cx="6200084" cy="230832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What's the maximum number of </a:t>
            </a:r>
            <a:r>
              <a:rPr lang="en-US" b="1"/>
              <a:t>edges</a:t>
            </a:r>
            <a:r>
              <a:rPr lang="en-US"/>
              <a:t> a simple undirected graph with n vertices can have?</a:t>
            </a:r>
          </a:p>
          <a:p>
            <a:endParaRPr lang="en-US"/>
          </a:p>
          <a:p>
            <a:pPr marL="342900" indent="-342900">
              <a:buAutoNum type="alphaUcPeriod"/>
            </a:pPr>
            <a:r>
              <a:rPr lang="en-US"/>
              <a:t>n</a:t>
            </a:r>
            <a:r>
              <a:rPr lang="en-US" baseline="30000"/>
              <a:t>2</a:t>
            </a:r>
            <a:endParaRPr lang="en-US"/>
          </a:p>
          <a:p>
            <a:pPr marL="342900" indent="-342900">
              <a:buAutoNum type="alphaUcPeriod"/>
            </a:pPr>
            <a:r>
              <a:rPr lang="en-US"/>
              <a:t>n</a:t>
            </a:r>
            <a:r>
              <a:rPr lang="en-US" baseline="30000"/>
              <a:t>2</a:t>
            </a:r>
            <a:r>
              <a:rPr lang="en-US"/>
              <a:t>/2</a:t>
            </a:r>
          </a:p>
          <a:p>
            <a:pPr marL="342900" indent="-342900">
              <a:buAutoNum type="alphaUcPeriod"/>
            </a:pPr>
            <a:r>
              <a:rPr lang="en-US"/>
              <a:t>n(n-1)/2</a:t>
            </a:r>
          </a:p>
          <a:p>
            <a:pPr marL="342900" indent="-342900">
              <a:buAutoNum type="alphaUcPeriod"/>
            </a:pPr>
            <a:r>
              <a:rPr lang="en-US"/>
              <a:t>n(n+1)/2</a:t>
            </a:r>
          </a:p>
          <a:p>
            <a:pPr marL="342900" indent="-342900">
              <a:buAutoNum type="alphaUcPeriod"/>
            </a:pPr>
            <a:r>
              <a:rPr lang="en-US"/>
              <a:t>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2920" y="3193920"/>
              <a:ext cx="2252880" cy="1185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040" y="3187080"/>
                <a:ext cx="2275560" cy="12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847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Efficiency?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208967" y="1028817"/>
            <a:ext cx="9274898" cy="4442738"/>
          </a:xfrm>
          <a:prstGeom prst="rect">
            <a:avLst/>
          </a:prstGeom>
        </p:spPr>
        <p:txBody>
          <a:bodyPr lIns="0" tIns="0" rIns="0" bIns="0"/>
          <a:lstStyle/>
          <a:p>
            <a:endParaRPr lang="en-CA" sz="2400"/>
          </a:p>
          <a:p>
            <a:r>
              <a:rPr lang="en-CA" sz="2400">
                <a:latin typeface="Arial"/>
              </a:rPr>
              <a:t>When is an adjacency matrix an inefficient way to store a graph?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91804" y="2427365"/>
            <a:ext cx="3892063" cy="1595995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 rotWithShape="1">
          <a:blip r:embed="rId3"/>
          <a:srcRect r="53352"/>
          <a:stretch/>
        </p:blipFill>
        <p:spPr>
          <a:xfrm>
            <a:off x="1633016" y="2170159"/>
            <a:ext cx="2305201" cy="209124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91362" y="4293549"/>
            <a:ext cx="2346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High density </a:t>
            </a:r>
            <a:r>
              <a:rPr lang="en-US" dirty="0"/>
              <a:t>of edges compared to number of vertices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01769" y="4293549"/>
            <a:ext cx="2346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Low density </a:t>
            </a:r>
            <a:r>
              <a:rPr lang="en-US" dirty="0"/>
              <a:t>of edges compared to number of vertices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8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Representing directed graphs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208967" y="1028817"/>
            <a:ext cx="9274898" cy="444273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1">
                <a:solidFill>
                  <a:srgbClr val="0000FF"/>
                </a:solidFill>
                <a:latin typeface="Arial"/>
              </a:rPr>
              <a:t>Adjacency list </a:t>
            </a:r>
            <a:r>
              <a:rPr lang="en-US" sz="2400">
                <a:latin typeface="Arial"/>
              </a:rPr>
              <a:t>(list of lists): </a:t>
            </a:r>
          </a:p>
          <a:p>
            <a:r>
              <a:rPr lang="en-US" sz="2400">
                <a:latin typeface="Arial"/>
              </a:rPr>
              <a:t>	</a:t>
            </a:r>
            <a:r>
              <a:rPr lang="en-CA" sz="2400">
                <a:latin typeface="Arial"/>
              </a:rPr>
              <a:t>for each vertex v, associate list of all </a:t>
            </a:r>
            <a:r>
              <a:rPr lang="en-CA" sz="2400" b="1">
                <a:solidFill>
                  <a:srgbClr val="FF0000"/>
                </a:solidFill>
                <a:latin typeface="Arial"/>
              </a:rPr>
              <a:t>neighbors</a:t>
            </a:r>
            <a:r>
              <a:rPr lang="en-CA" sz="2400">
                <a:latin typeface="Arial"/>
              </a:rPr>
              <a:t> of v. </a:t>
            </a:r>
            <a:endParaRPr sz="2400"/>
          </a:p>
          <a:p>
            <a:pPr lvl="1">
              <a:buSzPct val="75000"/>
              <a:buFont typeface="StarSymbol"/>
              <a:buChar char=""/>
            </a:pPr>
            <a:endParaRPr sz="2400"/>
          </a:p>
        </p:txBody>
      </p:sp>
      <p:sp>
        <p:nvSpPr>
          <p:cNvPr id="8" name="TextBox 7"/>
          <p:cNvSpPr txBox="1"/>
          <p:nvPr/>
        </p:nvSpPr>
        <p:spPr>
          <a:xfrm>
            <a:off x="7567407" y="4953544"/>
            <a:ext cx="16086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Rosen p. 668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053720" y="1904760"/>
              <a:ext cx="8686800" cy="3177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640" y="1897560"/>
                <a:ext cx="8710560" cy="31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80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02920" y="216000"/>
            <a:ext cx="9070200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What is a graph?</a:t>
            </a:r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208967" y="1823760"/>
            <a:ext cx="7056638" cy="5400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>
                <a:latin typeface="Arial"/>
              </a:rPr>
              <a:t>A (directed) graph G is </a:t>
            </a:r>
          </a:p>
          <a:p>
            <a:endParaRPr lang="en-US" sz="2400"/>
          </a:p>
          <a:p>
            <a:pPr marL="457200" indent="-457200">
              <a:buFontTx/>
              <a:buChar char="•"/>
            </a:pPr>
            <a:r>
              <a:rPr lang="en-US" sz="2400">
                <a:latin typeface="Arial"/>
              </a:rPr>
              <a:t>A nonempty </a:t>
            </a:r>
            <a:r>
              <a:rPr lang="en-US" sz="2400" b="1">
                <a:solidFill>
                  <a:srgbClr val="0000FF"/>
                </a:solidFill>
                <a:latin typeface="Arial"/>
              </a:rPr>
              <a:t>set of vertices </a:t>
            </a:r>
            <a:r>
              <a:rPr lang="en-US" sz="2400">
                <a:latin typeface="Arial"/>
              </a:rPr>
              <a:t>V, also called nodes</a:t>
            </a:r>
          </a:p>
          <a:p>
            <a:endParaRPr lang="en-US" sz="2400">
              <a:latin typeface="Arial"/>
            </a:endParaRPr>
          </a:p>
          <a:p>
            <a:r>
              <a:rPr lang="en-US" sz="2400">
                <a:latin typeface="Arial"/>
              </a:rPr>
              <a:t>and</a:t>
            </a:r>
          </a:p>
          <a:p>
            <a:endParaRPr lang="en-US" sz="2400">
              <a:latin typeface="Arial"/>
            </a:endParaRPr>
          </a:p>
          <a:p>
            <a:pPr marL="457200" indent="-457200">
              <a:buFontTx/>
              <a:buChar char="•"/>
            </a:pPr>
            <a:r>
              <a:rPr lang="en-US" sz="2400">
                <a:latin typeface="Arial"/>
              </a:rPr>
              <a:t>A </a:t>
            </a:r>
            <a:r>
              <a:rPr lang="en-US" sz="2400" b="1">
                <a:solidFill>
                  <a:srgbClr val="0000FF"/>
                </a:solidFill>
                <a:latin typeface="Arial"/>
              </a:rPr>
              <a:t>set of edges </a:t>
            </a:r>
            <a:r>
              <a:rPr lang="en-US" sz="2400">
                <a:latin typeface="Arial"/>
              </a:rPr>
              <a:t>E, each pointing from one vertex to another (denoted with an arrow)</a:t>
            </a:r>
            <a:endParaRPr sz="2400"/>
          </a:p>
          <a:p>
            <a:pPr lvl="1">
              <a:buSzPct val="75000"/>
              <a:buFont typeface="StarSymbol"/>
              <a:buChar char=""/>
            </a:pPr>
            <a:endParaRPr sz="240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381159" y="1116721"/>
            <a:ext cx="2538360" cy="270432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4600" y="784440"/>
              <a:ext cx="9107640" cy="4513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00" y="775440"/>
                <a:ext cx="9132120" cy="45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49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504000" y="216030"/>
            <a:ext cx="9072000" cy="64809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>
                <a:latin typeface="Arial"/>
              </a:rPr>
              <a:t>Neighbors</a:t>
            </a:r>
            <a:endParaRPr sz="3600"/>
          </a:p>
        </p:txBody>
      </p:sp>
      <p:sp>
        <p:nvSpPr>
          <p:cNvPr id="218" name="TextShape 2"/>
          <p:cNvSpPr txBox="1"/>
          <p:nvPr/>
        </p:nvSpPr>
        <p:spPr>
          <a:xfrm>
            <a:off x="504000" y="1368012"/>
            <a:ext cx="4426920" cy="350185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>
                <a:latin typeface="Arial"/>
              </a:rPr>
              <a:t>The </a:t>
            </a:r>
            <a:r>
              <a:rPr lang="en-US" sz="2400" b="1">
                <a:solidFill>
                  <a:srgbClr val="0000FF"/>
                </a:solidFill>
                <a:latin typeface="Arial"/>
              </a:rPr>
              <a:t>neighbors</a:t>
            </a:r>
            <a:r>
              <a:rPr lang="en-US" sz="2400">
                <a:latin typeface="Arial"/>
              </a:rPr>
              <a:t> of a vertex v are all the vertices w for which there is an edge whose endpoints are v,w.</a:t>
            </a:r>
          </a:p>
          <a:p>
            <a:pPr>
              <a:buSzPct val="45000"/>
            </a:pPr>
            <a:endParaRPr lang="en-US" sz="2400">
              <a:latin typeface="Arial"/>
            </a:endParaRPr>
          </a:p>
          <a:p>
            <a:pPr>
              <a:buSzPct val="45000"/>
            </a:pPr>
            <a:r>
              <a:rPr lang="en-US" sz="2400">
                <a:latin typeface="Arial"/>
              </a:rPr>
              <a:t>If two vertices are neighbors then they are called </a:t>
            </a:r>
            <a:r>
              <a:rPr lang="en-US" sz="2400" b="1">
                <a:solidFill>
                  <a:srgbClr val="0000FF"/>
                </a:solidFill>
                <a:latin typeface="Arial"/>
              </a:rPr>
              <a:t>adjacent</a:t>
            </a:r>
            <a:r>
              <a:rPr lang="en-US" sz="2400">
                <a:latin typeface="Arial"/>
              </a:rPr>
              <a:t> to one another.</a:t>
            </a:r>
            <a:endParaRPr sz="2400"/>
          </a:p>
        </p:txBody>
      </p:sp>
      <p:pic>
        <p:nvPicPr>
          <p:cNvPr id="219" name="Picture 218"/>
          <p:cNvPicPr/>
          <p:nvPr/>
        </p:nvPicPr>
        <p:blipFill>
          <a:blip r:embed="rId2"/>
          <a:stretch>
            <a:fillRect/>
          </a:stretch>
        </p:blipFill>
        <p:spPr>
          <a:xfrm>
            <a:off x="5760720" y="1508971"/>
            <a:ext cx="3383280" cy="3086532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567407" y="4953544"/>
            <a:ext cx="16086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Rosen p. 651</a:t>
            </a:r>
          </a:p>
        </p:txBody>
      </p:sp>
    </p:spTree>
    <p:extLst>
      <p:ext uri="{BB962C8B-B14F-4D97-AF65-F5344CB8AC3E}">
        <p14:creationId xmlns:p14="http://schemas.microsoft.com/office/powerpoint/2010/main" val="13253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Degree</a:t>
            </a:r>
            <a:endParaRPr dirty="0"/>
          </a:p>
        </p:txBody>
      </p:sp>
      <p:sp>
        <p:nvSpPr>
          <p:cNvPr id="7" name="TextShape 2"/>
          <p:cNvSpPr txBox="1"/>
          <p:nvPr/>
        </p:nvSpPr>
        <p:spPr>
          <a:xfrm>
            <a:off x="208967" y="1028818"/>
            <a:ext cx="9274898" cy="1462849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/>
              <a:t>The </a:t>
            </a:r>
            <a:r>
              <a:rPr lang="en-US" sz="2400" b="1">
                <a:solidFill>
                  <a:srgbClr val="0000FF"/>
                </a:solidFill>
              </a:rPr>
              <a:t>degree</a:t>
            </a:r>
            <a:r>
              <a:rPr lang="en-US" sz="2400"/>
              <a:t> of a vertex in an undirected graph is the total number of edges </a:t>
            </a:r>
            <a:r>
              <a:rPr lang="en-US" sz="2400" b="1"/>
              <a:t>incident</a:t>
            </a:r>
            <a:r>
              <a:rPr lang="en-US" sz="2400"/>
              <a:t> with it, except that a loop contributes twice.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7407" y="4953544"/>
            <a:ext cx="16086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Rosen p. 652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52" y="2595034"/>
            <a:ext cx="6200084" cy="203132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What's the maximum degree of a vertex in this graph?</a:t>
            </a:r>
          </a:p>
          <a:p>
            <a:endParaRPr lang="en-US"/>
          </a:p>
          <a:p>
            <a:pPr marL="342900" indent="-342900">
              <a:buAutoNum type="alphaUcPeriod"/>
            </a:pPr>
            <a:r>
              <a:rPr lang="en-US"/>
              <a:t>0.</a:t>
            </a:r>
          </a:p>
          <a:p>
            <a:pPr marL="342900" indent="-342900">
              <a:buAutoNum type="alphaUcPeriod"/>
            </a:pPr>
            <a:r>
              <a:rPr lang="en-US"/>
              <a:t>1</a:t>
            </a:r>
          </a:p>
          <a:p>
            <a:pPr marL="342900" indent="-342900">
              <a:buAutoNum type="alphaUcPeriod"/>
            </a:pPr>
            <a:r>
              <a:rPr lang="en-US"/>
              <a:t>2</a:t>
            </a:r>
          </a:p>
          <a:p>
            <a:pPr marL="342900" indent="-342900">
              <a:buAutoNum type="alphaUcPeriod"/>
            </a:pPr>
            <a:r>
              <a:rPr lang="en-US"/>
              <a:t>3</a:t>
            </a:r>
          </a:p>
          <a:p>
            <a:pPr marL="342900" indent="-342900">
              <a:buAutoNum type="alphaUcPeriod"/>
            </a:pPr>
            <a:r>
              <a:rPr lang="en-US"/>
              <a:t>None of the above.</a:t>
            </a:r>
          </a:p>
        </p:txBody>
      </p:sp>
      <p:sp>
        <p:nvSpPr>
          <p:cNvPr id="3" name="Oval 2"/>
          <p:cNvSpPr/>
          <p:nvPr/>
        </p:nvSpPr>
        <p:spPr>
          <a:xfrm>
            <a:off x="7040564" y="3022151"/>
            <a:ext cx="176818" cy="1607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44886" y="3029876"/>
            <a:ext cx="176818" cy="1607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17060" y="3021526"/>
            <a:ext cx="176818" cy="16075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191490" y="3094175"/>
            <a:ext cx="941807" cy="15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8133297" y="3077216"/>
            <a:ext cx="941807" cy="158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91480" y="122400"/>
              <a:ext cx="3911760" cy="3290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0" y="111960"/>
                <a:ext cx="3936960" cy="33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7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Degree</a:t>
            </a:r>
            <a:endParaRPr dirty="0"/>
          </a:p>
        </p:txBody>
      </p:sp>
      <p:sp>
        <p:nvSpPr>
          <p:cNvPr id="18" name="TextShape 2"/>
          <p:cNvSpPr txBox="1"/>
          <p:nvPr/>
        </p:nvSpPr>
        <p:spPr>
          <a:xfrm>
            <a:off x="293952" y="1192205"/>
            <a:ext cx="4464055" cy="209124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en-CA" sz="2000"/>
              <a:t>What's the degree of vertex 0?</a:t>
            </a:r>
          </a:p>
          <a:p>
            <a:pPr>
              <a:buSzPct val="45000"/>
            </a:pPr>
            <a:r>
              <a:rPr lang="en-CA" sz="2000"/>
              <a:t>A. 5</a:t>
            </a:r>
          </a:p>
          <a:p>
            <a:pPr>
              <a:buSzPct val="45000"/>
            </a:pPr>
            <a:r>
              <a:rPr lang="en-CA" sz="2000"/>
              <a:t>B. 3</a:t>
            </a:r>
          </a:p>
          <a:p>
            <a:pPr>
              <a:buSzPct val="45000"/>
            </a:pPr>
            <a:r>
              <a:rPr lang="en-CA" sz="2000"/>
              <a:t>C. 2</a:t>
            </a:r>
          </a:p>
          <a:p>
            <a:pPr>
              <a:buSzPct val="45000"/>
            </a:pPr>
            <a:r>
              <a:rPr lang="en-CA" sz="2000"/>
              <a:t>D. 1</a:t>
            </a:r>
          </a:p>
          <a:p>
            <a:pPr>
              <a:buSzPct val="45000"/>
            </a:pPr>
            <a:r>
              <a:rPr lang="en-CA" sz="2000"/>
              <a:t>E. None of the above.</a:t>
            </a:r>
            <a:endParaRPr sz="2000"/>
          </a:p>
        </p:txBody>
      </p:sp>
      <p:pic>
        <p:nvPicPr>
          <p:cNvPr id="22" name="Picture 21"/>
          <p:cNvPicPr/>
          <p:nvPr/>
        </p:nvPicPr>
        <p:blipFill>
          <a:blip r:embed="rId2"/>
          <a:stretch>
            <a:fillRect/>
          </a:stretch>
        </p:blipFill>
        <p:spPr>
          <a:xfrm>
            <a:off x="5771098" y="2414765"/>
            <a:ext cx="2651760" cy="173736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374080" y="1601640"/>
              <a:ext cx="3708360" cy="3114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4360" y="1595520"/>
                <a:ext cx="3725640" cy="31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17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216030"/>
            <a:ext cx="9072000" cy="64809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>
                <a:latin typeface="Arial"/>
              </a:rPr>
              <a:t>Handshakes</a:t>
            </a:r>
            <a:endParaRPr sz="3600"/>
          </a:p>
        </p:txBody>
      </p:sp>
      <p:sp>
        <p:nvSpPr>
          <p:cNvPr id="221" name="TextShape 2"/>
          <p:cNvSpPr txBox="1"/>
          <p:nvPr/>
        </p:nvSpPr>
        <p:spPr>
          <a:xfrm>
            <a:off x="504000" y="1657367"/>
            <a:ext cx="8015404" cy="3334677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en-US" sz="2400">
                <a:latin typeface="Arial"/>
              </a:rPr>
              <a:t>If there are </a:t>
            </a:r>
            <a:r>
              <a:rPr lang="en-US" sz="2400" b="1">
                <a:solidFill>
                  <a:srgbClr val="0000FF"/>
                </a:solidFill>
                <a:latin typeface="Arial"/>
              </a:rPr>
              <a:t>n people </a:t>
            </a:r>
            <a:r>
              <a:rPr lang="en-US" sz="2400">
                <a:latin typeface="Arial"/>
              </a:rPr>
              <a:t>in a room, and each shakes hands with </a:t>
            </a:r>
            <a:r>
              <a:rPr lang="en-US" sz="2400" b="1">
                <a:solidFill>
                  <a:srgbClr val="0000FF"/>
                </a:solidFill>
                <a:latin typeface="Arial"/>
              </a:rPr>
              <a:t>d people</a:t>
            </a:r>
            <a:r>
              <a:rPr lang="en-US" sz="2400">
                <a:latin typeface="Arial"/>
              </a:rPr>
              <a:t>, how many handshakes take place?</a:t>
            </a:r>
          </a:p>
          <a:p>
            <a:pPr>
              <a:buSzPct val="45000"/>
            </a:pPr>
            <a:endParaRPr lang="en-US" sz="2400">
              <a:latin typeface="Arial"/>
            </a:endParaRPr>
          </a:p>
          <a:p>
            <a:pPr>
              <a:buSzPct val="45000"/>
            </a:pPr>
            <a:r>
              <a:rPr lang="en-US" sz="2400">
                <a:latin typeface="Arial"/>
              </a:rPr>
              <a:t>A. n</a:t>
            </a:r>
          </a:p>
          <a:p>
            <a:pPr>
              <a:buSzPct val="45000"/>
            </a:pPr>
            <a:r>
              <a:rPr lang="en-CA" sz="2400"/>
              <a:t>B. d</a:t>
            </a:r>
          </a:p>
          <a:p>
            <a:pPr>
              <a:buSzPct val="45000"/>
            </a:pPr>
            <a:r>
              <a:rPr lang="en-CA" sz="2400"/>
              <a:t>C. nd</a:t>
            </a:r>
          </a:p>
          <a:p>
            <a:pPr>
              <a:buSzPct val="45000"/>
            </a:pPr>
            <a:r>
              <a:rPr lang="en-CA" sz="2400"/>
              <a:t>D. (nd)/2</a:t>
            </a:r>
          </a:p>
          <a:p>
            <a:pPr>
              <a:buSzPct val="45000"/>
            </a:pPr>
            <a:r>
              <a:rPr lang="en-CA" sz="2400"/>
              <a:t>E. None of the above.</a:t>
            </a:r>
            <a:endParaRPr sz="2400"/>
          </a:p>
        </p:txBody>
      </p:sp>
      <p:pic>
        <p:nvPicPr>
          <p:cNvPr id="222" name="Picture 221"/>
          <p:cNvPicPr/>
          <p:nvPr/>
        </p:nvPicPr>
        <p:blipFill>
          <a:blip r:embed="rId2"/>
          <a:stretch>
            <a:fillRect/>
          </a:stretch>
        </p:blipFill>
        <p:spPr>
          <a:xfrm>
            <a:off x="4246777" y="2882920"/>
            <a:ext cx="3689640" cy="1851919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72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504000" y="216030"/>
            <a:ext cx="9072000" cy="64809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>
                <a:latin typeface="Arial"/>
              </a:rPr>
              <a:t>Handshakes</a:t>
            </a:r>
            <a:endParaRPr sz="3600"/>
          </a:p>
        </p:txBody>
      </p:sp>
      <p:sp>
        <p:nvSpPr>
          <p:cNvPr id="221" name="TextShape 2"/>
          <p:cNvSpPr txBox="1"/>
          <p:nvPr/>
        </p:nvSpPr>
        <p:spPr>
          <a:xfrm>
            <a:off x="504000" y="1657367"/>
            <a:ext cx="8015404" cy="3334677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lIns="0" tIns="0" rIns="0" bIns="0"/>
          <a:lstStyle/>
          <a:p>
            <a:pPr>
              <a:buSzPct val="45000"/>
            </a:pPr>
            <a:r>
              <a:rPr lang="en-US" sz="2400">
                <a:latin typeface="Arial"/>
              </a:rPr>
              <a:t>If there are </a:t>
            </a:r>
            <a:r>
              <a:rPr lang="en-US" sz="2400" b="1">
                <a:solidFill>
                  <a:srgbClr val="0000FF"/>
                </a:solidFill>
                <a:latin typeface="Arial"/>
              </a:rPr>
              <a:t>n people </a:t>
            </a:r>
            <a:r>
              <a:rPr lang="en-US" sz="2400">
                <a:latin typeface="Arial"/>
              </a:rPr>
              <a:t>in a room, and each shakes hands with </a:t>
            </a:r>
            <a:r>
              <a:rPr lang="en-US" sz="2400" b="1">
                <a:solidFill>
                  <a:srgbClr val="0000FF"/>
                </a:solidFill>
                <a:latin typeface="Arial"/>
              </a:rPr>
              <a:t>d people</a:t>
            </a:r>
            <a:r>
              <a:rPr lang="en-US" sz="2400">
                <a:latin typeface="Arial"/>
              </a:rPr>
              <a:t>, how many handshakes take place?</a:t>
            </a:r>
          </a:p>
          <a:p>
            <a:pPr>
              <a:buSzPct val="45000"/>
            </a:pPr>
            <a:endParaRPr lang="en-US" sz="2400">
              <a:latin typeface="Arial"/>
            </a:endParaRPr>
          </a:p>
          <a:p>
            <a:pPr>
              <a:buSzPct val="45000"/>
            </a:pPr>
            <a:r>
              <a:rPr lang="en-US" sz="2400">
                <a:latin typeface="Arial"/>
              </a:rPr>
              <a:t>A. n</a:t>
            </a:r>
          </a:p>
          <a:p>
            <a:pPr>
              <a:buSzPct val="45000"/>
            </a:pPr>
            <a:r>
              <a:rPr lang="en-CA" sz="2400"/>
              <a:t>B. d</a:t>
            </a:r>
          </a:p>
          <a:p>
            <a:pPr>
              <a:buSzPct val="45000"/>
            </a:pPr>
            <a:r>
              <a:rPr lang="en-CA" sz="2400"/>
              <a:t>C. nd</a:t>
            </a:r>
          </a:p>
          <a:p>
            <a:pPr>
              <a:buSzPct val="45000"/>
            </a:pPr>
            <a:r>
              <a:rPr lang="en-CA" sz="2400"/>
              <a:t>D. (nd)/2</a:t>
            </a:r>
          </a:p>
          <a:p>
            <a:pPr>
              <a:buSzPct val="45000"/>
            </a:pPr>
            <a:r>
              <a:rPr lang="en-CA" sz="2400"/>
              <a:t>E. None of the above.</a:t>
            </a:r>
            <a:endParaRPr sz="2400"/>
          </a:p>
        </p:txBody>
      </p:sp>
      <p:pic>
        <p:nvPicPr>
          <p:cNvPr id="222" name="Picture 221"/>
          <p:cNvPicPr/>
          <p:nvPr/>
        </p:nvPicPr>
        <p:blipFill>
          <a:blip r:embed="rId2"/>
          <a:stretch>
            <a:fillRect/>
          </a:stretch>
        </p:blipFill>
        <p:spPr>
          <a:xfrm>
            <a:off x="4246777" y="2882920"/>
            <a:ext cx="3689640" cy="1851919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822305" y="4992044"/>
            <a:ext cx="428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solidFill>
                  <a:srgbClr val="FF0000"/>
                </a:solidFill>
              </a:rPr>
              <a:t>Don't double-count each handshake!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86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04000" y="216030"/>
            <a:ext cx="9072000" cy="64809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>
                <a:latin typeface="Arial"/>
              </a:rPr>
              <a:t>Handshakes "in" graphs</a:t>
            </a:r>
            <a:endParaRPr sz="3600"/>
          </a:p>
        </p:txBody>
      </p:sp>
      <p:sp>
        <p:nvSpPr>
          <p:cNvPr id="227" name="TextShape 2"/>
          <p:cNvSpPr txBox="1"/>
          <p:nvPr/>
        </p:nvSpPr>
        <p:spPr>
          <a:xfrm>
            <a:off x="504000" y="1368011"/>
            <a:ext cx="9072000" cy="411915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/>
              <a:t>If a simple graph has </a:t>
            </a:r>
            <a:r>
              <a:rPr lang="en-US" sz="2400" b="1">
                <a:solidFill>
                  <a:srgbClr val="0000FF"/>
                </a:solidFill>
              </a:rPr>
              <a:t>n vertices </a:t>
            </a:r>
            <a:r>
              <a:rPr lang="en-US" sz="2400"/>
              <a:t>and each vertex has </a:t>
            </a:r>
            <a:r>
              <a:rPr lang="en-US" sz="2400" b="1">
                <a:solidFill>
                  <a:srgbClr val="0000FF"/>
                </a:solidFill>
              </a:rPr>
              <a:t>degree d</a:t>
            </a:r>
            <a:r>
              <a:rPr lang="en-US" sz="2400"/>
              <a:t>, how many edges are there?</a:t>
            </a:r>
          </a:p>
          <a:p>
            <a:pPr lvl="1">
              <a:buSzPct val="75000"/>
            </a:pPr>
            <a:endParaRPr lang="en-CA" sz="2400"/>
          </a:p>
          <a:p>
            <a:pPr lvl="1">
              <a:buSzPct val="75000"/>
            </a:pPr>
            <a:endParaRPr sz="2400"/>
          </a:p>
          <a:p>
            <a:r>
              <a:rPr lang="en-US" sz="2400">
                <a:latin typeface="Arial"/>
              </a:rPr>
              <a:t>			2 |E| = n*d</a:t>
            </a:r>
            <a:endParaRPr sz="2400"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6035040" y="3086532"/>
            <a:ext cx="3287520" cy="2263457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65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04000" y="216030"/>
            <a:ext cx="9072000" cy="64809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>
                <a:latin typeface="Arial"/>
              </a:rPr>
              <a:t>Handshakes "in" graphs</a:t>
            </a:r>
            <a:endParaRPr sz="3600"/>
          </a:p>
        </p:txBody>
      </p:sp>
      <p:sp>
        <p:nvSpPr>
          <p:cNvPr id="227" name="TextShape 2"/>
          <p:cNvSpPr txBox="1"/>
          <p:nvPr/>
        </p:nvSpPr>
        <p:spPr>
          <a:xfrm>
            <a:off x="504000" y="1368011"/>
            <a:ext cx="9072000" cy="411915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/>
              <a:t>If any graph has </a:t>
            </a:r>
            <a:r>
              <a:rPr lang="en-US" sz="2400" b="1">
                <a:solidFill>
                  <a:srgbClr val="0000FF"/>
                </a:solidFill>
              </a:rPr>
              <a:t>n vertices</a:t>
            </a:r>
            <a:r>
              <a:rPr lang="en-US" sz="2400"/>
              <a:t>, then</a:t>
            </a:r>
          </a:p>
          <a:p>
            <a:pPr>
              <a:buSzPct val="45000"/>
            </a:pPr>
            <a:endParaRPr sz="2400"/>
          </a:p>
          <a:p>
            <a:r>
              <a:rPr lang="en-US" sz="2400">
                <a:latin typeface="Arial"/>
              </a:rPr>
              <a:t>			2 |E| = sum of degrees of all vertices</a:t>
            </a:r>
            <a:endParaRPr sz="2400"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6035040" y="3086532"/>
            <a:ext cx="3287520" cy="2263457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388600" y="25920"/>
              <a:ext cx="7355160" cy="4121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7080" y="13320"/>
                <a:ext cx="7376760" cy="41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721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504000" y="216030"/>
            <a:ext cx="9072000" cy="648091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>
                <a:latin typeface="Arial"/>
              </a:rPr>
              <a:t>Handshakes "in" graphs</a:t>
            </a:r>
            <a:endParaRPr sz="3600"/>
          </a:p>
        </p:txBody>
      </p:sp>
      <p:sp>
        <p:nvSpPr>
          <p:cNvPr id="227" name="TextShape 2"/>
          <p:cNvSpPr txBox="1"/>
          <p:nvPr/>
        </p:nvSpPr>
        <p:spPr>
          <a:xfrm>
            <a:off x="504000" y="1368011"/>
            <a:ext cx="9072000" cy="4119157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US" sz="2400"/>
              <a:t>If any graph has </a:t>
            </a:r>
            <a:r>
              <a:rPr lang="en-US" sz="2400" b="1">
                <a:solidFill>
                  <a:srgbClr val="0000FF"/>
                </a:solidFill>
              </a:rPr>
              <a:t>n vertices</a:t>
            </a:r>
            <a:r>
              <a:rPr lang="en-US" sz="2400"/>
              <a:t>, then</a:t>
            </a:r>
          </a:p>
          <a:p>
            <a:pPr>
              <a:buSzPct val="45000"/>
            </a:pPr>
            <a:endParaRPr sz="2400"/>
          </a:p>
          <a:p>
            <a:r>
              <a:rPr lang="en-US" sz="2400">
                <a:latin typeface="Arial"/>
              </a:rPr>
              <a:t>			2 |E| = sum of degrees of all vertices</a:t>
            </a:r>
            <a:endParaRPr sz="2400"/>
          </a:p>
        </p:txBody>
      </p:sp>
      <p:pic>
        <p:nvPicPr>
          <p:cNvPr id="228" name="Picture 227"/>
          <p:cNvPicPr/>
          <p:nvPr/>
        </p:nvPicPr>
        <p:blipFill>
          <a:blip r:embed="rId2"/>
          <a:stretch>
            <a:fillRect/>
          </a:stretch>
        </p:blipFill>
        <p:spPr>
          <a:xfrm>
            <a:off x="6035040" y="3086532"/>
            <a:ext cx="3287520" cy="2263457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04000" y="2845322"/>
            <a:ext cx="5455340" cy="175432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What can we conclude?</a:t>
            </a:r>
          </a:p>
          <a:p>
            <a:pPr marL="342900" indent="-342900">
              <a:buAutoNum type="alphaUcPeriod"/>
            </a:pPr>
            <a:r>
              <a:rPr lang="en-US"/>
              <a:t>Every degree in the graph is even.</a:t>
            </a:r>
          </a:p>
          <a:p>
            <a:pPr marL="342900" indent="-342900">
              <a:buAutoNum type="alphaUcPeriod"/>
            </a:pPr>
            <a:r>
              <a:rPr lang="en-US"/>
              <a:t>The number of edges is even.</a:t>
            </a:r>
          </a:p>
          <a:p>
            <a:pPr marL="342900" indent="-342900">
              <a:buAutoNum type="alphaUcPeriod"/>
            </a:pPr>
            <a:r>
              <a:rPr lang="en-US"/>
              <a:t>The number of vertices with odd degree is even.</a:t>
            </a:r>
          </a:p>
          <a:p>
            <a:pPr marL="342900" indent="-342900">
              <a:buAutoNum type="alphaUcPeriod"/>
            </a:pPr>
            <a:r>
              <a:rPr lang="en-US"/>
              <a:t>The number self loops is even.</a:t>
            </a:r>
          </a:p>
          <a:p>
            <a:pPr marL="342900" indent="-342900">
              <a:buAutoNum type="alphaUcPeriod"/>
            </a:pPr>
            <a:r>
              <a:rPr lang="en-US"/>
              <a:t>None of the above.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43160" y="1194480"/>
              <a:ext cx="9424440" cy="2928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560" y="1185480"/>
                <a:ext cx="9443160" cy="29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05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Puzzles</a:t>
            </a:r>
            <a:endParaRPr dirty="0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17" y="1370092"/>
            <a:ext cx="5309601" cy="39770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83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Path</a:t>
            </a:r>
            <a:endParaRPr dirty="0"/>
          </a:p>
        </p:txBody>
      </p:sp>
      <p:sp>
        <p:nvSpPr>
          <p:cNvPr id="8" name="TextShape 2"/>
          <p:cNvSpPr txBox="1"/>
          <p:nvPr/>
        </p:nvSpPr>
        <p:spPr>
          <a:xfrm>
            <a:off x="208967" y="1028817"/>
            <a:ext cx="9274898" cy="444273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>
                <a:latin typeface="Arial"/>
              </a:rPr>
              <a:t>Sequence</a:t>
            </a:r>
          </a:p>
          <a:p>
            <a:endParaRPr lang="en-CA" sz="2400"/>
          </a:p>
          <a:p>
            <a:pPr algn="ctr"/>
            <a:r>
              <a:rPr lang="en-CA" sz="2400">
                <a:latin typeface="Arial"/>
              </a:rPr>
              <a:t>(v</a:t>
            </a:r>
            <a:r>
              <a:rPr lang="en-CA" sz="2400" baseline="-25000">
                <a:latin typeface="Arial"/>
              </a:rPr>
              <a:t>0</a:t>
            </a:r>
            <a:r>
              <a:rPr lang="en-CA" sz="2400">
                <a:latin typeface="Arial"/>
              </a:rPr>
              <a:t>, e</a:t>
            </a:r>
            <a:r>
              <a:rPr lang="en-CA" sz="2400" baseline="-25000">
                <a:latin typeface="Arial"/>
              </a:rPr>
              <a:t>1</a:t>
            </a:r>
            <a:r>
              <a:rPr lang="en-CA" sz="2400">
                <a:latin typeface="Arial"/>
              </a:rPr>
              <a:t>, v</a:t>
            </a:r>
            <a:r>
              <a:rPr lang="en-CA" sz="2400" baseline="-25000">
                <a:latin typeface="Arial"/>
              </a:rPr>
              <a:t>1</a:t>
            </a:r>
            <a:r>
              <a:rPr lang="en-CA" sz="2400"/>
              <a:t>, e</a:t>
            </a:r>
            <a:r>
              <a:rPr lang="en-CA" sz="2400" baseline="-25000"/>
              <a:t>2</a:t>
            </a:r>
            <a:r>
              <a:rPr lang="en-CA" sz="2400"/>
              <a:t>, v</a:t>
            </a:r>
            <a:r>
              <a:rPr lang="en-CA" sz="2400" baseline="-25000"/>
              <a:t>2</a:t>
            </a:r>
            <a:r>
              <a:rPr lang="en-CA" sz="2400"/>
              <a:t>, … , e</a:t>
            </a:r>
            <a:r>
              <a:rPr lang="en-CA" sz="2400" baseline="-25000"/>
              <a:t>k</a:t>
            </a:r>
            <a:r>
              <a:rPr lang="en-CA" sz="2400"/>
              <a:t>, v</a:t>
            </a:r>
            <a:r>
              <a:rPr lang="en-CA" sz="2400" baseline="-25000"/>
              <a:t>k</a:t>
            </a:r>
            <a:r>
              <a:rPr lang="en-CA" sz="2400"/>
              <a:t>)  </a:t>
            </a:r>
          </a:p>
          <a:p>
            <a:pPr algn="ctr"/>
            <a:endParaRPr lang="en-CA" sz="2400"/>
          </a:p>
          <a:p>
            <a:r>
              <a:rPr lang="en-CA" sz="2400"/>
              <a:t>describes a route through the graph from </a:t>
            </a:r>
          </a:p>
          <a:p>
            <a:endParaRPr lang="en-CA" sz="2400"/>
          </a:p>
          <a:p>
            <a:pPr algn="ctr"/>
            <a:r>
              <a:rPr lang="en-CA" sz="2400" b="1"/>
              <a:t>start vertex</a:t>
            </a:r>
            <a:r>
              <a:rPr lang="en-CA" sz="2400"/>
              <a:t> v</a:t>
            </a:r>
            <a:r>
              <a:rPr lang="en-CA" sz="2400" baseline="-25000"/>
              <a:t>0</a:t>
            </a:r>
            <a:endParaRPr lang="en-CA" sz="2400"/>
          </a:p>
          <a:p>
            <a:endParaRPr lang="en-CA" sz="2400"/>
          </a:p>
          <a:p>
            <a:r>
              <a:rPr lang="en-CA" sz="2400"/>
              <a:t>to </a:t>
            </a:r>
          </a:p>
          <a:p>
            <a:endParaRPr lang="en-CA" sz="2400" b="1"/>
          </a:p>
          <a:p>
            <a:pPr algn="ctr"/>
            <a:r>
              <a:rPr lang="en-CA" sz="2400" b="1"/>
              <a:t>end vertex </a:t>
            </a:r>
            <a:r>
              <a:rPr lang="en-CA" sz="2400"/>
              <a:t>v</a:t>
            </a:r>
            <a:r>
              <a:rPr lang="en-CA" sz="2400" baseline="-25000"/>
              <a:t>k</a:t>
            </a:r>
            <a:endParaRPr lang="en-CA" sz="24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02920" y="216000"/>
            <a:ext cx="9070200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Variants of graphs</a:t>
            </a:r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208967" y="1131088"/>
            <a:ext cx="9660682" cy="45233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400" b="1">
                <a:solidFill>
                  <a:srgbClr val="0000FF"/>
                </a:solidFill>
                <a:latin typeface="Arial"/>
              </a:rPr>
              <a:t>Undirected graph</a:t>
            </a:r>
            <a:r>
              <a:rPr lang="en-US" sz="2400">
                <a:latin typeface="Arial"/>
              </a:rPr>
              <a:t>: don't need arrows on edges</a:t>
            </a:r>
          </a:p>
          <a:p>
            <a:r>
              <a:rPr lang="en-US" sz="2400">
                <a:latin typeface="Arial"/>
              </a:rPr>
              <a:t>if there's an edge from v to w then there's an edge from w to v.</a:t>
            </a:r>
          </a:p>
          <a:p>
            <a:endParaRPr lang="en-US" sz="2400">
              <a:latin typeface="Arial"/>
            </a:endParaRPr>
          </a:p>
          <a:p>
            <a:r>
              <a:rPr lang="en-US" sz="2400" b="1">
                <a:solidFill>
                  <a:srgbClr val="0000FF"/>
                </a:solidFill>
              </a:rPr>
              <a:t>Multigraph</a:t>
            </a:r>
            <a:r>
              <a:rPr lang="en-US" sz="2400"/>
              <a:t>: undirected graph that may have multiple edges between a pair of nodes.  Such edges are called </a:t>
            </a:r>
            <a:r>
              <a:rPr lang="en-US" sz="2400" i="1"/>
              <a:t>parallel </a:t>
            </a:r>
            <a:r>
              <a:rPr lang="en-US" sz="2400"/>
              <a:t>edges.</a:t>
            </a:r>
          </a:p>
          <a:p>
            <a:endParaRPr lang="en-US" sz="2400"/>
          </a:p>
          <a:p>
            <a:r>
              <a:rPr lang="en-US" sz="2400" b="1">
                <a:solidFill>
                  <a:srgbClr val="0000FF"/>
                </a:solidFill>
              </a:rPr>
              <a:t>Simple graph</a:t>
            </a:r>
            <a:r>
              <a:rPr lang="en-US" sz="2400"/>
              <a:t>: undirected graph with no self-loops (edge from v to v) and no parallel edges.</a:t>
            </a:r>
          </a:p>
          <a:p>
            <a:endParaRPr lang="en-US" sz="2400"/>
          </a:p>
          <a:p>
            <a:r>
              <a:rPr lang="en-US" sz="2400" b="1">
                <a:solidFill>
                  <a:srgbClr val="0000FF"/>
                </a:solidFill>
              </a:rPr>
              <a:t>Mixed graph</a:t>
            </a:r>
            <a:r>
              <a:rPr lang="en-US" sz="2400"/>
              <a:t>: directed graph that may have multiple edges between a pair of nodes and self loops.</a:t>
            </a:r>
          </a:p>
          <a:p>
            <a:endParaRPr lang="en-US" sz="2400"/>
          </a:p>
          <a:p>
            <a:endParaRPr sz="2400"/>
          </a:p>
          <a:p>
            <a:pPr lvl="1">
              <a:buSzPct val="75000"/>
              <a:buFont typeface="StarSymbol"/>
              <a:buChar char=""/>
            </a:pPr>
            <a:endParaRPr sz="2400"/>
          </a:p>
        </p:txBody>
      </p:sp>
      <p:sp>
        <p:nvSpPr>
          <p:cNvPr id="4" name="TextBox 3"/>
          <p:cNvSpPr txBox="1"/>
          <p:nvPr/>
        </p:nvSpPr>
        <p:spPr>
          <a:xfrm>
            <a:off x="7964463" y="1149525"/>
            <a:ext cx="16086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Rosen p. 644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3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Algorithmic questions related to paths</a:t>
            </a:r>
            <a:endParaRPr dirty="0"/>
          </a:p>
        </p:txBody>
      </p:sp>
      <p:sp>
        <p:nvSpPr>
          <p:cNvPr id="6" name="TextShape 2"/>
          <p:cNvSpPr txBox="1"/>
          <p:nvPr/>
        </p:nvSpPr>
        <p:spPr>
          <a:xfrm>
            <a:off x="208967" y="1147163"/>
            <a:ext cx="9660682" cy="4523387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/>
          </a:p>
          <a:p>
            <a:r>
              <a:rPr lang="en-US" sz="2400" b="1">
                <a:solidFill>
                  <a:srgbClr val="0000FF"/>
                </a:solidFill>
                <a:latin typeface="Arial"/>
              </a:rPr>
              <a:t>Reachability</a:t>
            </a:r>
            <a:r>
              <a:rPr lang="en-US" sz="2400">
                <a:latin typeface="Arial"/>
              </a:rPr>
              <a:t>: </a:t>
            </a:r>
          </a:p>
          <a:p>
            <a:r>
              <a:rPr lang="en-US" sz="2400">
                <a:latin typeface="Arial"/>
              </a:rPr>
              <a:t>	Is there a path from vertex v to vertex w?</a:t>
            </a:r>
          </a:p>
          <a:p>
            <a:endParaRPr lang="en-US" sz="2400">
              <a:latin typeface="Arial"/>
            </a:endParaRPr>
          </a:p>
          <a:p>
            <a:r>
              <a:rPr lang="en-US" sz="2400" b="1">
                <a:solidFill>
                  <a:srgbClr val="0000FF"/>
                </a:solidFill>
                <a:latin typeface="Arial"/>
              </a:rPr>
              <a:t>Path</a:t>
            </a:r>
            <a:r>
              <a:rPr lang="en-US" sz="2400">
                <a:latin typeface="Arial"/>
              </a:rPr>
              <a:t>: </a:t>
            </a:r>
          </a:p>
          <a:p>
            <a:r>
              <a:rPr lang="en-US" sz="2400">
                <a:latin typeface="Arial"/>
              </a:rPr>
              <a:t>	Find a path from vertex v to vertex w.</a:t>
            </a:r>
          </a:p>
          <a:p>
            <a:endParaRPr lang="en-US" sz="2400">
              <a:latin typeface="Arial"/>
            </a:endParaRPr>
          </a:p>
          <a:p>
            <a:r>
              <a:rPr lang="en-US" sz="2400" b="1">
                <a:solidFill>
                  <a:srgbClr val="0000FF"/>
                </a:solidFill>
              </a:rPr>
              <a:t>Distance</a:t>
            </a:r>
            <a:r>
              <a:rPr lang="en-US" sz="2400"/>
              <a:t>:</a:t>
            </a:r>
          </a:p>
          <a:p>
            <a:r>
              <a:rPr lang="en-US" sz="2400"/>
              <a:t>	What's the length of the shortest path from vertex v to vertex w?</a:t>
            </a:r>
          </a:p>
          <a:p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 Hard with a vengeance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126132" y="1738482"/>
            <a:ext cx="9070200" cy="670680"/>
          </a:xfrm>
        </p:spPr>
        <p:txBody>
          <a:bodyPr/>
          <a:lstStyle/>
          <a:p>
            <a:r>
              <a:rPr lang="en-US" dirty="0">
                <a:effectLst/>
                <a:hlinkClick r:id="rId2"/>
              </a:rPr>
              <a:t>https://youtu.be/5_MoNu9Mkm4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10" y="1260171"/>
            <a:ext cx="49530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26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Recall: Tartaglia's Pouring Problem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819793" y="3411134"/>
            <a:ext cx="9313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You can pour from one cup to another until the first is empty or the second is full.</a:t>
            </a:r>
          </a:p>
          <a:p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4372225" y="1237796"/>
            <a:ext cx="4931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Large cup</a:t>
            </a:r>
            <a:r>
              <a:rPr lang="en-US"/>
              <a:t>: contains 8 ounces, can hold more.</a:t>
            </a:r>
          </a:p>
          <a:p>
            <a:r>
              <a:rPr lang="en-US" b="1"/>
              <a:t>Medium cup</a:t>
            </a:r>
            <a:r>
              <a:rPr lang="en-US"/>
              <a:t>: is empty, has 5 ounce capacity.</a:t>
            </a:r>
          </a:p>
          <a:p>
            <a:r>
              <a:rPr lang="en-US" b="1"/>
              <a:t>Small cup</a:t>
            </a:r>
            <a:r>
              <a:rPr lang="en-US"/>
              <a:t>: is empty, has 3 ounce capacity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6" y="1066471"/>
            <a:ext cx="3546261" cy="23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7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Tartaglia's Pouring Problem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93954" y="3627482"/>
            <a:ext cx="907739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Rephrasing the problem: using configurations</a:t>
            </a:r>
          </a:p>
          <a:p>
            <a:endParaRPr lang="en-US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(1) Is there a </a:t>
            </a:r>
            <a:r>
              <a:rPr lang="en-US" b="1">
                <a:solidFill>
                  <a:srgbClr val="000000"/>
                </a:solidFill>
              </a:rPr>
              <a:t>path</a:t>
            </a:r>
            <a:r>
              <a:rPr lang="en-US">
                <a:solidFill>
                  <a:srgbClr val="000000"/>
                </a:solidFill>
              </a:rPr>
              <a:t> from (8,0,0) to (4,4,0) ?</a:t>
            </a:r>
          </a:p>
          <a:p>
            <a:r>
              <a:rPr lang="en-US">
                <a:solidFill>
                  <a:srgbClr val="000000"/>
                </a:solidFill>
              </a:rPr>
              <a:t>(2) If so, what's the </a:t>
            </a:r>
            <a:r>
              <a:rPr lang="en-US" b="1">
                <a:solidFill>
                  <a:srgbClr val="000000"/>
                </a:solidFill>
              </a:rPr>
              <a:t>best</a:t>
            </a:r>
            <a:r>
              <a:rPr lang="en-US">
                <a:solidFill>
                  <a:srgbClr val="000000"/>
                </a:solidFill>
              </a:rPr>
              <a:t> path?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"Best" means "shortest length"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38542" y="1624400"/>
            <a:ext cx="275064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(l, m, s)</a:t>
            </a:r>
          </a:p>
          <a:p>
            <a:pPr algn="ctr"/>
            <a:endParaRPr lang="en-US"/>
          </a:p>
          <a:p>
            <a:pPr algn="ctr"/>
            <a:r>
              <a:rPr lang="en-US"/>
              <a:t>means</a:t>
            </a:r>
          </a:p>
          <a:p>
            <a:endParaRPr lang="en-US"/>
          </a:p>
          <a:p>
            <a:r>
              <a:rPr lang="en-US"/>
              <a:t>l ounces in large cup</a:t>
            </a:r>
          </a:p>
          <a:p>
            <a:r>
              <a:rPr lang="en-US"/>
              <a:t>m ounces in medium cup</a:t>
            </a:r>
          </a:p>
          <a:p>
            <a:r>
              <a:rPr lang="en-US"/>
              <a:t>s ounces in small cup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6" y="1066471"/>
            <a:ext cx="3546261" cy="23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44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Tartaglia's Pouring Problem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93954" y="3547107"/>
            <a:ext cx="4849837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How many configurations are possible?</a:t>
            </a:r>
          </a:p>
          <a:p>
            <a:endParaRPr lang="en-US">
              <a:solidFill>
                <a:srgbClr val="0000FF"/>
              </a:solidFill>
            </a:endParaRPr>
          </a:p>
          <a:p>
            <a:pPr marL="342900" indent="-342900">
              <a:buAutoNum type="alphaUcPeriod"/>
            </a:pPr>
            <a:r>
              <a:rPr lang="en-US">
                <a:solidFill>
                  <a:srgbClr val="000000"/>
                </a:solidFill>
              </a:rPr>
              <a:t>Infinitely many</a:t>
            </a:r>
          </a:p>
          <a:p>
            <a:pPr marL="342900" indent="-342900">
              <a:buAutoNum type="alphaUcPeriod"/>
            </a:pPr>
            <a:r>
              <a:rPr lang="en-US">
                <a:solidFill>
                  <a:srgbClr val="000000"/>
                </a:solidFill>
              </a:rPr>
              <a:t>4 * 6 * 9 = 216</a:t>
            </a:r>
          </a:p>
          <a:p>
            <a:pPr marL="342900" indent="-342900">
              <a:buAutoNum type="alphaUcPeriod"/>
            </a:pPr>
            <a:r>
              <a:rPr lang="en-US">
                <a:solidFill>
                  <a:srgbClr val="000000"/>
                </a:solidFill>
              </a:rPr>
              <a:t>24</a:t>
            </a:r>
          </a:p>
          <a:p>
            <a:pPr marL="342900" indent="-342900">
              <a:buAutoNum type="alphaUcPeriod"/>
            </a:pPr>
            <a:r>
              <a:rPr lang="en-US">
                <a:solidFill>
                  <a:srgbClr val="000000"/>
                </a:solidFill>
              </a:rPr>
              <a:t>16</a:t>
            </a:r>
          </a:p>
          <a:p>
            <a:pPr marL="342900" indent="-342900">
              <a:buAutoNum type="alphaUcPeriod"/>
            </a:pPr>
            <a:r>
              <a:rPr lang="en-US">
                <a:solidFill>
                  <a:srgbClr val="000000"/>
                </a:solidFill>
              </a:rPr>
              <a:t>None of the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38542" y="1624400"/>
            <a:ext cx="275064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(l, m, s)</a:t>
            </a:r>
          </a:p>
          <a:p>
            <a:pPr algn="ctr"/>
            <a:endParaRPr lang="en-US"/>
          </a:p>
          <a:p>
            <a:pPr algn="ctr"/>
            <a:r>
              <a:rPr lang="en-US"/>
              <a:t>means</a:t>
            </a:r>
          </a:p>
          <a:p>
            <a:endParaRPr lang="en-US"/>
          </a:p>
          <a:p>
            <a:r>
              <a:rPr lang="en-US"/>
              <a:t>l ounces in large cup</a:t>
            </a:r>
          </a:p>
          <a:p>
            <a:r>
              <a:rPr lang="en-US"/>
              <a:t>m ounces in medium cup</a:t>
            </a:r>
          </a:p>
          <a:p>
            <a:r>
              <a:rPr lang="en-US"/>
              <a:t>s ounces in small cup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6" y="1066471"/>
            <a:ext cx="3546261" cy="23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5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Tartaglia's Pouring Problem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93954" y="3547107"/>
            <a:ext cx="484983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How many configurations are possible?</a:t>
            </a:r>
          </a:p>
          <a:p>
            <a:endParaRPr lang="en-US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Small cup: 0, 1, 2, or 3</a:t>
            </a:r>
          </a:p>
          <a:p>
            <a:r>
              <a:rPr lang="en-US">
                <a:solidFill>
                  <a:srgbClr val="000000"/>
                </a:solidFill>
              </a:rPr>
              <a:t>Medium cup: 0, 1, 2, 3, 4, or 5</a:t>
            </a:r>
          </a:p>
          <a:p>
            <a:r>
              <a:rPr lang="en-US">
                <a:solidFill>
                  <a:srgbClr val="000000"/>
                </a:solidFill>
              </a:rPr>
              <a:t>Large cup: 0, 1, 2, 3, 4, 5, 6, 7, or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4252" y="1048009"/>
            <a:ext cx="571740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(l, m, s) ** </a:t>
            </a:r>
          </a:p>
          <a:p>
            <a:pPr algn="ctr"/>
            <a:r>
              <a:rPr lang="en-US"/>
              <a:t>									</a:t>
            </a:r>
          </a:p>
          <a:p>
            <a:pPr algn="ctr"/>
            <a:r>
              <a:rPr lang="en-US"/>
              <a:t>means</a:t>
            </a:r>
          </a:p>
          <a:p>
            <a:endParaRPr lang="en-US"/>
          </a:p>
          <a:p>
            <a:r>
              <a:rPr lang="en-US"/>
              <a:t>l ounces in large cup</a:t>
            </a:r>
          </a:p>
          <a:p>
            <a:r>
              <a:rPr lang="en-US"/>
              <a:t>m ounces in medium cup</a:t>
            </a:r>
          </a:p>
          <a:p>
            <a:r>
              <a:rPr lang="en-US"/>
              <a:t>s ounces in small cup</a:t>
            </a:r>
          </a:p>
          <a:p>
            <a:pPr algn="r"/>
            <a:r>
              <a:rPr lang="en-US"/>
              <a:t>**integer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6" y="1066471"/>
            <a:ext cx="3546261" cy="23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8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Tartaglia's Pouring Problem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93953" y="3547107"/>
            <a:ext cx="8273673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How many configurations are possible?</a:t>
            </a:r>
          </a:p>
          <a:p>
            <a:endParaRPr lang="en-US">
              <a:solidFill>
                <a:srgbClr val="0000FF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Small cup: 0, 1, 2, or 3</a:t>
            </a:r>
          </a:p>
          <a:p>
            <a:r>
              <a:rPr lang="en-US">
                <a:solidFill>
                  <a:srgbClr val="000000"/>
                </a:solidFill>
              </a:rPr>
              <a:t>Medium cup: 0, 1, 2, 3, 4, or 5</a:t>
            </a:r>
          </a:p>
          <a:p>
            <a:r>
              <a:rPr lang="en-US">
                <a:solidFill>
                  <a:srgbClr val="000000"/>
                </a:solidFill>
              </a:rPr>
              <a:t>Large cup: 0, 1, 2, 3, 4, 5, 6, 7, or 8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 b="1">
                <a:solidFill>
                  <a:srgbClr val="000000"/>
                </a:solidFill>
              </a:rPr>
              <a:t>But can't have 3 in small AND 5 in medium AND 8 in large: </a:t>
            </a:r>
            <a:r>
              <a:rPr lang="en-US" b="1">
                <a:solidFill>
                  <a:srgbClr val="FF0000"/>
                </a:solidFill>
              </a:rPr>
              <a:t>Total must be 8</a:t>
            </a:r>
            <a:r>
              <a:rPr lang="en-US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4252" y="1048009"/>
            <a:ext cx="571740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(l, m, s) ** </a:t>
            </a:r>
          </a:p>
          <a:p>
            <a:pPr algn="ctr"/>
            <a:r>
              <a:rPr lang="en-US"/>
              <a:t>									</a:t>
            </a:r>
          </a:p>
          <a:p>
            <a:pPr algn="ctr"/>
            <a:r>
              <a:rPr lang="en-US"/>
              <a:t>means</a:t>
            </a:r>
          </a:p>
          <a:p>
            <a:endParaRPr lang="en-US"/>
          </a:p>
          <a:p>
            <a:r>
              <a:rPr lang="en-US"/>
              <a:t>l ounces in large cup</a:t>
            </a:r>
          </a:p>
          <a:p>
            <a:r>
              <a:rPr lang="en-US"/>
              <a:t>m ounces in medium cup</a:t>
            </a:r>
          </a:p>
          <a:p>
            <a:r>
              <a:rPr lang="en-US"/>
              <a:t>s ounces in small cup</a:t>
            </a:r>
          </a:p>
          <a:p>
            <a:pPr algn="r"/>
            <a:r>
              <a:rPr lang="en-US"/>
              <a:t>**integer values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16" y="1066471"/>
            <a:ext cx="3546261" cy="23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17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9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WHAT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Given a directed graph </a:t>
            </a:r>
          </a:p>
          <a:p>
            <a:pPr algn="ctr"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G and a start vertex s, </a:t>
            </a:r>
          </a:p>
          <a:p>
            <a:pPr algn="ctr">
              <a:lnSpc>
                <a:spcPct val="100000"/>
              </a:lnSpc>
              <a:buSzPct val="45000"/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produce a list of all vertices v reachable from s by a directed path in G.</a:t>
            </a:r>
          </a:p>
        </p:txBody>
      </p:sp>
    </p:spTree>
    <p:extLst>
      <p:ext uri="{BB962C8B-B14F-4D97-AF65-F5344CB8AC3E}">
        <p14:creationId xmlns:p14="http://schemas.microsoft.com/office/powerpoint/2010/main" val="165915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HOW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Given a directed graph </a:t>
            </a:r>
          </a:p>
          <a:p>
            <a:pPr algn="ctr"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G and a start vertex s, </a:t>
            </a:r>
          </a:p>
          <a:p>
            <a:pPr algn="ctr">
              <a:lnSpc>
                <a:spcPct val="100000"/>
              </a:lnSpc>
              <a:buSzPct val="45000"/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produce a list of all vertices v reachable from s by a directed path in 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954" y="3252520"/>
            <a:ext cx="7690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At each point in a graph search algorithm, the vertices are partitioned into</a:t>
            </a:r>
          </a:p>
          <a:p>
            <a:endParaRPr lang="en-US"/>
          </a:p>
          <a:p>
            <a:r>
              <a:rPr lang="en-US" b="1">
                <a:solidFill>
                  <a:srgbClr val="0000FF"/>
                </a:solidFill>
              </a:rPr>
              <a:t>X</a:t>
            </a:r>
            <a:r>
              <a:rPr lang="en-US"/>
              <a:t>: eXplored</a:t>
            </a:r>
          </a:p>
          <a:p>
            <a:r>
              <a:rPr lang="en-US" b="1">
                <a:solidFill>
                  <a:srgbClr val="0000FF"/>
                </a:solidFill>
              </a:rPr>
              <a:t>F</a:t>
            </a:r>
            <a:r>
              <a:rPr lang="en-US"/>
              <a:t>: frontier (reached but haven't yet explored)</a:t>
            </a:r>
          </a:p>
          <a:p>
            <a:r>
              <a:rPr lang="en-US" b="1">
                <a:solidFill>
                  <a:srgbClr val="0000FF"/>
                </a:solidFill>
              </a:rPr>
              <a:t>U</a:t>
            </a:r>
            <a:r>
              <a:rPr lang="en-US"/>
              <a:t>: unreached</a:t>
            </a:r>
          </a:p>
        </p:txBody>
      </p:sp>
    </p:spTree>
    <p:extLst>
      <p:ext uri="{BB962C8B-B14F-4D97-AF65-F5344CB8AC3E}">
        <p14:creationId xmlns:p14="http://schemas.microsoft.com/office/powerpoint/2010/main" val="207859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02920" y="216000"/>
            <a:ext cx="9070200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Graphs are everywhere</a:t>
            </a:r>
            <a:endParaRPr dirty="0"/>
          </a:p>
        </p:txBody>
      </p:sp>
      <p:sp>
        <p:nvSpPr>
          <p:cNvPr id="391" name="TextShape 2"/>
          <p:cNvSpPr txBox="1"/>
          <p:nvPr/>
        </p:nvSpPr>
        <p:spPr>
          <a:xfrm>
            <a:off x="531721" y="1371600"/>
            <a:ext cx="9310781" cy="4115160"/>
          </a:xfrm>
          <a:prstGeom prst="rect">
            <a:avLst/>
          </a:prstGeom>
        </p:spPr>
        <p:txBody>
          <a:bodyPr lIns="0" tIns="24120" rIns="0" bIns="0"/>
          <a:lstStyle/>
          <a:p>
            <a:endParaRPr lang="en-CA" sz="2400" b="1" dirty="0">
              <a:latin typeface="Arial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08440" y="1469520"/>
            <a:ext cx="5946840" cy="382752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541240" y="4350240"/>
              <a:ext cx="812880" cy="587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9720" y="4341960"/>
                <a:ext cx="837360" cy="6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247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HOW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</p:spTree>
    <p:extLst>
      <p:ext uri="{BB962C8B-B14F-4D97-AF65-F5344CB8AC3E}">
        <p14:creationId xmlns:p14="http://schemas.microsoft.com/office/powerpoint/2010/main" val="897741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4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20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23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85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93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47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34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267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9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02920" y="216000"/>
            <a:ext cx="9070200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Graphs are everywhere</a:t>
            </a:r>
            <a:endParaRPr dirty="0"/>
          </a:p>
        </p:txBody>
      </p:sp>
      <p:sp>
        <p:nvSpPr>
          <p:cNvPr id="391" name="TextShape 2"/>
          <p:cNvSpPr txBox="1"/>
          <p:nvPr/>
        </p:nvSpPr>
        <p:spPr>
          <a:xfrm>
            <a:off x="531721" y="1371600"/>
            <a:ext cx="9310781" cy="4115160"/>
          </a:xfrm>
          <a:prstGeom prst="rect">
            <a:avLst/>
          </a:prstGeom>
        </p:spPr>
        <p:txBody>
          <a:bodyPr lIns="0" tIns="24120" rIns="0" bIns="0"/>
          <a:lstStyle/>
          <a:p>
            <a:endParaRPr lang="en-CA" sz="2400" b="1" dirty="0"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302078" y="1205645"/>
            <a:ext cx="3272330" cy="3993672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79821" y="4829984"/>
            <a:ext cx="2071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internet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46320" y="1071000"/>
              <a:ext cx="9429840" cy="3712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400" y="1063440"/>
                <a:ext cx="9445680" cy="37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576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75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82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85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16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569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478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92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284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22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6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02920" y="216000"/>
            <a:ext cx="9070200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Graphs are everywhere</a:t>
            </a:r>
            <a:endParaRPr dirty="0"/>
          </a:p>
        </p:txBody>
      </p:sp>
      <p:sp>
        <p:nvSpPr>
          <p:cNvPr id="391" name="TextShape 2"/>
          <p:cNvSpPr txBox="1"/>
          <p:nvPr/>
        </p:nvSpPr>
        <p:spPr>
          <a:xfrm>
            <a:off x="531721" y="1371600"/>
            <a:ext cx="9310781" cy="4115160"/>
          </a:xfrm>
          <a:prstGeom prst="rect">
            <a:avLst/>
          </a:prstGeom>
        </p:spPr>
        <p:txBody>
          <a:bodyPr lIns="0" tIns="24120" rIns="0" bIns="0"/>
          <a:lstStyle/>
          <a:p>
            <a:endParaRPr lang="en-CA" sz="2400" b="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264" y="4460653"/>
            <a:ext cx="150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Map coloring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3264" y="1125269"/>
            <a:ext cx="4905886" cy="2188237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709824" y="2377416"/>
            <a:ext cx="3863296" cy="2224735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42920" y="871920"/>
              <a:ext cx="6254280" cy="4096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240" y="858240"/>
                <a:ext cx="6271920" cy="41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623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26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893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795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281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949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36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326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81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9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8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02920" y="216000"/>
            <a:ext cx="9070200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Graphs are everywhere</a:t>
            </a:r>
            <a:endParaRPr dirty="0"/>
          </a:p>
        </p:txBody>
      </p:sp>
      <p:sp>
        <p:nvSpPr>
          <p:cNvPr id="391" name="TextShape 2"/>
          <p:cNvSpPr txBox="1"/>
          <p:nvPr/>
        </p:nvSpPr>
        <p:spPr>
          <a:xfrm>
            <a:off x="531721" y="1371600"/>
            <a:ext cx="9310781" cy="4115160"/>
          </a:xfrm>
          <a:prstGeom prst="rect">
            <a:avLst/>
          </a:prstGeom>
        </p:spPr>
        <p:txBody>
          <a:bodyPr lIns="0" tIns="24120" rIns="0" bIns="0"/>
          <a:lstStyle/>
          <a:p>
            <a:endParaRPr lang="en-CA" sz="2400" b="1" dirty="0"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3264" y="4460653"/>
            <a:ext cx="263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Path planning for robots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50452" y="1189569"/>
            <a:ext cx="4311601" cy="3488246"/>
          </a:xfrm>
          <a:prstGeom prst="rect">
            <a:avLst/>
          </a:prstGeom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757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080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8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755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284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348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253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496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561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556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502920" y="216000"/>
            <a:ext cx="9070200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Graphs are everywhere</a:t>
            </a:r>
            <a:endParaRPr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12705" y="1876176"/>
            <a:ext cx="3017520" cy="274320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70305" y="1327536"/>
            <a:ext cx="3931920" cy="3835800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12560" y="678960"/>
              <a:ext cx="9428040" cy="4700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040" y="667800"/>
                <a:ext cx="9446400" cy="47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5406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68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743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32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160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717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837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29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30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931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6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Are these the same graph?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68880" y="1503100"/>
            <a:ext cx="4941720" cy="209124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677637" y="3343655"/>
            <a:ext cx="434007" cy="2506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76594" y="3309670"/>
            <a:ext cx="434007" cy="2506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93057" y="3986666"/>
            <a:ext cx="766107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lphaUcPeriod"/>
            </a:pPr>
            <a:r>
              <a:rPr lang="en-US"/>
              <a:t>Yes: the set of vertices is the same.</a:t>
            </a:r>
          </a:p>
          <a:p>
            <a:pPr marL="342900" indent="-342900">
              <a:buAutoNum type="alphaUcPeriod"/>
            </a:pPr>
            <a:r>
              <a:rPr lang="en-US"/>
              <a:t>Yes: we can rearrange the vertices so that the pictures look the same.</a:t>
            </a:r>
          </a:p>
          <a:p>
            <a:pPr marL="342900" indent="-342900">
              <a:buAutoNum type="alphaUcPeriod"/>
            </a:pPr>
            <a:r>
              <a:rPr lang="en-US"/>
              <a:t>No: the pictures are different.</a:t>
            </a:r>
          </a:p>
          <a:p>
            <a:pPr marL="342900" indent="-342900">
              <a:buAutoNum type="alphaUcPeriod"/>
            </a:pPr>
            <a:r>
              <a:rPr lang="en-US"/>
              <a:t>No: the left graph has a crossing and the right one doesn't.</a:t>
            </a:r>
          </a:p>
          <a:p>
            <a:pPr marL="342900" indent="-342900">
              <a:buAutoNum type="alphaUcPeriod"/>
            </a:pPr>
            <a:r>
              <a:rPr lang="en-US"/>
              <a:t>None of the above.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F9A34-53FB-462A-BBBF-79FC5CE76F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6454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106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309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10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7720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00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">
            <a:extLst>
              <a:ext uri="{FF2B5EF4-FFF2-40B4-BE49-F238E27FC236}"/>
            </a:extLst>
          </p:cNvPr>
          <p:cNvPicPr xmlns:a16="http://schemas.microsoft.com/office/drawing/2014/main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47" y="8907"/>
            <a:ext cx="7541530" cy="56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81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WHAT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Given a directed graph </a:t>
            </a:r>
          </a:p>
          <a:p>
            <a:pPr algn="ctr"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G and a start vertex s, </a:t>
            </a:r>
          </a:p>
          <a:p>
            <a:pPr algn="ctr">
              <a:lnSpc>
                <a:spcPct val="100000"/>
              </a:lnSpc>
              <a:buSzPct val="45000"/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produce a list of all vertices v reachable from s by a directed path in G.</a:t>
            </a:r>
          </a:p>
        </p:txBody>
      </p:sp>
    </p:spTree>
    <p:extLst>
      <p:ext uri="{BB962C8B-B14F-4D97-AF65-F5344CB8AC3E}">
        <p14:creationId xmlns:p14="http://schemas.microsoft.com/office/powerpoint/2010/main" val="25698779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HOW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Given a directed graph </a:t>
            </a:r>
          </a:p>
          <a:p>
            <a:pPr algn="ctr"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G and a start vertex s, </a:t>
            </a:r>
          </a:p>
          <a:p>
            <a:pPr algn="ctr">
              <a:lnSpc>
                <a:spcPct val="100000"/>
              </a:lnSpc>
              <a:buSzPct val="45000"/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buSzPct val="45000"/>
            </a:pPr>
            <a:r>
              <a:rPr lang="en-US" dirty="0">
                <a:solidFill>
                  <a:srgbClr val="000000"/>
                </a:solidFill>
              </a:rPr>
              <a:t>produce a list of all vertices v reachable from s by a directed path in 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3954" y="3252520"/>
            <a:ext cx="7690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At each point in a graph search algorithm, the vertices are partitioned into</a:t>
            </a:r>
          </a:p>
          <a:p>
            <a:endParaRPr lang="en-US"/>
          </a:p>
          <a:p>
            <a:r>
              <a:rPr lang="en-US" b="1">
                <a:solidFill>
                  <a:srgbClr val="0000FF"/>
                </a:solidFill>
              </a:rPr>
              <a:t>X</a:t>
            </a:r>
            <a:r>
              <a:rPr lang="en-US"/>
              <a:t>: eXplored</a:t>
            </a:r>
          </a:p>
          <a:p>
            <a:r>
              <a:rPr lang="en-US" b="1">
                <a:solidFill>
                  <a:srgbClr val="0000FF"/>
                </a:solidFill>
              </a:rPr>
              <a:t>F</a:t>
            </a:r>
            <a:r>
              <a:rPr lang="en-US"/>
              <a:t>: frontier (reached but haven't yet explored)</a:t>
            </a:r>
          </a:p>
          <a:p>
            <a:r>
              <a:rPr lang="en-US" b="1">
                <a:solidFill>
                  <a:srgbClr val="0000FF"/>
                </a:solidFill>
              </a:rPr>
              <a:t>U</a:t>
            </a:r>
            <a:r>
              <a:rPr lang="en-US"/>
              <a:t>: unreached</a:t>
            </a:r>
          </a:p>
        </p:txBody>
      </p:sp>
    </p:spTree>
    <p:extLst>
      <p:ext uri="{BB962C8B-B14F-4D97-AF65-F5344CB8AC3E}">
        <p14:creationId xmlns:p14="http://schemas.microsoft.com/office/powerpoint/2010/main" val="3354731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HOW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</p:spTree>
    <p:extLst>
      <p:ext uri="{BB962C8B-B14F-4D97-AF65-F5344CB8AC3E}">
        <p14:creationId xmlns:p14="http://schemas.microsoft.com/office/powerpoint/2010/main" val="6241130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HOW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94136" y="4313879"/>
            <a:ext cx="693649" cy="49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(8,0,0)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372938" y="4066662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(3,5,0)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372938" y="4878265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(5,0,3)</a:t>
            </a:r>
          </a:p>
        </p:txBody>
      </p:sp>
      <p:cxnSp>
        <p:nvCxnSpPr>
          <p:cNvPr id="8" name="Straight Arrow Connector 7"/>
          <p:cNvCxnSpPr>
            <a:stCxn id="4" idx="7"/>
            <a:endCxn id="6" idx="2"/>
          </p:cNvCxnSpPr>
          <p:nvPr/>
        </p:nvCxnSpPr>
        <p:spPr>
          <a:xfrm flipV="1">
            <a:off x="986202" y="4313879"/>
            <a:ext cx="386736" cy="7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2"/>
          </p:cNvCxnSpPr>
          <p:nvPr/>
        </p:nvCxnSpPr>
        <p:spPr>
          <a:xfrm>
            <a:off x="986202" y="4735904"/>
            <a:ext cx="386736" cy="389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2360023" y="3663066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(3,2,3)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341175" y="4413210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(0,5,3)</a:t>
            </a:r>
          </a:p>
        </p:txBody>
      </p:sp>
      <p:cxnSp>
        <p:nvCxnSpPr>
          <p:cNvPr id="12" name="Straight Arrow Connector 11"/>
          <p:cNvCxnSpPr>
            <a:stCxn id="6" idx="7"/>
            <a:endCxn id="10" idx="2"/>
          </p:cNvCxnSpPr>
          <p:nvPr/>
        </p:nvCxnSpPr>
        <p:spPr>
          <a:xfrm flipV="1">
            <a:off x="1965004" y="3910283"/>
            <a:ext cx="395019" cy="228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11" idx="2"/>
          </p:cNvCxnSpPr>
          <p:nvPr/>
        </p:nvCxnSpPr>
        <p:spPr>
          <a:xfrm>
            <a:off x="1965004" y="4488687"/>
            <a:ext cx="376171" cy="171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2341175" y="5125481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(5,3,0)</a:t>
            </a:r>
          </a:p>
        </p:txBody>
      </p:sp>
      <p:cxnSp>
        <p:nvCxnSpPr>
          <p:cNvPr id="15" name="Straight Arrow Connector 14"/>
          <p:cNvCxnSpPr>
            <a:stCxn id="7" idx="6"/>
            <a:endCxn id="11" idx="3"/>
          </p:cNvCxnSpPr>
          <p:nvPr/>
        </p:nvCxnSpPr>
        <p:spPr>
          <a:xfrm flipV="1">
            <a:off x="2066587" y="4835235"/>
            <a:ext cx="376171" cy="29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4" idx="2"/>
          </p:cNvCxnSpPr>
          <p:nvPr/>
        </p:nvCxnSpPr>
        <p:spPr>
          <a:xfrm>
            <a:off x="1965004" y="5300290"/>
            <a:ext cx="376171" cy="7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3393973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(6,2,0)</a:t>
            </a:r>
          </a:p>
        </p:txBody>
      </p:sp>
      <p:cxnSp>
        <p:nvCxnSpPr>
          <p:cNvPr id="18" name="Straight Arrow Connector 17"/>
          <p:cNvCxnSpPr>
            <a:stCxn id="10" idx="4"/>
            <a:endCxn id="11" idx="0"/>
          </p:cNvCxnSpPr>
          <p:nvPr/>
        </p:nvCxnSpPr>
        <p:spPr>
          <a:xfrm flipH="1">
            <a:off x="2688000" y="4157499"/>
            <a:ext cx="18848" cy="2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7" idx="7"/>
          </p:cNvCxnSpPr>
          <p:nvPr/>
        </p:nvCxnSpPr>
        <p:spPr>
          <a:xfrm flipH="1">
            <a:off x="1965004" y="4085091"/>
            <a:ext cx="496602" cy="865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7"/>
            <a:endCxn id="17" idx="2"/>
          </p:cNvCxnSpPr>
          <p:nvPr/>
        </p:nvCxnSpPr>
        <p:spPr>
          <a:xfrm>
            <a:off x="2952089" y="3735474"/>
            <a:ext cx="4418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3295439" y="4904946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(2,3,3)</a:t>
            </a:r>
          </a:p>
        </p:txBody>
      </p:sp>
      <p:cxnSp>
        <p:nvCxnSpPr>
          <p:cNvPr id="23" name="Straight Arrow Connector 22"/>
          <p:cNvCxnSpPr>
            <a:stCxn id="14" idx="6"/>
            <a:endCxn id="22" idx="2"/>
          </p:cNvCxnSpPr>
          <p:nvPr/>
        </p:nvCxnSpPr>
        <p:spPr>
          <a:xfrm flipV="1">
            <a:off x="3034824" y="5152163"/>
            <a:ext cx="260615" cy="220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4314135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(6,0,2)</a:t>
            </a:r>
          </a:p>
        </p:txBody>
      </p:sp>
      <p:cxnSp>
        <p:nvCxnSpPr>
          <p:cNvPr id="25" name="Straight Arrow Connector 24"/>
          <p:cNvCxnSpPr>
            <a:stCxn id="17" idx="6"/>
            <a:endCxn id="24" idx="2"/>
          </p:cNvCxnSpPr>
          <p:nvPr/>
        </p:nvCxnSpPr>
        <p:spPr>
          <a:xfrm>
            <a:off x="4087622" y="3735474"/>
            <a:ext cx="2265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4314135" y="4907643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(2,5,1)</a:t>
            </a:r>
          </a:p>
        </p:txBody>
      </p:sp>
      <p:cxnSp>
        <p:nvCxnSpPr>
          <p:cNvPr id="27" name="Straight Arrow Connector 26"/>
          <p:cNvCxnSpPr>
            <a:stCxn id="22" idx="6"/>
            <a:endCxn id="26" idx="2"/>
          </p:cNvCxnSpPr>
          <p:nvPr/>
        </p:nvCxnSpPr>
        <p:spPr>
          <a:xfrm>
            <a:off x="3989088" y="5152163"/>
            <a:ext cx="325047" cy="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5245243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(1,5,2)</a:t>
            </a:r>
          </a:p>
        </p:txBody>
      </p:sp>
      <p:cxnSp>
        <p:nvCxnSpPr>
          <p:cNvPr id="29" name="Straight Arrow Connector 28"/>
          <p:cNvCxnSpPr>
            <a:stCxn id="24" idx="6"/>
            <a:endCxn id="28" idx="2"/>
          </p:cNvCxnSpPr>
          <p:nvPr/>
        </p:nvCxnSpPr>
        <p:spPr>
          <a:xfrm>
            <a:off x="5007784" y="3735474"/>
            <a:ext cx="237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5245243" y="4923991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(7,0,1)</a:t>
            </a:r>
          </a:p>
        </p:txBody>
      </p:sp>
      <p:cxnSp>
        <p:nvCxnSpPr>
          <p:cNvPr id="31" name="Straight Arrow Connector 30"/>
          <p:cNvCxnSpPr>
            <a:stCxn id="26" idx="6"/>
            <a:endCxn id="30" idx="2"/>
          </p:cNvCxnSpPr>
          <p:nvPr/>
        </p:nvCxnSpPr>
        <p:spPr>
          <a:xfrm>
            <a:off x="5007784" y="5154860"/>
            <a:ext cx="237459" cy="16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6284453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(1,4,3)</a:t>
            </a:r>
          </a:p>
        </p:txBody>
      </p:sp>
      <p:cxnSp>
        <p:nvCxnSpPr>
          <p:cNvPr id="33" name="Straight Arrow Connector 32"/>
          <p:cNvCxnSpPr>
            <a:stCxn id="28" idx="6"/>
            <a:endCxn id="32" idx="2"/>
          </p:cNvCxnSpPr>
          <p:nvPr/>
        </p:nvCxnSpPr>
        <p:spPr>
          <a:xfrm>
            <a:off x="5938892" y="3735474"/>
            <a:ext cx="345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6284453" y="493071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(7,1,0)</a:t>
            </a:r>
          </a:p>
        </p:txBody>
      </p:sp>
      <p:cxnSp>
        <p:nvCxnSpPr>
          <p:cNvPr id="35" name="Straight Arrow Connector 34"/>
          <p:cNvCxnSpPr>
            <a:stCxn id="30" idx="6"/>
            <a:endCxn id="34" idx="2"/>
          </p:cNvCxnSpPr>
          <p:nvPr/>
        </p:nvCxnSpPr>
        <p:spPr>
          <a:xfrm>
            <a:off x="5938892" y="5171208"/>
            <a:ext cx="345561" cy="6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7221953" y="3879884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(4,4,0)</a:t>
            </a:r>
          </a:p>
        </p:txBody>
      </p:sp>
      <p:cxnSp>
        <p:nvCxnSpPr>
          <p:cNvPr id="37" name="Straight Arrow Connector 36"/>
          <p:cNvCxnSpPr>
            <a:stCxn id="32" idx="6"/>
            <a:endCxn id="36" idx="2"/>
          </p:cNvCxnSpPr>
          <p:nvPr/>
        </p:nvCxnSpPr>
        <p:spPr>
          <a:xfrm>
            <a:off x="6978102" y="3735474"/>
            <a:ext cx="243851" cy="39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7221953" y="4950673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(4,1,3)</a:t>
            </a:r>
          </a:p>
        </p:txBody>
      </p:sp>
      <p:cxnSp>
        <p:nvCxnSpPr>
          <p:cNvPr id="39" name="Straight Arrow Connector 38"/>
          <p:cNvCxnSpPr>
            <a:stCxn id="34" idx="6"/>
            <a:endCxn id="38" idx="2"/>
          </p:cNvCxnSpPr>
          <p:nvPr/>
        </p:nvCxnSpPr>
        <p:spPr>
          <a:xfrm>
            <a:off x="6978102" y="5177934"/>
            <a:ext cx="243851" cy="19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0"/>
            <a:endCxn id="36" idx="4"/>
          </p:cNvCxnSpPr>
          <p:nvPr/>
        </p:nvCxnSpPr>
        <p:spPr>
          <a:xfrm flipV="1">
            <a:off x="7568778" y="4374317"/>
            <a:ext cx="0" cy="576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4468441" y="2271275"/>
            <a:ext cx="5589992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Before any iterations of while loop…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X = empty		F = {(8,0,0)}	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U = green nodes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910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293954" y="216000"/>
            <a:ext cx="9577705" cy="646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300" dirty="0">
                <a:latin typeface="Arial"/>
              </a:rPr>
              <a:t>Graph reachability: HOW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81433" y="1264417"/>
            <a:ext cx="9690226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procedure GraphSearch</a:t>
            </a:r>
            <a:r>
              <a:rPr lang="en-US"/>
              <a:t> (G: directed graph, s: vertex)</a:t>
            </a:r>
            <a:endParaRPr lang="en-US" b="1"/>
          </a:p>
          <a:p>
            <a:endParaRPr lang="en-US"/>
          </a:p>
          <a:p>
            <a:r>
              <a:rPr lang="en-US"/>
              <a:t>  Initialize X= empty, F = {s}, U = V – F.</a:t>
            </a:r>
          </a:p>
          <a:p>
            <a:r>
              <a:rPr lang="en-US"/>
              <a:t>  While F is not empty: </a:t>
            </a:r>
          </a:p>
          <a:p>
            <a:r>
              <a:rPr lang="en-US"/>
              <a:t>    Pick v in F.</a:t>
            </a:r>
          </a:p>
          <a:p>
            <a:r>
              <a:rPr lang="en-US"/>
              <a:t>    For each neighbor u of v: </a:t>
            </a:r>
          </a:p>
          <a:p>
            <a:r>
              <a:rPr lang="en-US"/>
              <a:t>	If u is not in X or F, then move u from U to F.</a:t>
            </a:r>
          </a:p>
          <a:p>
            <a:r>
              <a:rPr lang="en-US"/>
              <a:t>    Move v from F to X.</a:t>
            </a:r>
          </a:p>
          <a:p>
            <a:endParaRPr lang="en-US"/>
          </a:p>
          <a:p>
            <a:r>
              <a:rPr lang="en-US"/>
              <a:t>  Return X.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94136" y="4313879"/>
            <a:ext cx="693649" cy="49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(8,0,0)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372938" y="4066662"/>
            <a:ext cx="693649" cy="49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(3,5,0)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372938" y="4878265"/>
            <a:ext cx="693649" cy="4944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(5,0,3)</a:t>
            </a:r>
          </a:p>
        </p:txBody>
      </p:sp>
      <p:cxnSp>
        <p:nvCxnSpPr>
          <p:cNvPr id="8" name="Straight Arrow Connector 7"/>
          <p:cNvCxnSpPr>
            <a:stCxn id="4" idx="7"/>
            <a:endCxn id="6" idx="2"/>
          </p:cNvCxnSpPr>
          <p:nvPr/>
        </p:nvCxnSpPr>
        <p:spPr>
          <a:xfrm flipV="1">
            <a:off x="986202" y="4313879"/>
            <a:ext cx="386736" cy="7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5"/>
            <a:endCxn id="7" idx="2"/>
          </p:cNvCxnSpPr>
          <p:nvPr/>
        </p:nvCxnSpPr>
        <p:spPr>
          <a:xfrm>
            <a:off x="986202" y="4735904"/>
            <a:ext cx="386736" cy="389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2360023" y="3663066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(3,2,3)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341175" y="4413210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(0,5,3)</a:t>
            </a:r>
          </a:p>
        </p:txBody>
      </p:sp>
      <p:cxnSp>
        <p:nvCxnSpPr>
          <p:cNvPr id="12" name="Straight Arrow Connector 11"/>
          <p:cNvCxnSpPr>
            <a:stCxn id="6" idx="7"/>
            <a:endCxn id="10" idx="2"/>
          </p:cNvCxnSpPr>
          <p:nvPr/>
        </p:nvCxnSpPr>
        <p:spPr>
          <a:xfrm flipV="1">
            <a:off x="1965004" y="3910283"/>
            <a:ext cx="395019" cy="228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11" idx="2"/>
          </p:cNvCxnSpPr>
          <p:nvPr/>
        </p:nvCxnSpPr>
        <p:spPr>
          <a:xfrm>
            <a:off x="1965004" y="4488687"/>
            <a:ext cx="376171" cy="171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2341175" y="5125481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(5,3,0)</a:t>
            </a:r>
          </a:p>
        </p:txBody>
      </p:sp>
      <p:cxnSp>
        <p:nvCxnSpPr>
          <p:cNvPr id="15" name="Straight Arrow Connector 14"/>
          <p:cNvCxnSpPr>
            <a:stCxn id="7" idx="6"/>
            <a:endCxn id="11" idx="3"/>
          </p:cNvCxnSpPr>
          <p:nvPr/>
        </p:nvCxnSpPr>
        <p:spPr>
          <a:xfrm flipV="1">
            <a:off x="2066587" y="4835235"/>
            <a:ext cx="376171" cy="2902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  <a:endCxn id="14" idx="2"/>
          </p:cNvCxnSpPr>
          <p:nvPr/>
        </p:nvCxnSpPr>
        <p:spPr>
          <a:xfrm>
            <a:off x="1965004" y="5300290"/>
            <a:ext cx="376171" cy="7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3393973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(6,2,0)</a:t>
            </a:r>
          </a:p>
        </p:txBody>
      </p:sp>
      <p:cxnSp>
        <p:nvCxnSpPr>
          <p:cNvPr id="18" name="Straight Arrow Connector 17"/>
          <p:cNvCxnSpPr>
            <a:stCxn id="10" idx="4"/>
            <a:endCxn id="11" idx="0"/>
          </p:cNvCxnSpPr>
          <p:nvPr/>
        </p:nvCxnSpPr>
        <p:spPr>
          <a:xfrm flipH="1">
            <a:off x="2688000" y="4157499"/>
            <a:ext cx="18848" cy="255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7" idx="7"/>
          </p:cNvCxnSpPr>
          <p:nvPr/>
        </p:nvCxnSpPr>
        <p:spPr>
          <a:xfrm flipH="1">
            <a:off x="1965004" y="4085091"/>
            <a:ext cx="496602" cy="865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7"/>
            <a:endCxn id="17" idx="2"/>
          </p:cNvCxnSpPr>
          <p:nvPr/>
        </p:nvCxnSpPr>
        <p:spPr>
          <a:xfrm>
            <a:off x="2952089" y="3735474"/>
            <a:ext cx="4418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3295439" y="4904946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(2,3,3)</a:t>
            </a:r>
          </a:p>
        </p:txBody>
      </p:sp>
      <p:cxnSp>
        <p:nvCxnSpPr>
          <p:cNvPr id="23" name="Straight Arrow Connector 22"/>
          <p:cNvCxnSpPr>
            <a:stCxn id="14" idx="6"/>
            <a:endCxn id="22" idx="2"/>
          </p:cNvCxnSpPr>
          <p:nvPr/>
        </p:nvCxnSpPr>
        <p:spPr>
          <a:xfrm flipV="1">
            <a:off x="3034824" y="5152163"/>
            <a:ext cx="260615" cy="220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>
            <a:spLocks noChangeAspect="1"/>
          </p:cNvSpPr>
          <p:nvPr/>
        </p:nvSpPr>
        <p:spPr>
          <a:xfrm>
            <a:off x="4314135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(6,0,2)</a:t>
            </a:r>
          </a:p>
        </p:txBody>
      </p:sp>
      <p:cxnSp>
        <p:nvCxnSpPr>
          <p:cNvPr id="25" name="Straight Arrow Connector 24"/>
          <p:cNvCxnSpPr>
            <a:stCxn id="17" idx="6"/>
            <a:endCxn id="24" idx="2"/>
          </p:cNvCxnSpPr>
          <p:nvPr/>
        </p:nvCxnSpPr>
        <p:spPr>
          <a:xfrm>
            <a:off x="4087622" y="3735474"/>
            <a:ext cx="2265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4314135" y="4907643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(2,5,1)</a:t>
            </a:r>
          </a:p>
        </p:txBody>
      </p:sp>
      <p:cxnSp>
        <p:nvCxnSpPr>
          <p:cNvPr id="27" name="Straight Arrow Connector 26"/>
          <p:cNvCxnSpPr>
            <a:stCxn id="22" idx="6"/>
            <a:endCxn id="26" idx="2"/>
          </p:cNvCxnSpPr>
          <p:nvPr/>
        </p:nvCxnSpPr>
        <p:spPr>
          <a:xfrm>
            <a:off x="3989088" y="5152163"/>
            <a:ext cx="325047" cy="2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>
          <a:xfrm>
            <a:off x="5245243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(1,5,2)</a:t>
            </a:r>
          </a:p>
        </p:txBody>
      </p:sp>
      <p:cxnSp>
        <p:nvCxnSpPr>
          <p:cNvPr id="29" name="Straight Arrow Connector 28"/>
          <p:cNvCxnSpPr>
            <a:stCxn id="24" idx="6"/>
            <a:endCxn id="28" idx="2"/>
          </p:cNvCxnSpPr>
          <p:nvPr/>
        </p:nvCxnSpPr>
        <p:spPr>
          <a:xfrm>
            <a:off x="5007784" y="3735474"/>
            <a:ext cx="23745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5245243" y="4923991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(7,0,1)</a:t>
            </a:r>
          </a:p>
        </p:txBody>
      </p:sp>
      <p:cxnSp>
        <p:nvCxnSpPr>
          <p:cNvPr id="31" name="Straight Arrow Connector 30"/>
          <p:cNvCxnSpPr>
            <a:stCxn id="26" idx="6"/>
            <a:endCxn id="30" idx="2"/>
          </p:cNvCxnSpPr>
          <p:nvPr/>
        </p:nvCxnSpPr>
        <p:spPr>
          <a:xfrm>
            <a:off x="5007784" y="5154860"/>
            <a:ext cx="237459" cy="16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6284453" y="348825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(1,4,3)</a:t>
            </a:r>
          </a:p>
        </p:txBody>
      </p:sp>
      <p:cxnSp>
        <p:nvCxnSpPr>
          <p:cNvPr id="33" name="Straight Arrow Connector 32"/>
          <p:cNvCxnSpPr>
            <a:stCxn id="28" idx="6"/>
            <a:endCxn id="32" idx="2"/>
          </p:cNvCxnSpPr>
          <p:nvPr/>
        </p:nvCxnSpPr>
        <p:spPr>
          <a:xfrm>
            <a:off x="5938892" y="3735474"/>
            <a:ext cx="3455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>
            <a:spLocks noChangeAspect="1"/>
          </p:cNvSpPr>
          <p:nvPr/>
        </p:nvSpPr>
        <p:spPr>
          <a:xfrm>
            <a:off x="6284453" y="4930717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(7,1,0)</a:t>
            </a:r>
          </a:p>
        </p:txBody>
      </p:sp>
      <p:cxnSp>
        <p:nvCxnSpPr>
          <p:cNvPr id="35" name="Straight Arrow Connector 34"/>
          <p:cNvCxnSpPr>
            <a:stCxn id="30" idx="6"/>
            <a:endCxn id="34" idx="2"/>
          </p:cNvCxnSpPr>
          <p:nvPr/>
        </p:nvCxnSpPr>
        <p:spPr>
          <a:xfrm>
            <a:off x="5938892" y="5171208"/>
            <a:ext cx="345561" cy="6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7221953" y="3879884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(4,4,0)</a:t>
            </a:r>
          </a:p>
        </p:txBody>
      </p:sp>
      <p:cxnSp>
        <p:nvCxnSpPr>
          <p:cNvPr id="37" name="Straight Arrow Connector 36"/>
          <p:cNvCxnSpPr>
            <a:stCxn id="32" idx="6"/>
            <a:endCxn id="36" idx="2"/>
          </p:cNvCxnSpPr>
          <p:nvPr/>
        </p:nvCxnSpPr>
        <p:spPr>
          <a:xfrm>
            <a:off x="6978102" y="3735474"/>
            <a:ext cx="243851" cy="3916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7221953" y="4950673"/>
            <a:ext cx="693649" cy="494433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/>
              <a:t>(4,1,3)</a:t>
            </a:r>
          </a:p>
        </p:txBody>
      </p:sp>
      <p:cxnSp>
        <p:nvCxnSpPr>
          <p:cNvPr id="39" name="Straight Arrow Connector 38"/>
          <p:cNvCxnSpPr>
            <a:stCxn id="34" idx="6"/>
            <a:endCxn id="38" idx="2"/>
          </p:cNvCxnSpPr>
          <p:nvPr/>
        </p:nvCxnSpPr>
        <p:spPr>
          <a:xfrm>
            <a:off x="6978102" y="5177934"/>
            <a:ext cx="243851" cy="199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0"/>
            <a:endCxn id="36" idx="4"/>
          </p:cNvCxnSpPr>
          <p:nvPr/>
        </p:nvCxnSpPr>
        <p:spPr>
          <a:xfrm flipV="1">
            <a:off x="7568778" y="4374317"/>
            <a:ext cx="0" cy="576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4462315" y="1809610"/>
            <a:ext cx="5654112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After first iteration of while loop…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v = (8,0,0)</a:t>
            </a:r>
          </a:p>
          <a:p>
            <a:r>
              <a:rPr lang="en-US" dirty="0">
                <a:solidFill>
                  <a:srgbClr val="000000"/>
                </a:solidFill>
              </a:rPr>
              <a:t>X = {(8,0,0)}	F = {(3,5,0), (5,0,3)}	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U = green nodes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3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5138</TotalTime>
  <Words>3394</Words>
  <Application>Microsoft Office PowerPoint</Application>
  <PresentationFormat>Custom</PresentationFormat>
  <Paragraphs>703</Paragraphs>
  <Slides>114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114</vt:i4>
      </vt:variant>
    </vt:vector>
  </HeadingPairs>
  <TitlesOfParts>
    <vt:vector size="121" baseType="lpstr">
      <vt:lpstr>Arial</vt:lpstr>
      <vt:lpstr>Calibri</vt:lpstr>
      <vt:lpstr>DejaVu Sans</vt:lpstr>
      <vt:lpstr>StarSymbol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Die Hard with a vengeance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Janine Tiefenbruck</dc:creator>
  <cp:lastModifiedBy>Milez .</cp:lastModifiedBy>
  <cp:revision>975</cp:revision>
  <dcterms:modified xsi:type="dcterms:W3CDTF">2016-08-11T17:33:33Z</dcterms:modified>
</cp:coreProperties>
</file>