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8" r:id="rId6"/>
    <p:sldId id="270" r:id="rId7"/>
    <p:sldId id="269" r:id="rId8"/>
    <p:sldId id="271" r:id="rId9"/>
    <p:sldId id="256" r:id="rId10"/>
    <p:sldId id="272" r:id="rId11"/>
    <p:sldId id="257" r:id="rId12"/>
    <p:sldId id="258" r:id="rId13"/>
    <p:sldId id="259" r:id="rId14"/>
    <p:sldId id="260" r:id="rId15"/>
    <p:sldId id="261"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il Agrawal" initials="SA" lastIdx="1" clrIdx="0">
    <p:extLst>
      <p:ext uri="{19B8F6BF-5375-455C-9EA6-DF929625EA0E}">
        <p15:presenceInfo xmlns:p15="http://schemas.microsoft.com/office/powerpoint/2012/main" userId="fcdffba538b509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hil%20Agrawal\Desktop\ce738%20p\uncertainty%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hil%20Agrawal\Desktop\ce738%20p\uncertainty%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hil%20Agrawal\Desktop\ce738%20p\uncertainty%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hil%20Agrawal\Desktop\ce738%20p\uncertainty%20analysi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Calibration</a:t>
            </a:r>
            <a:r>
              <a:rPr lang="en-US" baseline="0" dirty="0"/>
              <a:t> of sensor (1)</a:t>
            </a:r>
            <a:endParaRPr lang="en-US" dirty="0"/>
          </a:p>
        </c:rich>
      </c:tx>
      <c:layout>
        <c:manualLayout>
          <c:xMode val="edge"/>
          <c:yMode val="edge"/>
          <c:x val="0.27823216867002176"/>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490101292148499"/>
          <c:y val="0.19091552050127975"/>
          <c:w val="0.83640434809473962"/>
          <c:h val="0.68088972291405325"/>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8.3400349194557785E-2"/>
                  <c:y val="-0.5528234476357615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Sheet1!$D$51:$D$59</c:f>
              <c:numCache>
                <c:formatCode>General</c:formatCode>
                <c:ptCount val="9"/>
                <c:pt idx="0">
                  <c:v>1023</c:v>
                </c:pt>
                <c:pt idx="1">
                  <c:v>243.4</c:v>
                </c:pt>
                <c:pt idx="2">
                  <c:v>193.2</c:v>
                </c:pt>
                <c:pt idx="3">
                  <c:v>184.7</c:v>
                </c:pt>
                <c:pt idx="4">
                  <c:v>172.7</c:v>
                </c:pt>
                <c:pt idx="5">
                  <c:v>155</c:v>
                </c:pt>
                <c:pt idx="6">
                  <c:v>121.8</c:v>
                </c:pt>
                <c:pt idx="7">
                  <c:v>84.4</c:v>
                </c:pt>
                <c:pt idx="8">
                  <c:v>63.1</c:v>
                </c:pt>
              </c:numCache>
            </c:numRef>
          </c:xVal>
          <c:yVal>
            <c:numRef>
              <c:f>Sheet1!$B$51:$B$59</c:f>
              <c:numCache>
                <c:formatCode>General</c:formatCode>
                <c:ptCount val="9"/>
                <c:pt idx="0">
                  <c:v>2.2357142857142858</c:v>
                </c:pt>
                <c:pt idx="1">
                  <c:v>16.229629629629631</c:v>
                </c:pt>
                <c:pt idx="2">
                  <c:v>22.094117647058827</c:v>
                </c:pt>
                <c:pt idx="3">
                  <c:v>26.083333333333336</c:v>
                </c:pt>
                <c:pt idx="4">
                  <c:v>38.698181818181816</c:v>
                </c:pt>
                <c:pt idx="5">
                  <c:v>40.158490566037734</c:v>
                </c:pt>
                <c:pt idx="6">
                  <c:v>43.172413793103452</c:v>
                </c:pt>
                <c:pt idx="7">
                  <c:v>55.088000000000001</c:v>
                </c:pt>
                <c:pt idx="8">
                  <c:v>139.37358490566035</c:v>
                </c:pt>
              </c:numCache>
            </c:numRef>
          </c:yVal>
          <c:smooth val="0"/>
          <c:extLst>
            <c:ext xmlns:c15="http://schemas.microsoft.com/office/drawing/2012/chart" uri="{02D57815-91ED-43cb-92C2-25804820EDAC}">
              <c15:filteredSeriesTitle>
                <c15:tx>
                  <c:v>calibration of sensor (1)</c:v>
                </c15:tx>
              </c15:filteredSeriesTitle>
            </c:ext>
            <c:ext xmlns:c16="http://schemas.microsoft.com/office/drawing/2014/chart" uri="{C3380CC4-5D6E-409C-BE32-E72D297353CC}">
              <c16:uniqueId val="{00000001-A141-4CBB-9B73-752918BE6384}"/>
            </c:ext>
          </c:extLst>
        </c:ser>
        <c:dLbls>
          <c:showLegendKey val="0"/>
          <c:showVal val="0"/>
          <c:showCatName val="0"/>
          <c:showSerName val="0"/>
          <c:showPercent val="0"/>
          <c:showBubbleSize val="0"/>
        </c:dLbls>
        <c:axId val="1334956528"/>
        <c:axId val="1334948208"/>
      </c:scatterChart>
      <c:valAx>
        <c:axId val="13349565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sensor</a:t>
                </a:r>
                <a:r>
                  <a:rPr lang="en-US" baseline="0"/>
                  <a:t> (1) reading</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4948208"/>
        <c:crosses val="autoZero"/>
        <c:crossBetween val="midCat"/>
      </c:valAx>
      <c:valAx>
        <c:axId val="133494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baseline="0">
                    <a:effectLst/>
                  </a:rPr>
                  <a:t>volumetric moisture content (%)</a:t>
                </a:r>
                <a:endParaRPr lang="en-US" sz="6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49565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calibration of sensor (2)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119739571943891"/>
          <c:y val="0.2005503348161066"/>
          <c:w val="0.79010797877911942"/>
          <c:h val="0.68238536891080881"/>
        </c:manualLayout>
      </c:layout>
      <c:scatterChart>
        <c:scatterStyle val="lineMarker"/>
        <c:varyColors val="0"/>
        <c:ser>
          <c:idx val="0"/>
          <c:order val="0"/>
          <c:tx>
            <c:v>calubration of sensor (2)</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6.302061005842978E-2"/>
                  <c:y val="-0.51588154261600605"/>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Sheet1!$F$51:$F$59</c:f>
              <c:numCache>
                <c:formatCode>General</c:formatCode>
                <c:ptCount val="9"/>
                <c:pt idx="0">
                  <c:v>1023</c:v>
                </c:pt>
                <c:pt idx="1">
                  <c:v>252</c:v>
                </c:pt>
                <c:pt idx="2">
                  <c:v>197.6</c:v>
                </c:pt>
                <c:pt idx="3">
                  <c:v>176.5</c:v>
                </c:pt>
                <c:pt idx="4">
                  <c:v>174.5</c:v>
                </c:pt>
                <c:pt idx="5">
                  <c:v>161.19999999999999</c:v>
                </c:pt>
                <c:pt idx="6">
                  <c:v>125.7</c:v>
                </c:pt>
                <c:pt idx="7">
                  <c:v>81.099999999999994</c:v>
                </c:pt>
                <c:pt idx="8">
                  <c:v>67.3</c:v>
                </c:pt>
              </c:numCache>
            </c:numRef>
          </c:xVal>
          <c:yVal>
            <c:numRef>
              <c:f>Sheet1!$B$51:$B$59</c:f>
              <c:numCache>
                <c:formatCode>General</c:formatCode>
                <c:ptCount val="9"/>
                <c:pt idx="0">
                  <c:v>2.2357142857142858</c:v>
                </c:pt>
                <c:pt idx="1">
                  <c:v>16.229629629629631</c:v>
                </c:pt>
                <c:pt idx="2">
                  <c:v>22.094117647058827</c:v>
                </c:pt>
                <c:pt idx="3">
                  <c:v>26.083333333333336</c:v>
                </c:pt>
                <c:pt idx="4">
                  <c:v>38.698181818181816</c:v>
                </c:pt>
                <c:pt idx="5">
                  <c:v>40.158490566037734</c:v>
                </c:pt>
                <c:pt idx="6">
                  <c:v>43.172413793103452</c:v>
                </c:pt>
                <c:pt idx="7">
                  <c:v>55.088000000000001</c:v>
                </c:pt>
                <c:pt idx="8">
                  <c:v>139.37358490566035</c:v>
                </c:pt>
              </c:numCache>
            </c:numRef>
          </c:yVal>
          <c:smooth val="0"/>
          <c:extLst>
            <c:ext xmlns:c16="http://schemas.microsoft.com/office/drawing/2014/chart" uri="{C3380CC4-5D6E-409C-BE32-E72D297353CC}">
              <c16:uniqueId val="{00000001-B7FE-4E83-B4EF-79B3153FECE4}"/>
            </c:ext>
          </c:extLst>
        </c:ser>
        <c:dLbls>
          <c:showLegendKey val="0"/>
          <c:showVal val="0"/>
          <c:showCatName val="0"/>
          <c:showSerName val="0"/>
          <c:showPercent val="0"/>
          <c:showBubbleSize val="0"/>
        </c:dLbls>
        <c:axId val="1266260896"/>
        <c:axId val="1266254656"/>
      </c:scatterChart>
      <c:valAx>
        <c:axId val="1266260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a:effectLst/>
                  </a:rPr>
                  <a:t>sensor (2) reading</a:t>
                </a:r>
                <a:endParaRPr lang="en-US" sz="7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6254656"/>
        <c:crosses val="autoZero"/>
        <c:crossBetween val="midCat"/>
      </c:valAx>
      <c:valAx>
        <c:axId val="1266254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baseline="0" dirty="0">
                    <a:effectLst/>
                  </a:rPr>
                  <a:t>volumetric moisture content (%)</a:t>
                </a:r>
                <a:endParaRPr lang="en-US" sz="600" dirty="0">
                  <a:effectLst/>
                </a:endParaRPr>
              </a:p>
            </c:rich>
          </c:tx>
          <c:layout>
            <c:manualLayout>
              <c:xMode val="edge"/>
              <c:yMode val="edge"/>
              <c:x val="5.8344558152526454E-3"/>
              <c:y val="0.1248505589351281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62608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calibration of sensor (1) modified</a:t>
            </a:r>
          </a:p>
        </c:rich>
      </c:tx>
      <c:layout>
        <c:manualLayout>
          <c:xMode val="edge"/>
          <c:yMode val="edge"/>
          <c:x val="0.16144974955041025"/>
          <c:y val="1.4643955851355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calibration of sensor (1)</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7.065501822489284E-2"/>
                  <c:y val="-0.30633771960168438"/>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Sheet1!$D$52:$D$58</c:f>
              <c:numCache>
                <c:formatCode>General</c:formatCode>
                <c:ptCount val="7"/>
                <c:pt idx="0">
                  <c:v>243.4</c:v>
                </c:pt>
                <c:pt idx="1">
                  <c:v>193.2</c:v>
                </c:pt>
                <c:pt idx="2">
                  <c:v>184.7</c:v>
                </c:pt>
                <c:pt idx="3">
                  <c:v>172.7</c:v>
                </c:pt>
                <c:pt idx="4">
                  <c:v>155</c:v>
                </c:pt>
                <c:pt idx="5">
                  <c:v>121.8</c:v>
                </c:pt>
                <c:pt idx="6">
                  <c:v>84.4</c:v>
                </c:pt>
              </c:numCache>
            </c:numRef>
          </c:xVal>
          <c:yVal>
            <c:numRef>
              <c:f>Sheet1!$B$52:$B$58</c:f>
              <c:numCache>
                <c:formatCode>General</c:formatCode>
                <c:ptCount val="7"/>
                <c:pt idx="0">
                  <c:v>16.229629629629631</c:v>
                </c:pt>
                <c:pt idx="1">
                  <c:v>22.094117647058827</c:v>
                </c:pt>
                <c:pt idx="2">
                  <c:v>26.083333333333336</c:v>
                </c:pt>
                <c:pt idx="3">
                  <c:v>38.698181818181816</c:v>
                </c:pt>
                <c:pt idx="4">
                  <c:v>40.158490566037734</c:v>
                </c:pt>
                <c:pt idx="5">
                  <c:v>43.172413793103452</c:v>
                </c:pt>
                <c:pt idx="6">
                  <c:v>55.088000000000001</c:v>
                </c:pt>
              </c:numCache>
            </c:numRef>
          </c:yVal>
          <c:smooth val="0"/>
          <c:extLst>
            <c:ext xmlns:c16="http://schemas.microsoft.com/office/drawing/2014/chart" uri="{C3380CC4-5D6E-409C-BE32-E72D297353CC}">
              <c16:uniqueId val="{00000001-3B09-4F3F-B80C-80F3141F342E}"/>
            </c:ext>
          </c:extLst>
        </c:ser>
        <c:dLbls>
          <c:showLegendKey val="0"/>
          <c:showVal val="0"/>
          <c:showCatName val="0"/>
          <c:showSerName val="0"/>
          <c:showPercent val="0"/>
          <c:showBubbleSize val="0"/>
        </c:dLbls>
        <c:axId val="1363673600"/>
        <c:axId val="1363669024"/>
      </c:scatterChart>
      <c:valAx>
        <c:axId val="1363673600"/>
        <c:scaling>
          <c:orientation val="minMax"/>
          <c:max val="250"/>
          <c:min val="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sensor</a:t>
                </a:r>
                <a:r>
                  <a:rPr lang="en-US" baseline="0"/>
                  <a:t> (1) reading</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3669024"/>
        <c:crosses val="autoZero"/>
        <c:crossBetween val="midCat"/>
      </c:valAx>
      <c:valAx>
        <c:axId val="1363669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volumetric moisture content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36736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calibration of sensor (2) modified </a:t>
            </a:r>
          </a:p>
        </c:rich>
      </c:tx>
      <c:layout>
        <c:manualLayout>
          <c:xMode val="edge"/>
          <c:yMode val="edge"/>
          <c:x val="0.17609011373578301"/>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calibration of sensor(2)</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13950676431552614"/>
                  <c:y val="-0.2957375710866045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Sheet1!$F$52:$F$58</c:f>
              <c:numCache>
                <c:formatCode>General</c:formatCode>
                <c:ptCount val="7"/>
                <c:pt idx="0">
                  <c:v>252</c:v>
                </c:pt>
                <c:pt idx="1">
                  <c:v>197.6</c:v>
                </c:pt>
                <c:pt idx="2">
                  <c:v>176.5</c:v>
                </c:pt>
                <c:pt idx="3">
                  <c:v>174.5</c:v>
                </c:pt>
                <c:pt idx="4">
                  <c:v>161.19999999999999</c:v>
                </c:pt>
                <c:pt idx="5">
                  <c:v>125.7</c:v>
                </c:pt>
                <c:pt idx="6">
                  <c:v>81.099999999999994</c:v>
                </c:pt>
              </c:numCache>
            </c:numRef>
          </c:xVal>
          <c:yVal>
            <c:numRef>
              <c:f>Sheet1!$B$52:$B$58</c:f>
              <c:numCache>
                <c:formatCode>General</c:formatCode>
                <c:ptCount val="7"/>
                <c:pt idx="0">
                  <c:v>16.229629629629631</c:v>
                </c:pt>
                <c:pt idx="1">
                  <c:v>22.094117647058827</c:v>
                </c:pt>
                <c:pt idx="2">
                  <c:v>26.083333333333336</c:v>
                </c:pt>
                <c:pt idx="3">
                  <c:v>38.698181818181816</c:v>
                </c:pt>
                <c:pt idx="4">
                  <c:v>40.158490566037734</c:v>
                </c:pt>
                <c:pt idx="5">
                  <c:v>43.172413793103452</c:v>
                </c:pt>
                <c:pt idx="6">
                  <c:v>55.088000000000001</c:v>
                </c:pt>
              </c:numCache>
            </c:numRef>
          </c:yVal>
          <c:smooth val="0"/>
          <c:extLst>
            <c:ext xmlns:c16="http://schemas.microsoft.com/office/drawing/2014/chart" uri="{C3380CC4-5D6E-409C-BE32-E72D297353CC}">
              <c16:uniqueId val="{00000001-1E51-4032-91BC-AB2B1D24397B}"/>
            </c:ext>
          </c:extLst>
        </c:ser>
        <c:dLbls>
          <c:showLegendKey val="0"/>
          <c:showVal val="0"/>
          <c:showCatName val="0"/>
          <c:showSerName val="0"/>
          <c:showPercent val="0"/>
          <c:showBubbleSize val="0"/>
        </c:dLbls>
        <c:axId val="1491046192"/>
        <c:axId val="1491055760"/>
      </c:scatterChart>
      <c:valAx>
        <c:axId val="1491046192"/>
        <c:scaling>
          <c:orientation val="minMax"/>
          <c:min val="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sensor</a:t>
                </a:r>
                <a:r>
                  <a:rPr lang="en-US" baseline="0"/>
                  <a:t> (2) reading</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1055760"/>
        <c:crosses val="autoZero"/>
        <c:crossBetween val="midCat"/>
      </c:valAx>
      <c:valAx>
        <c:axId val="1491055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volumetric</a:t>
                </a:r>
                <a:r>
                  <a:rPr lang="en-US" baseline="0"/>
                  <a:t> moisture content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10461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2EE9BC-41F6-44ED-A04B-F80C2C44ABFD}"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D471F92F-D8F0-4747-AC9C-1AD26E5D21C1}">
      <dgm:prSet phldrT="[Text]"/>
      <dgm:spPr/>
      <dgm:t>
        <a:bodyPr/>
        <a:lstStyle/>
        <a:p>
          <a:r>
            <a:rPr lang="en-US" dirty="0"/>
            <a:t>Bulk density </a:t>
          </a:r>
        </a:p>
      </dgm:t>
    </dgm:pt>
    <dgm:pt modelId="{C67FED1D-342F-4410-AAD5-2DF76179D000}" type="parTrans" cxnId="{3EB4AD4B-B7C1-4F8A-AD86-965AE255100F}">
      <dgm:prSet/>
      <dgm:spPr/>
      <dgm:t>
        <a:bodyPr/>
        <a:lstStyle/>
        <a:p>
          <a:endParaRPr lang="en-US"/>
        </a:p>
      </dgm:t>
    </dgm:pt>
    <dgm:pt modelId="{71270CBA-D386-49DE-8529-9C8A0BA88395}" type="sibTrans" cxnId="{3EB4AD4B-B7C1-4F8A-AD86-965AE255100F}">
      <dgm:prSet/>
      <dgm:spPr/>
      <dgm:t>
        <a:bodyPr/>
        <a:lstStyle/>
        <a:p>
          <a:endParaRPr lang="en-US"/>
        </a:p>
      </dgm:t>
    </dgm:pt>
    <mc:AlternateContent xmlns:mc="http://schemas.openxmlformats.org/markup-compatibility/2006">
      <mc:Choice xmlns:a14="http://schemas.microsoft.com/office/drawing/2010/main" Requires="a14">
        <dgm:pt modelId="{AB46F925-A320-4785-9739-5A963F41C766}">
          <dgm:prSet phldrT="[Text]" custT="1"/>
          <dgm:spPr/>
          <dgm:t>
            <a:bodyPr/>
            <a:lstStyle/>
            <a:p>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𝑑𝑟𝑦</m:t>
                        </m:r>
                        <m:r>
                          <a:rPr lang="en-US" sz="1800" b="0" i="1" smtClean="0">
                            <a:latin typeface="Cambria Math" panose="02040503050406030204" pitchFamily="18" charset="0"/>
                          </a:rPr>
                          <m:t> </m:t>
                        </m:r>
                        <m:r>
                          <a:rPr lang="en-US" sz="1800" b="0" i="1" smtClean="0">
                            <a:latin typeface="Cambria Math" panose="02040503050406030204" pitchFamily="18" charset="0"/>
                          </a:rPr>
                          <m:t>𝑤𝑒𝑖𝑔h𝑡</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𝑠𝑜𝑖𝑙</m:t>
                        </m:r>
                      </m:num>
                      <m:den>
                        <m:r>
                          <a:rPr lang="en-US" sz="1800" b="0" i="1" smtClean="0">
                            <a:latin typeface="Cambria Math" panose="02040503050406030204" pitchFamily="18" charset="0"/>
                          </a:rPr>
                          <m:t>𝑡𝑜𝑡𝑎𝑙</m:t>
                        </m:r>
                        <m:r>
                          <a:rPr lang="en-US" sz="1800" b="0" i="1" smtClean="0">
                            <a:latin typeface="Cambria Math" panose="02040503050406030204" pitchFamily="18" charset="0"/>
                          </a:rPr>
                          <m:t> </m:t>
                        </m:r>
                        <m:r>
                          <a:rPr lang="en-US" sz="1800" b="0" i="1" smtClean="0">
                            <a:latin typeface="Cambria Math" panose="02040503050406030204" pitchFamily="18" charset="0"/>
                          </a:rPr>
                          <m:t>𝑣𝑜𝑙𝑢𝑚𝑒</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𝑠𝑜𝑖𝑙</m:t>
                        </m:r>
                      </m:den>
                    </m:f>
                  </m:oMath>
                </m:oMathPara>
              </a14:m>
              <a:endParaRPr lang="en-US" sz="3200" dirty="0"/>
            </a:p>
          </dgm:t>
        </dgm:pt>
      </mc:Choice>
      <mc:Fallback>
        <dgm:pt modelId="{AB46F925-A320-4785-9739-5A963F41C766}">
          <dgm:prSet phldrT="[Text]" custT="1"/>
          <dgm:spPr/>
          <dgm:t>
            <a:bodyPr/>
            <a:lstStyle/>
            <a:p>
              <a:r>
                <a:rPr lang="en-US" sz="1800" i="0">
                  <a:latin typeface="Cambria Math" panose="02040503050406030204" pitchFamily="18" charset="0"/>
                </a:rPr>
                <a:t>(</a:t>
              </a:r>
              <a:r>
                <a:rPr lang="en-US" sz="1800" b="0" i="0">
                  <a:latin typeface="Cambria Math" panose="02040503050406030204" pitchFamily="18" charset="0"/>
                </a:rPr>
                <a:t>𝑑𝑟𝑦 𝑤𝑒𝑖𝑔ℎ𝑡 𝑜𝑓 𝑠𝑜𝑖𝑙)/(𝑡𝑜𝑡𝑎𝑙 𝑣𝑜𝑙𝑢𝑚𝑒 𝑜𝑓 𝑠𝑜𝑖𝑙)</a:t>
              </a:r>
              <a:endParaRPr lang="en-US" sz="3200" dirty="0"/>
            </a:p>
          </dgm:t>
        </dgm:pt>
      </mc:Fallback>
    </mc:AlternateContent>
    <dgm:pt modelId="{3358F836-2381-44BE-850D-B22F3B675A8E}" type="parTrans" cxnId="{CBF9F243-EE40-4B09-B6FA-5B1A56EBCD08}">
      <dgm:prSet/>
      <dgm:spPr/>
      <dgm:t>
        <a:bodyPr/>
        <a:lstStyle/>
        <a:p>
          <a:endParaRPr lang="en-US"/>
        </a:p>
      </dgm:t>
    </dgm:pt>
    <dgm:pt modelId="{F7888CCB-4A54-4A48-92C8-376AE2492B71}" type="sibTrans" cxnId="{CBF9F243-EE40-4B09-B6FA-5B1A56EBCD08}">
      <dgm:prSet/>
      <dgm:spPr/>
      <dgm:t>
        <a:bodyPr/>
        <a:lstStyle/>
        <a:p>
          <a:endParaRPr lang="en-US"/>
        </a:p>
      </dgm:t>
    </dgm:pt>
    <dgm:pt modelId="{B422C535-7A21-4463-8463-7A9C713EB2C9}">
      <dgm:prSet phldrT="[Text]"/>
      <dgm:spPr/>
      <dgm:t>
        <a:bodyPr/>
        <a:lstStyle/>
        <a:p>
          <a:r>
            <a:rPr lang="en-US" dirty="0"/>
            <a:t>Gravimetric moisture content</a:t>
          </a:r>
        </a:p>
      </dgm:t>
    </dgm:pt>
    <dgm:pt modelId="{7C4AD44A-1663-4E9D-A4F5-C7F8F3C43156}" type="parTrans" cxnId="{113A0A56-8981-453E-A2D6-39AAD6812903}">
      <dgm:prSet/>
      <dgm:spPr/>
      <dgm:t>
        <a:bodyPr/>
        <a:lstStyle/>
        <a:p>
          <a:endParaRPr lang="en-US"/>
        </a:p>
      </dgm:t>
    </dgm:pt>
    <dgm:pt modelId="{55D7A1C3-DCFD-4A1F-ABD4-589040D1C6C8}" type="sibTrans" cxnId="{113A0A56-8981-453E-A2D6-39AAD6812903}">
      <dgm:prSet/>
      <dgm:spPr/>
      <dgm:t>
        <a:bodyPr/>
        <a:lstStyle/>
        <a:p>
          <a:endParaRPr lang="en-US"/>
        </a:p>
      </dgm:t>
    </dgm:pt>
    <mc:AlternateContent xmlns:mc="http://schemas.openxmlformats.org/markup-compatibility/2006">
      <mc:Choice xmlns:a14="http://schemas.microsoft.com/office/drawing/2010/main" Requires="a14">
        <dgm:pt modelId="{6005806C-7DF4-46D1-9D63-43B5A7B6D690}">
          <dgm:prSet phldrT="[Text]" custT="1"/>
          <dgm:spPr/>
          <dgm:t>
            <a:bodyPr/>
            <a:lstStyle/>
            <a:p>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𝑤𝑒𝑖𝑔h𝑡</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𝑤𝑎𝑡𝑒𝑟</m:t>
                        </m:r>
                      </m:num>
                      <m:den>
                        <m:r>
                          <a:rPr lang="en-US" sz="2400" b="0" i="1" smtClean="0">
                            <a:latin typeface="Cambria Math" panose="02040503050406030204" pitchFamily="18" charset="0"/>
                          </a:rPr>
                          <m:t>𝑡𝑜𝑡𝑎𝑙</m:t>
                        </m:r>
                        <m:r>
                          <a:rPr lang="en-US" sz="2400" b="0" i="1" smtClean="0">
                            <a:latin typeface="Cambria Math" panose="02040503050406030204" pitchFamily="18" charset="0"/>
                          </a:rPr>
                          <m:t> </m:t>
                        </m:r>
                        <m:r>
                          <a:rPr lang="en-US" sz="2400" b="0" i="1" smtClean="0">
                            <a:latin typeface="Cambria Math" panose="02040503050406030204" pitchFamily="18" charset="0"/>
                          </a:rPr>
                          <m:t>𝑑𝑟𝑦</m:t>
                        </m:r>
                        <m:r>
                          <a:rPr lang="en-US" sz="2400" b="0" i="1" smtClean="0">
                            <a:latin typeface="Cambria Math" panose="02040503050406030204" pitchFamily="18" charset="0"/>
                          </a:rPr>
                          <m:t> </m:t>
                        </m:r>
                        <m:r>
                          <a:rPr lang="en-US" sz="2400" b="0" i="1" smtClean="0">
                            <a:latin typeface="Cambria Math" panose="02040503050406030204" pitchFamily="18" charset="0"/>
                          </a:rPr>
                          <m:t>𝑤𝑒𝑖𝑔h𝑡</m:t>
                        </m:r>
                      </m:den>
                    </m:f>
                  </m:oMath>
                </m:oMathPara>
              </a14:m>
              <a:endParaRPr lang="en-US" sz="2400" dirty="0"/>
            </a:p>
          </dgm:t>
        </dgm:pt>
      </mc:Choice>
      <mc:Fallback>
        <dgm:pt modelId="{6005806C-7DF4-46D1-9D63-43B5A7B6D690}">
          <dgm:prSet phldrT="[Text]" custT="1"/>
          <dgm:spPr/>
          <dgm:t>
            <a:bodyPr/>
            <a:lstStyle/>
            <a:p>
              <a:r>
                <a:rPr lang="en-US" sz="2400" i="0">
                  <a:latin typeface="Cambria Math" panose="02040503050406030204" pitchFamily="18" charset="0"/>
                </a:rPr>
                <a:t>(</a:t>
              </a:r>
              <a:r>
                <a:rPr lang="en-US" sz="2400" b="0" i="0">
                  <a:latin typeface="Cambria Math" panose="02040503050406030204" pitchFamily="18" charset="0"/>
                </a:rPr>
                <a:t>𝑤𝑒𝑖𝑔ℎ𝑡 𝑜𝑓 𝑤𝑎𝑡𝑒𝑟)/(𝑡𝑜𝑡𝑎𝑙 𝑑𝑟𝑦 𝑤𝑒𝑖𝑔ℎ𝑡)</a:t>
              </a:r>
              <a:endParaRPr lang="en-US" sz="2400" dirty="0"/>
            </a:p>
          </dgm:t>
        </dgm:pt>
      </mc:Fallback>
    </mc:AlternateContent>
    <dgm:pt modelId="{E66D4BAC-1DF9-4485-A52F-6051B5A82FF2}" type="parTrans" cxnId="{258C3A51-0907-42C4-9490-CBACCC9DABF3}">
      <dgm:prSet/>
      <dgm:spPr/>
      <dgm:t>
        <a:bodyPr/>
        <a:lstStyle/>
        <a:p>
          <a:endParaRPr lang="en-US"/>
        </a:p>
      </dgm:t>
    </dgm:pt>
    <dgm:pt modelId="{698B1C55-E82A-41DC-AFD3-BA2538834CE2}" type="sibTrans" cxnId="{258C3A51-0907-42C4-9490-CBACCC9DABF3}">
      <dgm:prSet/>
      <dgm:spPr/>
      <dgm:t>
        <a:bodyPr/>
        <a:lstStyle/>
        <a:p>
          <a:endParaRPr lang="en-US"/>
        </a:p>
      </dgm:t>
    </dgm:pt>
    <dgm:pt modelId="{60E68DB8-DB18-467A-8A15-6D85E6D9601B}">
      <dgm:prSet phldrT="[Text]"/>
      <dgm:spPr/>
      <dgm:t>
        <a:bodyPr/>
        <a:lstStyle/>
        <a:p>
          <a:r>
            <a:rPr lang="en-US" dirty="0"/>
            <a:t>Volumetric moisture content.</a:t>
          </a:r>
        </a:p>
      </dgm:t>
    </dgm:pt>
    <dgm:pt modelId="{4C98924B-0733-4F10-87BD-454ECBEDAF48}" type="parTrans" cxnId="{B0ED1EA5-268D-4215-90F0-D5AEEBFF152C}">
      <dgm:prSet/>
      <dgm:spPr/>
      <dgm:t>
        <a:bodyPr/>
        <a:lstStyle/>
        <a:p>
          <a:endParaRPr lang="en-US"/>
        </a:p>
      </dgm:t>
    </dgm:pt>
    <dgm:pt modelId="{DE586D1D-9A65-487F-B619-1C9081E16F8C}" type="sibTrans" cxnId="{B0ED1EA5-268D-4215-90F0-D5AEEBFF152C}">
      <dgm:prSet/>
      <dgm:spPr/>
      <dgm:t>
        <a:bodyPr/>
        <a:lstStyle/>
        <a:p>
          <a:endParaRPr lang="en-US"/>
        </a:p>
      </dgm:t>
    </dgm:pt>
    <mc:AlternateContent xmlns:mc="http://schemas.openxmlformats.org/markup-compatibility/2006">
      <mc:Choice xmlns:a14="http://schemas.microsoft.com/office/drawing/2010/main" Requires="a14">
        <dgm:pt modelId="{13F4DDA5-8483-4BEF-B5AF-D49AD8B3D632}">
          <dgm:prSet phldrT="[Text]" custT="1"/>
          <dgm:spPr/>
          <dgm:t>
            <a:bodyPr/>
            <a:lstStyle/>
            <a:p>
              <a:r>
                <a:rPr lang="en-US" sz="1800" dirty="0"/>
                <a:t>Bulk density*</a:t>
              </a:r>
              <a:r>
                <a:rPr lang="en-US" sz="1800" dirty="0" err="1"/>
                <a:t>gmc</a:t>
              </a:r>
              <a:endParaRPr lang="en-US" sz="1800" dirty="0"/>
            </a:p>
            <a:p>
              <a:r>
                <a:rPr lang="en-US" sz="1800" dirty="0"/>
                <a:t>= </a:t>
              </a:r>
              <a14:m>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𝑑𝑟𝑦</m:t>
                      </m:r>
                      <m:r>
                        <a:rPr lang="en-US" sz="1200" b="0" i="1" smtClean="0">
                          <a:latin typeface="Cambria Math" panose="02040503050406030204" pitchFamily="18" charset="0"/>
                        </a:rPr>
                        <m:t> </m:t>
                      </m:r>
                      <m:r>
                        <a:rPr lang="en-US" sz="1200" b="0" i="1" smtClean="0">
                          <a:latin typeface="Cambria Math" panose="02040503050406030204" pitchFamily="18" charset="0"/>
                        </a:rPr>
                        <m:t>𝑤𝑒𝑖𝑔h𝑡</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𝑠𝑜𝑖𝑙</m:t>
                      </m:r>
                    </m:num>
                    <m:den>
                      <m:r>
                        <a:rPr lang="en-US" sz="1200" b="0" i="1" smtClean="0">
                          <a:latin typeface="Cambria Math" panose="02040503050406030204" pitchFamily="18" charset="0"/>
                        </a:rPr>
                        <m:t>𝑡𝑜𝑡𝑎𝑙</m:t>
                      </m:r>
                      <m:r>
                        <a:rPr lang="en-US" sz="1200" b="0" i="1" smtClean="0">
                          <a:latin typeface="Cambria Math" panose="02040503050406030204" pitchFamily="18" charset="0"/>
                        </a:rPr>
                        <m:t> </m:t>
                      </m:r>
                      <m:r>
                        <a:rPr lang="en-US" sz="1200" b="0" i="1" smtClean="0">
                          <a:latin typeface="Cambria Math" panose="02040503050406030204" pitchFamily="18" charset="0"/>
                        </a:rPr>
                        <m:t>𝑣𝑜𝑙𝑢𝑚𝑒</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𝑤𝑒𝑖𝑔h𝑡</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𝑤𝑎𝑡𝑒𝑟</m:t>
                      </m:r>
                      <m:r>
                        <a:rPr lang="en-US" sz="1200" b="0" i="1" smtClean="0">
                          <a:latin typeface="Cambria Math" panose="02040503050406030204" pitchFamily="18" charset="0"/>
                        </a:rPr>
                        <m:t> </m:t>
                      </m:r>
                    </m:num>
                    <m:den>
                      <m:r>
                        <a:rPr lang="en-US" sz="1200" b="0" i="1" smtClean="0">
                          <a:latin typeface="Cambria Math" panose="02040503050406030204" pitchFamily="18" charset="0"/>
                        </a:rPr>
                        <m:t>𝑡𝑜𝑡𝑎𝑙</m:t>
                      </m:r>
                      <m:r>
                        <a:rPr lang="en-US" sz="1200" b="0" i="1" smtClean="0">
                          <a:latin typeface="Cambria Math" panose="02040503050406030204" pitchFamily="18" charset="0"/>
                        </a:rPr>
                        <m:t> </m:t>
                      </m:r>
                      <m:r>
                        <a:rPr lang="en-US" sz="1200" b="0" i="1" smtClean="0">
                          <a:latin typeface="Cambria Math" panose="02040503050406030204" pitchFamily="18" charset="0"/>
                        </a:rPr>
                        <m:t>𝑑𝑟𝑦</m:t>
                      </m:r>
                      <m:r>
                        <a:rPr lang="en-US" sz="1200" b="0" i="1" smtClean="0">
                          <a:latin typeface="Cambria Math" panose="02040503050406030204" pitchFamily="18" charset="0"/>
                        </a:rPr>
                        <m:t> </m:t>
                      </m:r>
                      <m:r>
                        <a:rPr lang="en-US" sz="1200" b="0" i="1" smtClean="0">
                          <a:latin typeface="Cambria Math" panose="02040503050406030204" pitchFamily="18" charset="0"/>
                        </a:rPr>
                        <m:t>𝑤𝑒𝑖𝑔h𝑡</m:t>
                      </m:r>
                    </m:den>
                  </m:f>
                </m:oMath>
              </a14:m>
              <a:endParaRPr lang="en-US" sz="1200" b="0" dirty="0"/>
            </a:p>
            <a:p>
              <a:r>
                <a:rPr lang="en-US" sz="1800" dirty="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𝑤𝑒𝑖𝑔h𝑡</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𝑤𝑎𝑡𝑒𝑟</m:t>
                      </m:r>
                    </m:num>
                    <m:den>
                      <m:r>
                        <a:rPr lang="en-US" sz="1600" b="0" i="1" smtClean="0">
                          <a:latin typeface="Cambria Math" panose="02040503050406030204" pitchFamily="18" charset="0"/>
                        </a:rPr>
                        <m:t>𝑡𝑜𝑡𝑎𝑙</m:t>
                      </m:r>
                      <m:r>
                        <a:rPr lang="en-US" sz="1600" b="0" i="1" smtClean="0">
                          <a:latin typeface="Cambria Math" panose="02040503050406030204" pitchFamily="18" charset="0"/>
                        </a:rPr>
                        <m:t> </m:t>
                      </m:r>
                      <m:r>
                        <a:rPr lang="en-US" sz="1600" b="0" i="1" smtClean="0">
                          <a:latin typeface="Cambria Math" panose="02040503050406030204" pitchFamily="18" charset="0"/>
                        </a:rPr>
                        <m:t>𝑣𝑜𝑙𝑢𝑚𝑒</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𝑠𝑜𝑖𝑙</m:t>
                      </m:r>
                    </m:den>
                  </m:f>
                  <m:r>
                    <a:rPr lang="en-US" sz="1600" b="0" i="1" smtClean="0">
                      <a:latin typeface="Cambria Math" panose="02040503050406030204" pitchFamily="18" charset="0"/>
                    </a:rPr>
                    <m:t>∗100%</m:t>
                  </m:r>
                </m:oMath>
              </a14:m>
              <a:endParaRPr lang="en-US" sz="1800" dirty="0"/>
            </a:p>
          </dgm:t>
        </dgm:pt>
      </mc:Choice>
      <mc:Fallback>
        <dgm:pt modelId="{13F4DDA5-8483-4BEF-B5AF-D49AD8B3D632}">
          <dgm:prSet phldrT="[Text]" custT="1"/>
          <dgm:spPr/>
          <dgm:t>
            <a:bodyPr/>
            <a:lstStyle/>
            <a:p>
              <a:r>
                <a:rPr lang="en-US" sz="1800" dirty="0"/>
                <a:t>Bulk density*</a:t>
              </a:r>
              <a:r>
                <a:rPr lang="en-US" sz="1800" dirty="0" err="1"/>
                <a:t>gmc</a:t>
              </a:r>
              <a:endParaRPr lang="en-US" sz="1800" dirty="0"/>
            </a:p>
            <a:p>
              <a:r>
                <a:rPr lang="en-US" sz="1800" dirty="0"/>
                <a:t>= </a:t>
              </a:r>
              <a:r>
                <a:rPr lang="en-US" sz="1200" i="0">
                  <a:latin typeface="Cambria Math" panose="02040503050406030204" pitchFamily="18" charset="0"/>
                </a:rPr>
                <a:t>(</a:t>
              </a:r>
              <a:r>
                <a:rPr lang="en-US" sz="1200" b="0" i="0">
                  <a:latin typeface="Cambria Math" panose="02040503050406030204" pitchFamily="18" charset="0"/>
                </a:rPr>
                <a:t>𝑑𝑟𝑦 𝑤𝑒𝑖𝑔ℎ𝑡 𝑜𝑓 𝑠𝑜𝑖𝑙)/(𝑡𝑜𝑡𝑎𝑙 𝑣𝑜𝑙𝑢𝑚𝑒)∗(𝑤𝑒𝑖𝑔ℎ𝑡 𝑜𝑓 𝑤𝑎𝑡𝑒𝑟 )/(𝑡𝑜𝑡𝑎𝑙 𝑑𝑟𝑦 𝑤𝑒𝑖𝑔ℎ𝑡)</a:t>
              </a:r>
              <a:endParaRPr lang="en-US" sz="1200" b="0" dirty="0"/>
            </a:p>
            <a:p>
              <a:r>
                <a:rPr lang="en-US" sz="1800" dirty="0"/>
                <a:t>= </a:t>
              </a:r>
              <a:r>
                <a:rPr lang="en-US" sz="1600" i="0">
                  <a:latin typeface="Cambria Math" panose="02040503050406030204" pitchFamily="18" charset="0"/>
                </a:rPr>
                <a:t>(</a:t>
              </a:r>
              <a:r>
                <a:rPr lang="en-US" sz="1600" b="0" i="0">
                  <a:latin typeface="Cambria Math" panose="02040503050406030204" pitchFamily="18" charset="0"/>
                </a:rPr>
                <a:t>𝑤𝑒𝑖𝑔ℎ𝑡 𝑜𝑓 𝑤𝑎𝑡𝑒𝑟)/(𝑡𝑜𝑡𝑎𝑙 𝑣𝑜𝑙𝑢𝑚𝑒 𝑜𝑓 𝑠𝑜𝑖𝑙)∗100%</a:t>
              </a:r>
              <a:endParaRPr lang="en-US" sz="1800" dirty="0"/>
            </a:p>
          </dgm:t>
        </dgm:pt>
      </mc:Fallback>
    </mc:AlternateContent>
    <dgm:pt modelId="{4DD09109-BB77-41CD-9456-57412B8A46F4}" type="parTrans" cxnId="{A25DB45F-72B7-438E-ACE3-EB2CBAD6B4FB}">
      <dgm:prSet/>
      <dgm:spPr/>
      <dgm:t>
        <a:bodyPr/>
        <a:lstStyle/>
        <a:p>
          <a:endParaRPr lang="en-US"/>
        </a:p>
      </dgm:t>
    </dgm:pt>
    <dgm:pt modelId="{54C86B50-2093-49ED-A3D2-A4506BE83F4D}" type="sibTrans" cxnId="{A25DB45F-72B7-438E-ACE3-EB2CBAD6B4FB}">
      <dgm:prSet/>
      <dgm:spPr/>
      <dgm:t>
        <a:bodyPr/>
        <a:lstStyle/>
        <a:p>
          <a:endParaRPr lang="en-US"/>
        </a:p>
      </dgm:t>
    </dgm:pt>
    <dgm:pt modelId="{516A4E65-6A10-4019-A5FD-2A66DA941759}" type="pres">
      <dgm:prSet presAssocID="{412EE9BC-41F6-44ED-A04B-F80C2C44ABFD}" presName="diagram" presStyleCnt="0">
        <dgm:presLayoutVars>
          <dgm:dir/>
          <dgm:resizeHandles val="exact"/>
        </dgm:presLayoutVars>
      </dgm:prSet>
      <dgm:spPr/>
    </dgm:pt>
    <dgm:pt modelId="{6FEF6306-FC88-437B-AEDE-74D3882DE79D}" type="pres">
      <dgm:prSet presAssocID="{D471F92F-D8F0-4747-AC9C-1AD26E5D21C1}" presName="node" presStyleLbl="node1" presStyleIdx="0" presStyleCnt="6">
        <dgm:presLayoutVars>
          <dgm:bulletEnabled val="1"/>
        </dgm:presLayoutVars>
      </dgm:prSet>
      <dgm:spPr/>
    </dgm:pt>
    <dgm:pt modelId="{74F79222-B29B-49D4-A9DB-1DE9BD44BE7A}" type="pres">
      <dgm:prSet presAssocID="{71270CBA-D386-49DE-8529-9C8A0BA88395}" presName="sibTrans" presStyleCnt="0"/>
      <dgm:spPr/>
    </dgm:pt>
    <dgm:pt modelId="{A4EE6E55-16E2-4A5A-9336-971147A90131}" type="pres">
      <dgm:prSet presAssocID="{AB46F925-A320-4785-9739-5A963F41C766}" presName="node" presStyleLbl="node1" presStyleIdx="1" presStyleCnt="6">
        <dgm:presLayoutVars>
          <dgm:bulletEnabled val="1"/>
        </dgm:presLayoutVars>
      </dgm:prSet>
      <dgm:spPr/>
    </dgm:pt>
    <dgm:pt modelId="{CBC2C857-C83C-47E2-8A4E-14009715D121}" type="pres">
      <dgm:prSet presAssocID="{F7888CCB-4A54-4A48-92C8-376AE2492B71}" presName="sibTrans" presStyleCnt="0"/>
      <dgm:spPr/>
    </dgm:pt>
    <dgm:pt modelId="{F519FF31-EAD4-468A-9C01-7AF91C9DE93F}" type="pres">
      <dgm:prSet presAssocID="{B422C535-7A21-4463-8463-7A9C713EB2C9}" presName="node" presStyleLbl="node1" presStyleIdx="2" presStyleCnt="6">
        <dgm:presLayoutVars>
          <dgm:bulletEnabled val="1"/>
        </dgm:presLayoutVars>
      </dgm:prSet>
      <dgm:spPr/>
    </dgm:pt>
    <dgm:pt modelId="{69A40DA2-2008-43DB-9390-6DC670570395}" type="pres">
      <dgm:prSet presAssocID="{55D7A1C3-DCFD-4A1F-ABD4-589040D1C6C8}" presName="sibTrans" presStyleCnt="0"/>
      <dgm:spPr/>
    </dgm:pt>
    <dgm:pt modelId="{7028036D-B288-4F64-B2A1-F9F76325CC23}" type="pres">
      <dgm:prSet presAssocID="{6005806C-7DF4-46D1-9D63-43B5A7B6D690}" presName="node" presStyleLbl="node1" presStyleIdx="3" presStyleCnt="6">
        <dgm:presLayoutVars>
          <dgm:bulletEnabled val="1"/>
        </dgm:presLayoutVars>
      </dgm:prSet>
      <dgm:spPr/>
    </dgm:pt>
    <dgm:pt modelId="{8F37AFEA-6AB4-471B-9B6E-C5BEAAC184E7}" type="pres">
      <dgm:prSet presAssocID="{698B1C55-E82A-41DC-AFD3-BA2538834CE2}" presName="sibTrans" presStyleCnt="0"/>
      <dgm:spPr/>
    </dgm:pt>
    <dgm:pt modelId="{883B62E0-A0D6-4829-86DA-D7C3DEF82CC8}" type="pres">
      <dgm:prSet presAssocID="{60E68DB8-DB18-467A-8A15-6D85E6D9601B}" presName="node" presStyleLbl="node1" presStyleIdx="4" presStyleCnt="6" custLinFactNeighborY="1613">
        <dgm:presLayoutVars>
          <dgm:bulletEnabled val="1"/>
        </dgm:presLayoutVars>
      </dgm:prSet>
      <dgm:spPr/>
    </dgm:pt>
    <dgm:pt modelId="{B2AD64AB-AC5B-458C-9DDE-B1318C71D2FC}" type="pres">
      <dgm:prSet presAssocID="{DE586D1D-9A65-487F-B619-1C9081E16F8C}" presName="sibTrans" presStyleCnt="0"/>
      <dgm:spPr/>
    </dgm:pt>
    <dgm:pt modelId="{C50EC617-643D-4171-8947-4B9FEC9C6775}" type="pres">
      <dgm:prSet presAssocID="{13F4DDA5-8483-4BEF-B5AF-D49AD8B3D632}" presName="node" presStyleLbl="node1" presStyleIdx="5" presStyleCnt="6" custLinFactNeighborY="1613">
        <dgm:presLayoutVars>
          <dgm:bulletEnabled val="1"/>
        </dgm:presLayoutVars>
      </dgm:prSet>
      <dgm:spPr/>
    </dgm:pt>
  </dgm:ptLst>
  <dgm:cxnLst>
    <dgm:cxn modelId="{D54E2309-B7C0-48AA-AACB-DBC6C10F4613}" type="presOf" srcId="{13F4DDA5-8483-4BEF-B5AF-D49AD8B3D632}" destId="{C50EC617-643D-4171-8947-4B9FEC9C6775}" srcOrd="0" destOrd="0" presId="urn:microsoft.com/office/officeart/2005/8/layout/default"/>
    <dgm:cxn modelId="{709EB31B-015E-4098-AA7C-3B8756ADD10B}" type="presOf" srcId="{B422C535-7A21-4463-8463-7A9C713EB2C9}" destId="{F519FF31-EAD4-468A-9C01-7AF91C9DE93F}" srcOrd="0" destOrd="0" presId="urn:microsoft.com/office/officeart/2005/8/layout/default"/>
    <dgm:cxn modelId="{2EB64224-AD99-44D9-B0BA-26E7ECFA8071}" type="presOf" srcId="{D471F92F-D8F0-4747-AC9C-1AD26E5D21C1}" destId="{6FEF6306-FC88-437B-AEDE-74D3882DE79D}" srcOrd="0" destOrd="0" presId="urn:microsoft.com/office/officeart/2005/8/layout/default"/>
    <dgm:cxn modelId="{A25DB45F-72B7-438E-ACE3-EB2CBAD6B4FB}" srcId="{412EE9BC-41F6-44ED-A04B-F80C2C44ABFD}" destId="{13F4DDA5-8483-4BEF-B5AF-D49AD8B3D632}" srcOrd="5" destOrd="0" parTransId="{4DD09109-BB77-41CD-9456-57412B8A46F4}" sibTransId="{54C86B50-2093-49ED-A3D2-A4506BE83F4D}"/>
    <dgm:cxn modelId="{CBF9F243-EE40-4B09-B6FA-5B1A56EBCD08}" srcId="{412EE9BC-41F6-44ED-A04B-F80C2C44ABFD}" destId="{AB46F925-A320-4785-9739-5A963F41C766}" srcOrd="1" destOrd="0" parTransId="{3358F836-2381-44BE-850D-B22F3B675A8E}" sibTransId="{F7888CCB-4A54-4A48-92C8-376AE2492B71}"/>
    <dgm:cxn modelId="{045A434B-206E-4F05-9B67-C5B4E5B8C6DC}" type="presOf" srcId="{6005806C-7DF4-46D1-9D63-43B5A7B6D690}" destId="{7028036D-B288-4F64-B2A1-F9F76325CC23}" srcOrd="0" destOrd="0" presId="urn:microsoft.com/office/officeart/2005/8/layout/default"/>
    <dgm:cxn modelId="{3EB4AD4B-B7C1-4F8A-AD86-965AE255100F}" srcId="{412EE9BC-41F6-44ED-A04B-F80C2C44ABFD}" destId="{D471F92F-D8F0-4747-AC9C-1AD26E5D21C1}" srcOrd="0" destOrd="0" parTransId="{C67FED1D-342F-4410-AAD5-2DF76179D000}" sibTransId="{71270CBA-D386-49DE-8529-9C8A0BA88395}"/>
    <dgm:cxn modelId="{258C3A51-0907-42C4-9490-CBACCC9DABF3}" srcId="{412EE9BC-41F6-44ED-A04B-F80C2C44ABFD}" destId="{6005806C-7DF4-46D1-9D63-43B5A7B6D690}" srcOrd="3" destOrd="0" parTransId="{E66D4BAC-1DF9-4485-A52F-6051B5A82FF2}" sibTransId="{698B1C55-E82A-41DC-AFD3-BA2538834CE2}"/>
    <dgm:cxn modelId="{AD89D651-B200-4610-B6C2-CF88989C3C34}" type="presOf" srcId="{AB46F925-A320-4785-9739-5A963F41C766}" destId="{A4EE6E55-16E2-4A5A-9336-971147A90131}" srcOrd="0" destOrd="0" presId="urn:microsoft.com/office/officeart/2005/8/layout/default"/>
    <dgm:cxn modelId="{113A0A56-8981-453E-A2D6-39AAD6812903}" srcId="{412EE9BC-41F6-44ED-A04B-F80C2C44ABFD}" destId="{B422C535-7A21-4463-8463-7A9C713EB2C9}" srcOrd="2" destOrd="0" parTransId="{7C4AD44A-1663-4E9D-A4F5-C7F8F3C43156}" sibTransId="{55D7A1C3-DCFD-4A1F-ABD4-589040D1C6C8}"/>
    <dgm:cxn modelId="{90FD5780-4FDC-44EE-A571-A9F01CA3E00C}" type="presOf" srcId="{412EE9BC-41F6-44ED-A04B-F80C2C44ABFD}" destId="{516A4E65-6A10-4019-A5FD-2A66DA941759}" srcOrd="0" destOrd="0" presId="urn:microsoft.com/office/officeart/2005/8/layout/default"/>
    <dgm:cxn modelId="{B0ED1EA5-268D-4215-90F0-D5AEEBFF152C}" srcId="{412EE9BC-41F6-44ED-A04B-F80C2C44ABFD}" destId="{60E68DB8-DB18-467A-8A15-6D85E6D9601B}" srcOrd="4" destOrd="0" parTransId="{4C98924B-0733-4F10-87BD-454ECBEDAF48}" sibTransId="{DE586D1D-9A65-487F-B619-1C9081E16F8C}"/>
    <dgm:cxn modelId="{B54C7DD4-EA8D-4F0E-81C1-978CF141257B}" type="presOf" srcId="{60E68DB8-DB18-467A-8A15-6D85E6D9601B}" destId="{883B62E0-A0D6-4829-86DA-D7C3DEF82CC8}" srcOrd="0" destOrd="0" presId="urn:microsoft.com/office/officeart/2005/8/layout/default"/>
    <dgm:cxn modelId="{FF9F04ED-C7B1-418D-9D05-5319E996CDD1}" type="presParOf" srcId="{516A4E65-6A10-4019-A5FD-2A66DA941759}" destId="{6FEF6306-FC88-437B-AEDE-74D3882DE79D}" srcOrd="0" destOrd="0" presId="urn:microsoft.com/office/officeart/2005/8/layout/default"/>
    <dgm:cxn modelId="{0C7B197D-866C-4486-B97F-5E3152D94828}" type="presParOf" srcId="{516A4E65-6A10-4019-A5FD-2A66DA941759}" destId="{74F79222-B29B-49D4-A9DB-1DE9BD44BE7A}" srcOrd="1" destOrd="0" presId="urn:microsoft.com/office/officeart/2005/8/layout/default"/>
    <dgm:cxn modelId="{961E0E87-DF74-4E27-9984-B6BB169C678F}" type="presParOf" srcId="{516A4E65-6A10-4019-A5FD-2A66DA941759}" destId="{A4EE6E55-16E2-4A5A-9336-971147A90131}" srcOrd="2" destOrd="0" presId="urn:microsoft.com/office/officeart/2005/8/layout/default"/>
    <dgm:cxn modelId="{FFE3148B-5467-4659-8B92-4B189BDD4F0C}" type="presParOf" srcId="{516A4E65-6A10-4019-A5FD-2A66DA941759}" destId="{CBC2C857-C83C-47E2-8A4E-14009715D121}" srcOrd="3" destOrd="0" presId="urn:microsoft.com/office/officeart/2005/8/layout/default"/>
    <dgm:cxn modelId="{1C918DAC-E8A5-48A8-8EB5-C9E068DFEA43}" type="presParOf" srcId="{516A4E65-6A10-4019-A5FD-2A66DA941759}" destId="{F519FF31-EAD4-468A-9C01-7AF91C9DE93F}" srcOrd="4" destOrd="0" presId="urn:microsoft.com/office/officeart/2005/8/layout/default"/>
    <dgm:cxn modelId="{242FCC4A-06C1-4A61-9090-0EAA31C50D1C}" type="presParOf" srcId="{516A4E65-6A10-4019-A5FD-2A66DA941759}" destId="{69A40DA2-2008-43DB-9390-6DC670570395}" srcOrd="5" destOrd="0" presId="urn:microsoft.com/office/officeart/2005/8/layout/default"/>
    <dgm:cxn modelId="{350BEAC6-7BD2-42D9-91C8-A6D40662C7A6}" type="presParOf" srcId="{516A4E65-6A10-4019-A5FD-2A66DA941759}" destId="{7028036D-B288-4F64-B2A1-F9F76325CC23}" srcOrd="6" destOrd="0" presId="urn:microsoft.com/office/officeart/2005/8/layout/default"/>
    <dgm:cxn modelId="{D0A1C401-A63D-4350-B490-EEA83CE5EDB0}" type="presParOf" srcId="{516A4E65-6A10-4019-A5FD-2A66DA941759}" destId="{8F37AFEA-6AB4-471B-9B6E-C5BEAAC184E7}" srcOrd="7" destOrd="0" presId="urn:microsoft.com/office/officeart/2005/8/layout/default"/>
    <dgm:cxn modelId="{DE6B47EC-6A3A-4CB5-87F3-0352043708AC}" type="presParOf" srcId="{516A4E65-6A10-4019-A5FD-2A66DA941759}" destId="{883B62E0-A0D6-4829-86DA-D7C3DEF82CC8}" srcOrd="8" destOrd="0" presId="urn:microsoft.com/office/officeart/2005/8/layout/default"/>
    <dgm:cxn modelId="{553E3C31-E864-43F3-8C5F-2D5F0D9AA3BE}" type="presParOf" srcId="{516A4E65-6A10-4019-A5FD-2A66DA941759}" destId="{B2AD64AB-AC5B-458C-9DDE-B1318C71D2FC}" srcOrd="9" destOrd="0" presId="urn:microsoft.com/office/officeart/2005/8/layout/default"/>
    <dgm:cxn modelId="{80193F6E-E0A4-4300-9E68-AAF51454D24A}" type="presParOf" srcId="{516A4E65-6A10-4019-A5FD-2A66DA941759}" destId="{C50EC617-643D-4171-8947-4B9FEC9C677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2EE9BC-41F6-44ED-A04B-F80C2C44ABFD}"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D471F92F-D8F0-4747-AC9C-1AD26E5D21C1}">
      <dgm:prSet phldrT="[Text]"/>
      <dgm:spPr/>
      <dgm:t>
        <a:bodyPr/>
        <a:lstStyle/>
        <a:p>
          <a:r>
            <a:rPr lang="en-US" dirty="0"/>
            <a:t>Bulk density </a:t>
          </a:r>
        </a:p>
      </dgm:t>
    </dgm:pt>
    <dgm:pt modelId="{C67FED1D-342F-4410-AAD5-2DF76179D000}" type="parTrans" cxnId="{3EB4AD4B-B7C1-4F8A-AD86-965AE255100F}">
      <dgm:prSet/>
      <dgm:spPr/>
      <dgm:t>
        <a:bodyPr/>
        <a:lstStyle/>
        <a:p>
          <a:endParaRPr lang="en-US"/>
        </a:p>
      </dgm:t>
    </dgm:pt>
    <dgm:pt modelId="{71270CBA-D386-49DE-8529-9C8A0BA88395}" type="sibTrans" cxnId="{3EB4AD4B-B7C1-4F8A-AD86-965AE255100F}">
      <dgm:prSet/>
      <dgm:spPr/>
      <dgm:t>
        <a:bodyPr/>
        <a:lstStyle/>
        <a:p>
          <a:endParaRPr lang="en-US"/>
        </a:p>
      </dgm:t>
    </dgm:pt>
    <dgm:pt modelId="{AB46F925-A320-4785-9739-5A963F41C766}">
      <dgm:prSet phldrT="[Text]" custT="1"/>
      <dgm:spPr>
        <a:blipFill>
          <a:blip xmlns:r="http://schemas.openxmlformats.org/officeDocument/2006/relationships" r:embed="rId1"/>
          <a:stretch>
            <a:fillRect/>
          </a:stretch>
        </a:blipFill>
      </dgm:spPr>
      <dgm:t>
        <a:bodyPr/>
        <a:lstStyle/>
        <a:p>
          <a:r>
            <a:rPr lang="en-US">
              <a:noFill/>
            </a:rPr>
            <a:t> </a:t>
          </a:r>
        </a:p>
      </dgm:t>
    </dgm:pt>
    <dgm:pt modelId="{3358F836-2381-44BE-850D-B22F3B675A8E}" type="parTrans" cxnId="{CBF9F243-EE40-4B09-B6FA-5B1A56EBCD08}">
      <dgm:prSet/>
      <dgm:spPr/>
      <dgm:t>
        <a:bodyPr/>
        <a:lstStyle/>
        <a:p>
          <a:endParaRPr lang="en-US"/>
        </a:p>
      </dgm:t>
    </dgm:pt>
    <dgm:pt modelId="{F7888CCB-4A54-4A48-92C8-376AE2492B71}" type="sibTrans" cxnId="{CBF9F243-EE40-4B09-B6FA-5B1A56EBCD08}">
      <dgm:prSet/>
      <dgm:spPr/>
      <dgm:t>
        <a:bodyPr/>
        <a:lstStyle/>
        <a:p>
          <a:endParaRPr lang="en-US"/>
        </a:p>
      </dgm:t>
    </dgm:pt>
    <dgm:pt modelId="{B422C535-7A21-4463-8463-7A9C713EB2C9}">
      <dgm:prSet phldrT="[Text]"/>
      <dgm:spPr/>
      <dgm:t>
        <a:bodyPr/>
        <a:lstStyle/>
        <a:p>
          <a:r>
            <a:rPr lang="en-US" dirty="0"/>
            <a:t>Gravimetric moisture content</a:t>
          </a:r>
        </a:p>
      </dgm:t>
    </dgm:pt>
    <dgm:pt modelId="{7C4AD44A-1663-4E9D-A4F5-C7F8F3C43156}" type="parTrans" cxnId="{113A0A56-8981-453E-A2D6-39AAD6812903}">
      <dgm:prSet/>
      <dgm:spPr/>
      <dgm:t>
        <a:bodyPr/>
        <a:lstStyle/>
        <a:p>
          <a:endParaRPr lang="en-US"/>
        </a:p>
      </dgm:t>
    </dgm:pt>
    <dgm:pt modelId="{55D7A1C3-DCFD-4A1F-ABD4-589040D1C6C8}" type="sibTrans" cxnId="{113A0A56-8981-453E-A2D6-39AAD6812903}">
      <dgm:prSet/>
      <dgm:spPr/>
      <dgm:t>
        <a:bodyPr/>
        <a:lstStyle/>
        <a:p>
          <a:endParaRPr lang="en-US"/>
        </a:p>
      </dgm:t>
    </dgm:pt>
    <dgm:pt modelId="{6005806C-7DF4-46D1-9D63-43B5A7B6D690}">
      <dgm:prSet phldrT="[Text]" custT="1"/>
      <dgm:spPr>
        <a:blipFill>
          <a:blip xmlns:r="http://schemas.openxmlformats.org/officeDocument/2006/relationships" r:embed="rId2"/>
          <a:stretch>
            <a:fillRect/>
          </a:stretch>
        </a:blipFill>
      </dgm:spPr>
      <dgm:t>
        <a:bodyPr/>
        <a:lstStyle/>
        <a:p>
          <a:r>
            <a:rPr lang="en-US">
              <a:noFill/>
            </a:rPr>
            <a:t> </a:t>
          </a:r>
        </a:p>
      </dgm:t>
    </dgm:pt>
    <dgm:pt modelId="{E66D4BAC-1DF9-4485-A52F-6051B5A82FF2}" type="parTrans" cxnId="{258C3A51-0907-42C4-9490-CBACCC9DABF3}">
      <dgm:prSet/>
      <dgm:spPr/>
      <dgm:t>
        <a:bodyPr/>
        <a:lstStyle/>
        <a:p>
          <a:endParaRPr lang="en-US"/>
        </a:p>
      </dgm:t>
    </dgm:pt>
    <dgm:pt modelId="{698B1C55-E82A-41DC-AFD3-BA2538834CE2}" type="sibTrans" cxnId="{258C3A51-0907-42C4-9490-CBACCC9DABF3}">
      <dgm:prSet/>
      <dgm:spPr/>
      <dgm:t>
        <a:bodyPr/>
        <a:lstStyle/>
        <a:p>
          <a:endParaRPr lang="en-US"/>
        </a:p>
      </dgm:t>
    </dgm:pt>
    <dgm:pt modelId="{60E68DB8-DB18-467A-8A15-6D85E6D9601B}">
      <dgm:prSet phldrT="[Text]"/>
      <dgm:spPr/>
      <dgm:t>
        <a:bodyPr/>
        <a:lstStyle/>
        <a:p>
          <a:r>
            <a:rPr lang="en-US" dirty="0"/>
            <a:t>Volumetric moisture content.</a:t>
          </a:r>
        </a:p>
      </dgm:t>
    </dgm:pt>
    <dgm:pt modelId="{4C98924B-0733-4F10-87BD-454ECBEDAF48}" type="parTrans" cxnId="{B0ED1EA5-268D-4215-90F0-D5AEEBFF152C}">
      <dgm:prSet/>
      <dgm:spPr/>
      <dgm:t>
        <a:bodyPr/>
        <a:lstStyle/>
        <a:p>
          <a:endParaRPr lang="en-US"/>
        </a:p>
      </dgm:t>
    </dgm:pt>
    <dgm:pt modelId="{DE586D1D-9A65-487F-B619-1C9081E16F8C}" type="sibTrans" cxnId="{B0ED1EA5-268D-4215-90F0-D5AEEBFF152C}">
      <dgm:prSet/>
      <dgm:spPr/>
      <dgm:t>
        <a:bodyPr/>
        <a:lstStyle/>
        <a:p>
          <a:endParaRPr lang="en-US"/>
        </a:p>
      </dgm:t>
    </dgm:pt>
    <dgm:pt modelId="{13F4DDA5-8483-4BEF-B5AF-D49AD8B3D632}">
      <dgm:prSet phldrT="[Text]" custT="1"/>
      <dgm:spPr>
        <a:blipFill>
          <a:blip xmlns:r="http://schemas.openxmlformats.org/officeDocument/2006/relationships" r:embed="rId3"/>
          <a:stretch>
            <a:fillRect/>
          </a:stretch>
        </a:blipFill>
      </dgm:spPr>
      <dgm:t>
        <a:bodyPr/>
        <a:lstStyle/>
        <a:p>
          <a:r>
            <a:rPr lang="en-US">
              <a:noFill/>
            </a:rPr>
            <a:t> </a:t>
          </a:r>
        </a:p>
      </dgm:t>
    </dgm:pt>
    <dgm:pt modelId="{4DD09109-BB77-41CD-9456-57412B8A46F4}" type="parTrans" cxnId="{A25DB45F-72B7-438E-ACE3-EB2CBAD6B4FB}">
      <dgm:prSet/>
      <dgm:spPr/>
      <dgm:t>
        <a:bodyPr/>
        <a:lstStyle/>
        <a:p>
          <a:endParaRPr lang="en-US"/>
        </a:p>
      </dgm:t>
    </dgm:pt>
    <dgm:pt modelId="{54C86B50-2093-49ED-A3D2-A4506BE83F4D}" type="sibTrans" cxnId="{A25DB45F-72B7-438E-ACE3-EB2CBAD6B4FB}">
      <dgm:prSet/>
      <dgm:spPr/>
      <dgm:t>
        <a:bodyPr/>
        <a:lstStyle/>
        <a:p>
          <a:endParaRPr lang="en-US"/>
        </a:p>
      </dgm:t>
    </dgm:pt>
    <dgm:pt modelId="{516A4E65-6A10-4019-A5FD-2A66DA941759}" type="pres">
      <dgm:prSet presAssocID="{412EE9BC-41F6-44ED-A04B-F80C2C44ABFD}" presName="diagram" presStyleCnt="0">
        <dgm:presLayoutVars>
          <dgm:dir/>
          <dgm:resizeHandles val="exact"/>
        </dgm:presLayoutVars>
      </dgm:prSet>
      <dgm:spPr/>
    </dgm:pt>
    <dgm:pt modelId="{6FEF6306-FC88-437B-AEDE-74D3882DE79D}" type="pres">
      <dgm:prSet presAssocID="{D471F92F-D8F0-4747-AC9C-1AD26E5D21C1}" presName="node" presStyleLbl="node1" presStyleIdx="0" presStyleCnt="6">
        <dgm:presLayoutVars>
          <dgm:bulletEnabled val="1"/>
        </dgm:presLayoutVars>
      </dgm:prSet>
      <dgm:spPr/>
    </dgm:pt>
    <dgm:pt modelId="{74F79222-B29B-49D4-A9DB-1DE9BD44BE7A}" type="pres">
      <dgm:prSet presAssocID="{71270CBA-D386-49DE-8529-9C8A0BA88395}" presName="sibTrans" presStyleCnt="0"/>
      <dgm:spPr/>
    </dgm:pt>
    <dgm:pt modelId="{A4EE6E55-16E2-4A5A-9336-971147A90131}" type="pres">
      <dgm:prSet presAssocID="{AB46F925-A320-4785-9739-5A963F41C766}" presName="node" presStyleLbl="node1" presStyleIdx="1" presStyleCnt="6">
        <dgm:presLayoutVars>
          <dgm:bulletEnabled val="1"/>
        </dgm:presLayoutVars>
      </dgm:prSet>
      <dgm:spPr/>
    </dgm:pt>
    <dgm:pt modelId="{CBC2C857-C83C-47E2-8A4E-14009715D121}" type="pres">
      <dgm:prSet presAssocID="{F7888CCB-4A54-4A48-92C8-376AE2492B71}" presName="sibTrans" presStyleCnt="0"/>
      <dgm:spPr/>
    </dgm:pt>
    <dgm:pt modelId="{F519FF31-EAD4-468A-9C01-7AF91C9DE93F}" type="pres">
      <dgm:prSet presAssocID="{B422C535-7A21-4463-8463-7A9C713EB2C9}" presName="node" presStyleLbl="node1" presStyleIdx="2" presStyleCnt="6">
        <dgm:presLayoutVars>
          <dgm:bulletEnabled val="1"/>
        </dgm:presLayoutVars>
      </dgm:prSet>
      <dgm:spPr/>
    </dgm:pt>
    <dgm:pt modelId="{69A40DA2-2008-43DB-9390-6DC670570395}" type="pres">
      <dgm:prSet presAssocID="{55D7A1C3-DCFD-4A1F-ABD4-589040D1C6C8}" presName="sibTrans" presStyleCnt="0"/>
      <dgm:spPr/>
    </dgm:pt>
    <dgm:pt modelId="{7028036D-B288-4F64-B2A1-F9F76325CC23}" type="pres">
      <dgm:prSet presAssocID="{6005806C-7DF4-46D1-9D63-43B5A7B6D690}" presName="node" presStyleLbl="node1" presStyleIdx="3" presStyleCnt="6">
        <dgm:presLayoutVars>
          <dgm:bulletEnabled val="1"/>
        </dgm:presLayoutVars>
      </dgm:prSet>
      <dgm:spPr/>
    </dgm:pt>
    <dgm:pt modelId="{8F37AFEA-6AB4-471B-9B6E-C5BEAAC184E7}" type="pres">
      <dgm:prSet presAssocID="{698B1C55-E82A-41DC-AFD3-BA2538834CE2}" presName="sibTrans" presStyleCnt="0"/>
      <dgm:spPr/>
    </dgm:pt>
    <dgm:pt modelId="{883B62E0-A0D6-4829-86DA-D7C3DEF82CC8}" type="pres">
      <dgm:prSet presAssocID="{60E68DB8-DB18-467A-8A15-6D85E6D9601B}" presName="node" presStyleLbl="node1" presStyleIdx="4" presStyleCnt="6" custLinFactNeighborY="1613">
        <dgm:presLayoutVars>
          <dgm:bulletEnabled val="1"/>
        </dgm:presLayoutVars>
      </dgm:prSet>
      <dgm:spPr/>
    </dgm:pt>
    <dgm:pt modelId="{B2AD64AB-AC5B-458C-9DDE-B1318C71D2FC}" type="pres">
      <dgm:prSet presAssocID="{DE586D1D-9A65-487F-B619-1C9081E16F8C}" presName="sibTrans" presStyleCnt="0"/>
      <dgm:spPr/>
    </dgm:pt>
    <dgm:pt modelId="{C50EC617-643D-4171-8947-4B9FEC9C6775}" type="pres">
      <dgm:prSet presAssocID="{13F4DDA5-8483-4BEF-B5AF-D49AD8B3D632}" presName="node" presStyleLbl="node1" presStyleIdx="5" presStyleCnt="6" custLinFactNeighborY="1613">
        <dgm:presLayoutVars>
          <dgm:bulletEnabled val="1"/>
        </dgm:presLayoutVars>
      </dgm:prSet>
      <dgm:spPr/>
    </dgm:pt>
  </dgm:ptLst>
  <dgm:cxnLst>
    <dgm:cxn modelId="{D54E2309-B7C0-48AA-AACB-DBC6C10F4613}" type="presOf" srcId="{13F4DDA5-8483-4BEF-B5AF-D49AD8B3D632}" destId="{C50EC617-643D-4171-8947-4B9FEC9C6775}" srcOrd="0" destOrd="0" presId="urn:microsoft.com/office/officeart/2005/8/layout/default"/>
    <dgm:cxn modelId="{709EB31B-015E-4098-AA7C-3B8756ADD10B}" type="presOf" srcId="{B422C535-7A21-4463-8463-7A9C713EB2C9}" destId="{F519FF31-EAD4-468A-9C01-7AF91C9DE93F}" srcOrd="0" destOrd="0" presId="urn:microsoft.com/office/officeart/2005/8/layout/default"/>
    <dgm:cxn modelId="{2EB64224-AD99-44D9-B0BA-26E7ECFA8071}" type="presOf" srcId="{D471F92F-D8F0-4747-AC9C-1AD26E5D21C1}" destId="{6FEF6306-FC88-437B-AEDE-74D3882DE79D}" srcOrd="0" destOrd="0" presId="urn:microsoft.com/office/officeart/2005/8/layout/default"/>
    <dgm:cxn modelId="{A25DB45F-72B7-438E-ACE3-EB2CBAD6B4FB}" srcId="{412EE9BC-41F6-44ED-A04B-F80C2C44ABFD}" destId="{13F4DDA5-8483-4BEF-B5AF-D49AD8B3D632}" srcOrd="5" destOrd="0" parTransId="{4DD09109-BB77-41CD-9456-57412B8A46F4}" sibTransId="{54C86B50-2093-49ED-A3D2-A4506BE83F4D}"/>
    <dgm:cxn modelId="{CBF9F243-EE40-4B09-B6FA-5B1A56EBCD08}" srcId="{412EE9BC-41F6-44ED-A04B-F80C2C44ABFD}" destId="{AB46F925-A320-4785-9739-5A963F41C766}" srcOrd="1" destOrd="0" parTransId="{3358F836-2381-44BE-850D-B22F3B675A8E}" sibTransId="{F7888CCB-4A54-4A48-92C8-376AE2492B71}"/>
    <dgm:cxn modelId="{045A434B-206E-4F05-9B67-C5B4E5B8C6DC}" type="presOf" srcId="{6005806C-7DF4-46D1-9D63-43B5A7B6D690}" destId="{7028036D-B288-4F64-B2A1-F9F76325CC23}" srcOrd="0" destOrd="0" presId="urn:microsoft.com/office/officeart/2005/8/layout/default"/>
    <dgm:cxn modelId="{3EB4AD4B-B7C1-4F8A-AD86-965AE255100F}" srcId="{412EE9BC-41F6-44ED-A04B-F80C2C44ABFD}" destId="{D471F92F-D8F0-4747-AC9C-1AD26E5D21C1}" srcOrd="0" destOrd="0" parTransId="{C67FED1D-342F-4410-AAD5-2DF76179D000}" sibTransId="{71270CBA-D386-49DE-8529-9C8A0BA88395}"/>
    <dgm:cxn modelId="{258C3A51-0907-42C4-9490-CBACCC9DABF3}" srcId="{412EE9BC-41F6-44ED-A04B-F80C2C44ABFD}" destId="{6005806C-7DF4-46D1-9D63-43B5A7B6D690}" srcOrd="3" destOrd="0" parTransId="{E66D4BAC-1DF9-4485-A52F-6051B5A82FF2}" sibTransId="{698B1C55-E82A-41DC-AFD3-BA2538834CE2}"/>
    <dgm:cxn modelId="{AD89D651-B200-4610-B6C2-CF88989C3C34}" type="presOf" srcId="{AB46F925-A320-4785-9739-5A963F41C766}" destId="{A4EE6E55-16E2-4A5A-9336-971147A90131}" srcOrd="0" destOrd="0" presId="urn:microsoft.com/office/officeart/2005/8/layout/default"/>
    <dgm:cxn modelId="{113A0A56-8981-453E-A2D6-39AAD6812903}" srcId="{412EE9BC-41F6-44ED-A04B-F80C2C44ABFD}" destId="{B422C535-7A21-4463-8463-7A9C713EB2C9}" srcOrd="2" destOrd="0" parTransId="{7C4AD44A-1663-4E9D-A4F5-C7F8F3C43156}" sibTransId="{55D7A1C3-DCFD-4A1F-ABD4-589040D1C6C8}"/>
    <dgm:cxn modelId="{90FD5780-4FDC-44EE-A571-A9F01CA3E00C}" type="presOf" srcId="{412EE9BC-41F6-44ED-A04B-F80C2C44ABFD}" destId="{516A4E65-6A10-4019-A5FD-2A66DA941759}" srcOrd="0" destOrd="0" presId="urn:microsoft.com/office/officeart/2005/8/layout/default"/>
    <dgm:cxn modelId="{B0ED1EA5-268D-4215-90F0-D5AEEBFF152C}" srcId="{412EE9BC-41F6-44ED-A04B-F80C2C44ABFD}" destId="{60E68DB8-DB18-467A-8A15-6D85E6D9601B}" srcOrd="4" destOrd="0" parTransId="{4C98924B-0733-4F10-87BD-454ECBEDAF48}" sibTransId="{DE586D1D-9A65-487F-B619-1C9081E16F8C}"/>
    <dgm:cxn modelId="{B54C7DD4-EA8D-4F0E-81C1-978CF141257B}" type="presOf" srcId="{60E68DB8-DB18-467A-8A15-6D85E6D9601B}" destId="{883B62E0-A0D6-4829-86DA-D7C3DEF82CC8}" srcOrd="0" destOrd="0" presId="urn:microsoft.com/office/officeart/2005/8/layout/default"/>
    <dgm:cxn modelId="{FF9F04ED-C7B1-418D-9D05-5319E996CDD1}" type="presParOf" srcId="{516A4E65-6A10-4019-A5FD-2A66DA941759}" destId="{6FEF6306-FC88-437B-AEDE-74D3882DE79D}" srcOrd="0" destOrd="0" presId="urn:microsoft.com/office/officeart/2005/8/layout/default"/>
    <dgm:cxn modelId="{0C7B197D-866C-4486-B97F-5E3152D94828}" type="presParOf" srcId="{516A4E65-6A10-4019-A5FD-2A66DA941759}" destId="{74F79222-B29B-49D4-A9DB-1DE9BD44BE7A}" srcOrd="1" destOrd="0" presId="urn:microsoft.com/office/officeart/2005/8/layout/default"/>
    <dgm:cxn modelId="{961E0E87-DF74-4E27-9984-B6BB169C678F}" type="presParOf" srcId="{516A4E65-6A10-4019-A5FD-2A66DA941759}" destId="{A4EE6E55-16E2-4A5A-9336-971147A90131}" srcOrd="2" destOrd="0" presId="urn:microsoft.com/office/officeart/2005/8/layout/default"/>
    <dgm:cxn modelId="{FFE3148B-5467-4659-8B92-4B189BDD4F0C}" type="presParOf" srcId="{516A4E65-6A10-4019-A5FD-2A66DA941759}" destId="{CBC2C857-C83C-47E2-8A4E-14009715D121}" srcOrd="3" destOrd="0" presId="urn:microsoft.com/office/officeart/2005/8/layout/default"/>
    <dgm:cxn modelId="{1C918DAC-E8A5-48A8-8EB5-C9E068DFEA43}" type="presParOf" srcId="{516A4E65-6A10-4019-A5FD-2A66DA941759}" destId="{F519FF31-EAD4-468A-9C01-7AF91C9DE93F}" srcOrd="4" destOrd="0" presId="urn:microsoft.com/office/officeart/2005/8/layout/default"/>
    <dgm:cxn modelId="{242FCC4A-06C1-4A61-9090-0EAA31C50D1C}" type="presParOf" srcId="{516A4E65-6A10-4019-A5FD-2A66DA941759}" destId="{69A40DA2-2008-43DB-9390-6DC670570395}" srcOrd="5" destOrd="0" presId="urn:microsoft.com/office/officeart/2005/8/layout/default"/>
    <dgm:cxn modelId="{350BEAC6-7BD2-42D9-91C8-A6D40662C7A6}" type="presParOf" srcId="{516A4E65-6A10-4019-A5FD-2A66DA941759}" destId="{7028036D-B288-4F64-B2A1-F9F76325CC23}" srcOrd="6" destOrd="0" presId="urn:microsoft.com/office/officeart/2005/8/layout/default"/>
    <dgm:cxn modelId="{D0A1C401-A63D-4350-B490-EEA83CE5EDB0}" type="presParOf" srcId="{516A4E65-6A10-4019-A5FD-2A66DA941759}" destId="{8F37AFEA-6AB4-471B-9B6E-C5BEAAC184E7}" srcOrd="7" destOrd="0" presId="urn:microsoft.com/office/officeart/2005/8/layout/default"/>
    <dgm:cxn modelId="{DE6B47EC-6A3A-4CB5-87F3-0352043708AC}" type="presParOf" srcId="{516A4E65-6A10-4019-A5FD-2A66DA941759}" destId="{883B62E0-A0D6-4829-86DA-D7C3DEF82CC8}" srcOrd="8" destOrd="0" presId="urn:microsoft.com/office/officeart/2005/8/layout/default"/>
    <dgm:cxn modelId="{553E3C31-E864-43F3-8C5F-2D5F0D9AA3BE}" type="presParOf" srcId="{516A4E65-6A10-4019-A5FD-2A66DA941759}" destId="{B2AD64AB-AC5B-458C-9DDE-B1318C71D2FC}" srcOrd="9" destOrd="0" presId="urn:microsoft.com/office/officeart/2005/8/layout/default"/>
    <dgm:cxn modelId="{80193F6E-E0A4-4300-9E68-AAF51454D24A}" type="presParOf" srcId="{516A4E65-6A10-4019-A5FD-2A66DA941759}" destId="{C50EC617-643D-4171-8947-4B9FEC9C677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0E480E-0E5F-4A6C-AC1A-85F618AF4A75}"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66E51312-3A33-48D4-92F3-8021B5ECE8E4}">
      <dgm:prSet phldrT="[Text]"/>
      <dgm:spPr/>
      <dgm:t>
        <a:bodyPr/>
        <a:lstStyle/>
        <a:p>
          <a:r>
            <a:rPr lang="en-US" dirty="0"/>
            <a:t>Bulk Density </a:t>
          </a:r>
        </a:p>
      </dgm:t>
    </dgm:pt>
    <dgm:pt modelId="{C4C783E7-B828-42A0-8FB0-4A096B6B4FB6}" type="parTrans" cxnId="{AAA3EC5B-A002-45C1-806D-7E4FB8483FCB}">
      <dgm:prSet/>
      <dgm:spPr/>
      <dgm:t>
        <a:bodyPr/>
        <a:lstStyle/>
        <a:p>
          <a:endParaRPr lang="en-US"/>
        </a:p>
      </dgm:t>
    </dgm:pt>
    <dgm:pt modelId="{237289B7-5B59-4004-9A6D-BFED50480AB3}" type="sibTrans" cxnId="{AAA3EC5B-A002-45C1-806D-7E4FB8483FCB}">
      <dgm:prSet/>
      <dgm:spPr/>
      <dgm:t>
        <a:bodyPr/>
        <a:lstStyle/>
        <a:p>
          <a:endParaRPr lang="en-US"/>
        </a:p>
      </dgm:t>
    </dgm:pt>
    <dgm:pt modelId="{9BC58F03-C682-4023-BF2E-4D233461B974}">
      <dgm:prSet phldrT="[Text]"/>
      <dgm:spPr/>
      <dgm:t>
        <a:bodyPr/>
        <a:lstStyle/>
        <a:p>
          <a:r>
            <a:rPr lang="en-US" dirty="0"/>
            <a:t>2 samples</a:t>
          </a:r>
        </a:p>
      </dgm:t>
    </dgm:pt>
    <dgm:pt modelId="{AA484507-2D13-491D-A4D8-4977EC7E0DD8}" type="parTrans" cxnId="{2EDF17C4-F3C6-44FC-9B68-1D4EAE7AC25E}">
      <dgm:prSet/>
      <dgm:spPr/>
      <dgm:t>
        <a:bodyPr/>
        <a:lstStyle/>
        <a:p>
          <a:endParaRPr lang="en-US"/>
        </a:p>
      </dgm:t>
    </dgm:pt>
    <dgm:pt modelId="{9608BB99-82AA-43B7-BD63-A5D5BFB155D1}" type="sibTrans" cxnId="{2EDF17C4-F3C6-44FC-9B68-1D4EAE7AC25E}">
      <dgm:prSet/>
      <dgm:spPr/>
      <dgm:t>
        <a:bodyPr/>
        <a:lstStyle/>
        <a:p>
          <a:endParaRPr lang="en-US"/>
        </a:p>
      </dgm:t>
    </dgm:pt>
    <dgm:pt modelId="{964DE511-9074-4695-908D-84CB4821D746}">
      <dgm:prSet phldrT="[Text]"/>
      <dgm:spPr/>
      <dgm:t>
        <a:bodyPr/>
        <a:lstStyle/>
        <a:p>
          <a:r>
            <a:rPr lang="en-US" dirty="0"/>
            <a:t>Repeatability  </a:t>
          </a:r>
        </a:p>
      </dgm:t>
    </dgm:pt>
    <dgm:pt modelId="{0472607A-5823-4045-8AA9-18126EDB583A}" type="parTrans" cxnId="{3E66E4D6-0785-47B9-BCD5-3F278C5620C7}">
      <dgm:prSet/>
      <dgm:spPr/>
      <dgm:t>
        <a:bodyPr/>
        <a:lstStyle/>
        <a:p>
          <a:endParaRPr lang="en-US"/>
        </a:p>
      </dgm:t>
    </dgm:pt>
    <dgm:pt modelId="{569DAD58-6DBA-47F2-B235-223161823DA6}" type="sibTrans" cxnId="{3E66E4D6-0785-47B9-BCD5-3F278C5620C7}">
      <dgm:prSet/>
      <dgm:spPr/>
      <dgm:t>
        <a:bodyPr/>
        <a:lstStyle/>
        <a:p>
          <a:endParaRPr lang="en-US"/>
        </a:p>
      </dgm:t>
    </dgm:pt>
    <dgm:pt modelId="{308C48B4-9AC0-4648-9702-A111789ED7FC}">
      <dgm:prSet phldrT="[Text]"/>
      <dgm:spPr/>
      <dgm:t>
        <a:bodyPr/>
        <a:lstStyle/>
        <a:p>
          <a:r>
            <a:rPr lang="en-US" dirty="0"/>
            <a:t>Gravimetric soil moisture content	</a:t>
          </a:r>
        </a:p>
      </dgm:t>
    </dgm:pt>
    <dgm:pt modelId="{050A2958-EFE6-4C97-8F74-86EF118DDBF6}" type="parTrans" cxnId="{7AB63303-A292-42EB-B5D2-4606EB954537}">
      <dgm:prSet/>
      <dgm:spPr/>
      <dgm:t>
        <a:bodyPr/>
        <a:lstStyle/>
        <a:p>
          <a:endParaRPr lang="en-US"/>
        </a:p>
      </dgm:t>
    </dgm:pt>
    <dgm:pt modelId="{EB212B30-89F4-4020-8E82-B7C112670803}" type="sibTrans" cxnId="{7AB63303-A292-42EB-B5D2-4606EB954537}">
      <dgm:prSet/>
      <dgm:spPr/>
      <dgm:t>
        <a:bodyPr/>
        <a:lstStyle/>
        <a:p>
          <a:endParaRPr lang="en-US"/>
        </a:p>
      </dgm:t>
    </dgm:pt>
    <dgm:pt modelId="{A57E5C05-8D17-4BEE-8E18-F34828B5AF8C}">
      <dgm:prSet phldrT="[Text]"/>
      <dgm:spPr/>
      <dgm:t>
        <a:bodyPr/>
        <a:lstStyle/>
        <a:p>
          <a:r>
            <a:rPr lang="en-US" dirty="0"/>
            <a:t>9 samples </a:t>
          </a:r>
        </a:p>
      </dgm:t>
    </dgm:pt>
    <dgm:pt modelId="{0559F604-B74B-42A4-A25E-E4C05E33CF38}" type="parTrans" cxnId="{84558EDA-F142-45B5-8D7A-F92F2520B6C7}">
      <dgm:prSet/>
      <dgm:spPr/>
      <dgm:t>
        <a:bodyPr/>
        <a:lstStyle/>
        <a:p>
          <a:endParaRPr lang="en-US"/>
        </a:p>
      </dgm:t>
    </dgm:pt>
    <dgm:pt modelId="{13FFDEF2-58D4-465F-9955-1BEE2E5FAA0C}" type="sibTrans" cxnId="{84558EDA-F142-45B5-8D7A-F92F2520B6C7}">
      <dgm:prSet/>
      <dgm:spPr/>
      <dgm:t>
        <a:bodyPr/>
        <a:lstStyle/>
        <a:p>
          <a:endParaRPr lang="en-US"/>
        </a:p>
      </dgm:t>
    </dgm:pt>
    <dgm:pt modelId="{30FEA814-89C8-49E5-B4D1-323292348093}">
      <dgm:prSet phldrT="[Text]"/>
      <dgm:spPr/>
      <dgm:t>
        <a:bodyPr/>
        <a:lstStyle/>
        <a:p>
          <a:r>
            <a:rPr lang="en-US" dirty="0"/>
            <a:t>Repeatability </a:t>
          </a:r>
        </a:p>
      </dgm:t>
    </dgm:pt>
    <dgm:pt modelId="{42F2E1E9-E400-4737-8AAC-334D53CF3938}" type="parTrans" cxnId="{A42F16FB-2628-4642-AEFB-3AF802104228}">
      <dgm:prSet/>
      <dgm:spPr/>
      <dgm:t>
        <a:bodyPr/>
        <a:lstStyle/>
        <a:p>
          <a:endParaRPr lang="en-US"/>
        </a:p>
      </dgm:t>
    </dgm:pt>
    <dgm:pt modelId="{C5C2CE93-1086-4F3D-A8F2-77E8E15B3E7C}" type="sibTrans" cxnId="{A42F16FB-2628-4642-AEFB-3AF802104228}">
      <dgm:prSet/>
      <dgm:spPr/>
      <dgm:t>
        <a:bodyPr/>
        <a:lstStyle/>
        <a:p>
          <a:endParaRPr lang="en-US"/>
        </a:p>
      </dgm:t>
    </dgm:pt>
    <dgm:pt modelId="{91F20C04-28FE-43EB-B437-20E93828348F}">
      <dgm:prSet phldrT="[Text]"/>
      <dgm:spPr/>
      <dgm:t>
        <a:bodyPr/>
        <a:lstStyle/>
        <a:p>
          <a:r>
            <a:rPr lang="en-US" dirty="0"/>
            <a:t>Volumetric moisture content</a:t>
          </a:r>
        </a:p>
      </dgm:t>
    </dgm:pt>
    <dgm:pt modelId="{C413AAD3-891E-4D05-9FFE-875F3745B83F}" type="parTrans" cxnId="{BB93211E-B00B-457C-B0CC-5B9E87BDBEF7}">
      <dgm:prSet/>
      <dgm:spPr/>
      <dgm:t>
        <a:bodyPr/>
        <a:lstStyle/>
        <a:p>
          <a:endParaRPr lang="en-US"/>
        </a:p>
      </dgm:t>
    </dgm:pt>
    <dgm:pt modelId="{8BFFDE4B-2A1C-40B0-93A6-B2233AE2550F}" type="sibTrans" cxnId="{BB93211E-B00B-457C-B0CC-5B9E87BDBEF7}">
      <dgm:prSet/>
      <dgm:spPr/>
      <dgm:t>
        <a:bodyPr/>
        <a:lstStyle/>
        <a:p>
          <a:endParaRPr lang="en-US"/>
        </a:p>
      </dgm:t>
    </dgm:pt>
    <dgm:pt modelId="{073FA06A-DB31-4670-A7BA-A90BFC541728}">
      <dgm:prSet phldrT="[Text]"/>
      <dgm:spPr/>
      <dgm:t>
        <a:bodyPr/>
        <a:lstStyle/>
        <a:p>
          <a:r>
            <a:rPr lang="en-US" dirty="0"/>
            <a:t>9 samples </a:t>
          </a:r>
        </a:p>
      </dgm:t>
    </dgm:pt>
    <dgm:pt modelId="{FC893B9A-B616-44FB-B621-79F9D6DCC9A9}" type="parTrans" cxnId="{AE27C9D7-3400-49D4-A984-5E6560914428}">
      <dgm:prSet/>
      <dgm:spPr/>
      <dgm:t>
        <a:bodyPr/>
        <a:lstStyle/>
        <a:p>
          <a:endParaRPr lang="en-US"/>
        </a:p>
      </dgm:t>
    </dgm:pt>
    <dgm:pt modelId="{01B61667-A01D-46F5-9968-E66A45BE879B}" type="sibTrans" cxnId="{AE27C9D7-3400-49D4-A984-5E6560914428}">
      <dgm:prSet/>
      <dgm:spPr/>
      <dgm:t>
        <a:bodyPr/>
        <a:lstStyle/>
        <a:p>
          <a:endParaRPr lang="en-US"/>
        </a:p>
      </dgm:t>
    </dgm:pt>
    <dgm:pt modelId="{8D1D12C6-DB03-482D-BECD-4F69C84CE241}">
      <dgm:prSet phldrT="[Text]"/>
      <dgm:spPr/>
      <dgm:t>
        <a:bodyPr/>
        <a:lstStyle/>
        <a:p>
          <a:r>
            <a:rPr lang="en-US" dirty="0"/>
            <a:t>=</a:t>
          </a:r>
          <a:r>
            <a:rPr lang="en-US" baseline="0" dirty="0"/>
            <a:t> bulk density* gravimetric SMC</a:t>
          </a:r>
          <a:endParaRPr lang="en-US" dirty="0"/>
        </a:p>
      </dgm:t>
    </dgm:pt>
    <dgm:pt modelId="{A4AEFDB0-506D-48D5-8A85-F9C0477F1FD4}" type="parTrans" cxnId="{81EA80B7-1061-4A9A-A21B-9FEDC08EBB27}">
      <dgm:prSet/>
      <dgm:spPr/>
      <dgm:t>
        <a:bodyPr/>
        <a:lstStyle/>
        <a:p>
          <a:endParaRPr lang="en-US"/>
        </a:p>
      </dgm:t>
    </dgm:pt>
    <dgm:pt modelId="{34FBC217-7DEA-4453-AB3E-EAC8603689F1}" type="sibTrans" cxnId="{81EA80B7-1061-4A9A-A21B-9FEDC08EBB27}">
      <dgm:prSet/>
      <dgm:spPr/>
      <dgm:t>
        <a:bodyPr/>
        <a:lstStyle/>
        <a:p>
          <a:endParaRPr lang="en-US"/>
        </a:p>
      </dgm:t>
    </dgm:pt>
    <dgm:pt modelId="{8846F1E5-217A-4DB1-AB32-FED51DBCC37C}" type="pres">
      <dgm:prSet presAssocID="{9D0E480E-0E5F-4A6C-AC1A-85F618AF4A75}" presName="Name0" presStyleCnt="0">
        <dgm:presLayoutVars>
          <dgm:dir/>
          <dgm:animLvl val="lvl"/>
          <dgm:resizeHandles val="exact"/>
        </dgm:presLayoutVars>
      </dgm:prSet>
      <dgm:spPr/>
    </dgm:pt>
    <dgm:pt modelId="{5CAA3F90-D57E-4504-816A-101C7D3FC733}" type="pres">
      <dgm:prSet presAssocID="{91F20C04-28FE-43EB-B437-20E93828348F}" presName="boxAndChildren" presStyleCnt="0"/>
      <dgm:spPr/>
    </dgm:pt>
    <dgm:pt modelId="{4A6C629B-EC85-466F-9DA1-CCD603331011}" type="pres">
      <dgm:prSet presAssocID="{91F20C04-28FE-43EB-B437-20E93828348F}" presName="parentTextBox" presStyleLbl="node1" presStyleIdx="0" presStyleCnt="3"/>
      <dgm:spPr/>
    </dgm:pt>
    <dgm:pt modelId="{5BC88385-FA67-4221-AF64-DC000957A168}" type="pres">
      <dgm:prSet presAssocID="{91F20C04-28FE-43EB-B437-20E93828348F}" presName="entireBox" presStyleLbl="node1" presStyleIdx="0" presStyleCnt="3"/>
      <dgm:spPr/>
    </dgm:pt>
    <dgm:pt modelId="{CF16F9F8-154D-4313-98F8-CC2DBB13F5A5}" type="pres">
      <dgm:prSet presAssocID="{91F20C04-28FE-43EB-B437-20E93828348F}" presName="descendantBox" presStyleCnt="0"/>
      <dgm:spPr/>
    </dgm:pt>
    <dgm:pt modelId="{49A69F72-318D-484E-B1E1-CC3709A7AFBC}" type="pres">
      <dgm:prSet presAssocID="{073FA06A-DB31-4670-A7BA-A90BFC541728}" presName="childTextBox" presStyleLbl="fgAccFollowNode1" presStyleIdx="0" presStyleCnt="6">
        <dgm:presLayoutVars>
          <dgm:bulletEnabled val="1"/>
        </dgm:presLayoutVars>
      </dgm:prSet>
      <dgm:spPr/>
    </dgm:pt>
    <dgm:pt modelId="{D108F4EA-C153-4AE1-B096-D4F27FD5A687}" type="pres">
      <dgm:prSet presAssocID="{8D1D12C6-DB03-482D-BECD-4F69C84CE241}" presName="childTextBox" presStyleLbl="fgAccFollowNode1" presStyleIdx="1" presStyleCnt="6">
        <dgm:presLayoutVars>
          <dgm:bulletEnabled val="1"/>
        </dgm:presLayoutVars>
      </dgm:prSet>
      <dgm:spPr/>
    </dgm:pt>
    <dgm:pt modelId="{7F96C73F-BA0B-440B-837C-3882F1818F06}" type="pres">
      <dgm:prSet presAssocID="{EB212B30-89F4-4020-8E82-B7C112670803}" presName="sp" presStyleCnt="0"/>
      <dgm:spPr/>
    </dgm:pt>
    <dgm:pt modelId="{165FF5C0-64D6-4ABD-AB6C-2487B828530F}" type="pres">
      <dgm:prSet presAssocID="{308C48B4-9AC0-4648-9702-A111789ED7FC}" presName="arrowAndChildren" presStyleCnt="0"/>
      <dgm:spPr/>
    </dgm:pt>
    <dgm:pt modelId="{DA668C5B-221D-4098-BCF2-9C5DA373B752}" type="pres">
      <dgm:prSet presAssocID="{308C48B4-9AC0-4648-9702-A111789ED7FC}" presName="parentTextArrow" presStyleLbl="node1" presStyleIdx="0" presStyleCnt="3"/>
      <dgm:spPr/>
    </dgm:pt>
    <dgm:pt modelId="{7B5E7C87-6DAB-438F-9C47-CF7FC33FAD95}" type="pres">
      <dgm:prSet presAssocID="{308C48B4-9AC0-4648-9702-A111789ED7FC}" presName="arrow" presStyleLbl="node1" presStyleIdx="1" presStyleCnt="3"/>
      <dgm:spPr/>
    </dgm:pt>
    <dgm:pt modelId="{674369AA-4CE4-4989-8321-C4675B027A15}" type="pres">
      <dgm:prSet presAssocID="{308C48B4-9AC0-4648-9702-A111789ED7FC}" presName="descendantArrow" presStyleCnt="0"/>
      <dgm:spPr/>
    </dgm:pt>
    <dgm:pt modelId="{7E88847A-3D2E-45AB-A66F-5CCBF0354168}" type="pres">
      <dgm:prSet presAssocID="{A57E5C05-8D17-4BEE-8E18-F34828B5AF8C}" presName="childTextArrow" presStyleLbl="fgAccFollowNode1" presStyleIdx="2" presStyleCnt="6">
        <dgm:presLayoutVars>
          <dgm:bulletEnabled val="1"/>
        </dgm:presLayoutVars>
      </dgm:prSet>
      <dgm:spPr/>
    </dgm:pt>
    <dgm:pt modelId="{DDD91019-3752-4D56-80BF-F4509A6AB3E4}" type="pres">
      <dgm:prSet presAssocID="{30FEA814-89C8-49E5-B4D1-323292348093}" presName="childTextArrow" presStyleLbl="fgAccFollowNode1" presStyleIdx="3" presStyleCnt="6" custLinFactNeighborX="2188" custLinFactNeighborY="-4537">
        <dgm:presLayoutVars>
          <dgm:bulletEnabled val="1"/>
        </dgm:presLayoutVars>
      </dgm:prSet>
      <dgm:spPr/>
    </dgm:pt>
    <dgm:pt modelId="{42E9E8A7-14CC-4F66-B1DA-F73F68DE9676}" type="pres">
      <dgm:prSet presAssocID="{237289B7-5B59-4004-9A6D-BFED50480AB3}" presName="sp" presStyleCnt="0"/>
      <dgm:spPr/>
    </dgm:pt>
    <dgm:pt modelId="{5E90CA4B-8A60-4885-8438-A802DB2D0237}" type="pres">
      <dgm:prSet presAssocID="{66E51312-3A33-48D4-92F3-8021B5ECE8E4}" presName="arrowAndChildren" presStyleCnt="0"/>
      <dgm:spPr/>
    </dgm:pt>
    <dgm:pt modelId="{03DEF23F-5353-4318-B2A4-08BF9AAF2AF5}" type="pres">
      <dgm:prSet presAssocID="{66E51312-3A33-48D4-92F3-8021B5ECE8E4}" presName="parentTextArrow" presStyleLbl="node1" presStyleIdx="1" presStyleCnt="3"/>
      <dgm:spPr/>
    </dgm:pt>
    <dgm:pt modelId="{D2A3EE5E-9D9F-4C28-9D53-F2443ED8BEF1}" type="pres">
      <dgm:prSet presAssocID="{66E51312-3A33-48D4-92F3-8021B5ECE8E4}" presName="arrow" presStyleLbl="node1" presStyleIdx="2" presStyleCnt="3"/>
      <dgm:spPr/>
    </dgm:pt>
    <dgm:pt modelId="{C14C188D-322D-484B-8261-D450BAD85C75}" type="pres">
      <dgm:prSet presAssocID="{66E51312-3A33-48D4-92F3-8021B5ECE8E4}" presName="descendantArrow" presStyleCnt="0"/>
      <dgm:spPr/>
    </dgm:pt>
    <dgm:pt modelId="{6D690917-EB09-46A0-A284-034B02EA26D9}" type="pres">
      <dgm:prSet presAssocID="{9BC58F03-C682-4023-BF2E-4D233461B974}" presName="childTextArrow" presStyleLbl="fgAccFollowNode1" presStyleIdx="4" presStyleCnt="6">
        <dgm:presLayoutVars>
          <dgm:bulletEnabled val="1"/>
        </dgm:presLayoutVars>
      </dgm:prSet>
      <dgm:spPr/>
    </dgm:pt>
    <dgm:pt modelId="{CBC6FD4A-A536-4C2C-B8C5-FDB4820DCBCC}" type="pres">
      <dgm:prSet presAssocID="{964DE511-9074-4695-908D-84CB4821D746}" presName="childTextArrow" presStyleLbl="fgAccFollowNode1" presStyleIdx="5" presStyleCnt="6">
        <dgm:presLayoutVars>
          <dgm:bulletEnabled val="1"/>
        </dgm:presLayoutVars>
      </dgm:prSet>
      <dgm:spPr/>
    </dgm:pt>
  </dgm:ptLst>
  <dgm:cxnLst>
    <dgm:cxn modelId="{7AB63303-A292-42EB-B5D2-4606EB954537}" srcId="{9D0E480E-0E5F-4A6C-AC1A-85F618AF4A75}" destId="{308C48B4-9AC0-4648-9702-A111789ED7FC}" srcOrd="1" destOrd="0" parTransId="{050A2958-EFE6-4C97-8F74-86EF118DDBF6}" sibTransId="{EB212B30-89F4-4020-8E82-B7C112670803}"/>
    <dgm:cxn modelId="{BB93211E-B00B-457C-B0CC-5B9E87BDBEF7}" srcId="{9D0E480E-0E5F-4A6C-AC1A-85F618AF4A75}" destId="{91F20C04-28FE-43EB-B437-20E93828348F}" srcOrd="2" destOrd="0" parTransId="{C413AAD3-891E-4D05-9FFE-875F3745B83F}" sibTransId="{8BFFDE4B-2A1C-40B0-93A6-B2233AE2550F}"/>
    <dgm:cxn modelId="{B1058435-12F9-45B2-A0BF-7A3D672EEF36}" type="presOf" srcId="{8D1D12C6-DB03-482D-BECD-4F69C84CE241}" destId="{D108F4EA-C153-4AE1-B096-D4F27FD5A687}" srcOrd="0" destOrd="0" presId="urn:microsoft.com/office/officeart/2005/8/layout/process4"/>
    <dgm:cxn modelId="{AAA3EC5B-A002-45C1-806D-7E4FB8483FCB}" srcId="{9D0E480E-0E5F-4A6C-AC1A-85F618AF4A75}" destId="{66E51312-3A33-48D4-92F3-8021B5ECE8E4}" srcOrd="0" destOrd="0" parTransId="{C4C783E7-B828-42A0-8FB0-4A096B6B4FB6}" sibTransId="{237289B7-5B59-4004-9A6D-BFED50480AB3}"/>
    <dgm:cxn modelId="{9BDC4464-8CB2-40BD-8CB6-E72F93DE5BA4}" type="presOf" srcId="{91F20C04-28FE-43EB-B437-20E93828348F}" destId="{5BC88385-FA67-4221-AF64-DC000957A168}" srcOrd="1" destOrd="0" presId="urn:microsoft.com/office/officeart/2005/8/layout/process4"/>
    <dgm:cxn modelId="{77864A94-E961-429F-9E59-D88ACE0F0AC3}" type="presOf" srcId="{66E51312-3A33-48D4-92F3-8021B5ECE8E4}" destId="{03DEF23F-5353-4318-B2A4-08BF9AAF2AF5}" srcOrd="0" destOrd="0" presId="urn:microsoft.com/office/officeart/2005/8/layout/process4"/>
    <dgm:cxn modelId="{2F6F7CA0-40F7-4598-9ADE-7EBA126005FF}" type="presOf" srcId="{308C48B4-9AC0-4648-9702-A111789ED7FC}" destId="{7B5E7C87-6DAB-438F-9C47-CF7FC33FAD95}" srcOrd="1" destOrd="0" presId="urn:microsoft.com/office/officeart/2005/8/layout/process4"/>
    <dgm:cxn modelId="{7827E2A1-296B-4C06-BA17-49C32F513085}" type="presOf" srcId="{073FA06A-DB31-4670-A7BA-A90BFC541728}" destId="{49A69F72-318D-484E-B1E1-CC3709A7AFBC}" srcOrd="0" destOrd="0" presId="urn:microsoft.com/office/officeart/2005/8/layout/process4"/>
    <dgm:cxn modelId="{81EA80B7-1061-4A9A-A21B-9FEDC08EBB27}" srcId="{91F20C04-28FE-43EB-B437-20E93828348F}" destId="{8D1D12C6-DB03-482D-BECD-4F69C84CE241}" srcOrd="1" destOrd="0" parTransId="{A4AEFDB0-506D-48D5-8A85-F9C0477F1FD4}" sibTransId="{34FBC217-7DEA-4453-AB3E-EAC8603689F1}"/>
    <dgm:cxn modelId="{2EDF17C4-F3C6-44FC-9B68-1D4EAE7AC25E}" srcId="{66E51312-3A33-48D4-92F3-8021B5ECE8E4}" destId="{9BC58F03-C682-4023-BF2E-4D233461B974}" srcOrd="0" destOrd="0" parTransId="{AA484507-2D13-491D-A4D8-4977EC7E0DD8}" sibTransId="{9608BB99-82AA-43B7-BD63-A5D5BFB155D1}"/>
    <dgm:cxn modelId="{900F4CC9-6D3A-4D8C-AA22-1624DC82D537}" type="presOf" srcId="{91F20C04-28FE-43EB-B437-20E93828348F}" destId="{4A6C629B-EC85-466F-9DA1-CCD603331011}" srcOrd="0" destOrd="0" presId="urn:microsoft.com/office/officeart/2005/8/layout/process4"/>
    <dgm:cxn modelId="{DE95C8CE-087C-466F-B238-40A279C74E2B}" type="presOf" srcId="{9D0E480E-0E5F-4A6C-AC1A-85F618AF4A75}" destId="{8846F1E5-217A-4DB1-AB32-FED51DBCC37C}" srcOrd="0" destOrd="0" presId="urn:microsoft.com/office/officeart/2005/8/layout/process4"/>
    <dgm:cxn modelId="{4AE8C4D2-4228-464E-87A5-BF829692364C}" type="presOf" srcId="{9BC58F03-C682-4023-BF2E-4D233461B974}" destId="{6D690917-EB09-46A0-A284-034B02EA26D9}" srcOrd="0" destOrd="0" presId="urn:microsoft.com/office/officeart/2005/8/layout/process4"/>
    <dgm:cxn modelId="{3E66E4D6-0785-47B9-BCD5-3F278C5620C7}" srcId="{66E51312-3A33-48D4-92F3-8021B5ECE8E4}" destId="{964DE511-9074-4695-908D-84CB4821D746}" srcOrd="1" destOrd="0" parTransId="{0472607A-5823-4045-8AA9-18126EDB583A}" sibTransId="{569DAD58-6DBA-47F2-B235-223161823DA6}"/>
    <dgm:cxn modelId="{4D8F94D7-480B-4870-9926-6C4D3F2F58CC}" type="presOf" srcId="{66E51312-3A33-48D4-92F3-8021B5ECE8E4}" destId="{D2A3EE5E-9D9F-4C28-9D53-F2443ED8BEF1}" srcOrd="1" destOrd="0" presId="urn:microsoft.com/office/officeart/2005/8/layout/process4"/>
    <dgm:cxn modelId="{AE27C9D7-3400-49D4-A984-5E6560914428}" srcId="{91F20C04-28FE-43EB-B437-20E93828348F}" destId="{073FA06A-DB31-4670-A7BA-A90BFC541728}" srcOrd="0" destOrd="0" parTransId="{FC893B9A-B616-44FB-B621-79F9D6DCC9A9}" sibTransId="{01B61667-A01D-46F5-9968-E66A45BE879B}"/>
    <dgm:cxn modelId="{AF1CFDD7-597C-4F15-B454-4736EC7DDB89}" type="presOf" srcId="{964DE511-9074-4695-908D-84CB4821D746}" destId="{CBC6FD4A-A536-4C2C-B8C5-FDB4820DCBCC}" srcOrd="0" destOrd="0" presId="urn:microsoft.com/office/officeart/2005/8/layout/process4"/>
    <dgm:cxn modelId="{041050D8-725C-49F6-BB30-A029D39CF95A}" type="presOf" srcId="{308C48B4-9AC0-4648-9702-A111789ED7FC}" destId="{DA668C5B-221D-4098-BCF2-9C5DA373B752}" srcOrd="0" destOrd="0" presId="urn:microsoft.com/office/officeart/2005/8/layout/process4"/>
    <dgm:cxn modelId="{84558EDA-F142-45B5-8D7A-F92F2520B6C7}" srcId="{308C48B4-9AC0-4648-9702-A111789ED7FC}" destId="{A57E5C05-8D17-4BEE-8E18-F34828B5AF8C}" srcOrd="0" destOrd="0" parTransId="{0559F604-B74B-42A4-A25E-E4C05E33CF38}" sibTransId="{13FFDEF2-58D4-465F-9955-1BEE2E5FAA0C}"/>
    <dgm:cxn modelId="{AF851AE1-B41D-4506-8F0F-841C81811493}" type="presOf" srcId="{A57E5C05-8D17-4BEE-8E18-F34828B5AF8C}" destId="{7E88847A-3D2E-45AB-A66F-5CCBF0354168}" srcOrd="0" destOrd="0" presId="urn:microsoft.com/office/officeart/2005/8/layout/process4"/>
    <dgm:cxn modelId="{A42F16FB-2628-4642-AEFB-3AF802104228}" srcId="{308C48B4-9AC0-4648-9702-A111789ED7FC}" destId="{30FEA814-89C8-49E5-B4D1-323292348093}" srcOrd="1" destOrd="0" parTransId="{42F2E1E9-E400-4737-8AAC-334D53CF3938}" sibTransId="{C5C2CE93-1086-4F3D-A8F2-77E8E15B3E7C}"/>
    <dgm:cxn modelId="{59DD8DFD-3A5A-4CA7-A774-14C27D3B6A7D}" type="presOf" srcId="{30FEA814-89C8-49E5-B4D1-323292348093}" destId="{DDD91019-3752-4D56-80BF-F4509A6AB3E4}" srcOrd="0" destOrd="0" presId="urn:microsoft.com/office/officeart/2005/8/layout/process4"/>
    <dgm:cxn modelId="{1A608AA0-B3FF-4010-8761-066604A0E572}" type="presParOf" srcId="{8846F1E5-217A-4DB1-AB32-FED51DBCC37C}" destId="{5CAA3F90-D57E-4504-816A-101C7D3FC733}" srcOrd="0" destOrd="0" presId="urn:microsoft.com/office/officeart/2005/8/layout/process4"/>
    <dgm:cxn modelId="{22F130D3-12BD-403F-8E53-5AC5A57E214B}" type="presParOf" srcId="{5CAA3F90-D57E-4504-816A-101C7D3FC733}" destId="{4A6C629B-EC85-466F-9DA1-CCD603331011}" srcOrd="0" destOrd="0" presId="urn:microsoft.com/office/officeart/2005/8/layout/process4"/>
    <dgm:cxn modelId="{D6F32973-FFEC-4368-99C1-38665F821D90}" type="presParOf" srcId="{5CAA3F90-D57E-4504-816A-101C7D3FC733}" destId="{5BC88385-FA67-4221-AF64-DC000957A168}" srcOrd="1" destOrd="0" presId="urn:microsoft.com/office/officeart/2005/8/layout/process4"/>
    <dgm:cxn modelId="{B380E891-BAB5-49D3-AB11-6B8B3C4CFAEF}" type="presParOf" srcId="{5CAA3F90-D57E-4504-816A-101C7D3FC733}" destId="{CF16F9F8-154D-4313-98F8-CC2DBB13F5A5}" srcOrd="2" destOrd="0" presId="urn:microsoft.com/office/officeart/2005/8/layout/process4"/>
    <dgm:cxn modelId="{234BBA0F-2DA5-40F4-91D5-54DB03E340A4}" type="presParOf" srcId="{CF16F9F8-154D-4313-98F8-CC2DBB13F5A5}" destId="{49A69F72-318D-484E-B1E1-CC3709A7AFBC}" srcOrd="0" destOrd="0" presId="urn:microsoft.com/office/officeart/2005/8/layout/process4"/>
    <dgm:cxn modelId="{B1E82FA4-D1CD-4E08-AF8D-04CCEC9E366D}" type="presParOf" srcId="{CF16F9F8-154D-4313-98F8-CC2DBB13F5A5}" destId="{D108F4EA-C153-4AE1-B096-D4F27FD5A687}" srcOrd="1" destOrd="0" presId="urn:microsoft.com/office/officeart/2005/8/layout/process4"/>
    <dgm:cxn modelId="{709BD062-4A53-434A-8D93-1E168A9A2D73}" type="presParOf" srcId="{8846F1E5-217A-4DB1-AB32-FED51DBCC37C}" destId="{7F96C73F-BA0B-440B-837C-3882F1818F06}" srcOrd="1" destOrd="0" presId="urn:microsoft.com/office/officeart/2005/8/layout/process4"/>
    <dgm:cxn modelId="{FBAED035-3481-41D8-8887-B58C76ED84BE}" type="presParOf" srcId="{8846F1E5-217A-4DB1-AB32-FED51DBCC37C}" destId="{165FF5C0-64D6-4ABD-AB6C-2487B828530F}" srcOrd="2" destOrd="0" presId="urn:microsoft.com/office/officeart/2005/8/layout/process4"/>
    <dgm:cxn modelId="{5CA75139-43CB-49F1-9DAA-4F2B3B3B5917}" type="presParOf" srcId="{165FF5C0-64D6-4ABD-AB6C-2487B828530F}" destId="{DA668C5B-221D-4098-BCF2-9C5DA373B752}" srcOrd="0" destOrd="0" presId="urn:microsoft.com/office/officeart/2005/8/layout/process4"/>
    <dgm:cxn modelId="{332CD7E8-9B00-4CA5-A5E5-B06FA4B492E3}" type="presParOf" srcId="{165FF5C0-64D6-4ABD-AB6C-2487B828530F}" destId="{7B5E7C87-6DAB-438F-9C47-CF7FC33FAD95}" srcOrd="1" destOrd="0" presId="urn:microsoft.com/office/officeart/2005/8/layout/process4"/>
    <dgm:cxn modelId="{1821FA51-A5C7-4B80-880D-C6350823A40D}" type="presParOf" srcId="{165FF5C0-64D6-4ABD-AB6C-2487B828530F}" destId="{674369AA-4CE4-4989-8321-C4675B027A15}" srcOrd="2" destOrd="0" presId="urn:microsoft.com/office/officeart/2005/8/layout/process4"/>
    <dgm:cxn modelId="{7BFEBA6E-CE84-4718-BDC6-CDD2F4C14AA4}" type="presParOf" srcId="{674369AA-4CE4-4989-8321-C4675B027A15}" destId="{7E88847A-3D2E-45AB-A66F-5CCBF0354168}" srcOrd="0" destOrd="0" presId="urn:microsoft.com/office/officeart/2005/8/layout/process4"/>
    <dgm:cxn modelId="{6B23EFA9-0D32-4514-BA07-73948520A815}" type="presParOf" srcId="{674369AA-4CE4-4989-8321-C4675B027A15}" destId="{DDD91019-3752-4D56-80BF-F4509A6AB3E4}" srcOrd="1" destOrd="0" presId="urn:microsoft.com/office/officeart/2005/8/layout/process4"/>
    <dgm:cxn modelId="{5BC7935D-7CC3-41DB-9CD9-BA9FC0FA42D8}" type="presParOf" srcId="{8846F1E5-217A-4DB1-AB32-FED51DBCC37C}" destId="{42E9E8A7-14CC-4F66-B1DA-F73F68DE9676}" srcOrd="3" destOrd="0" presId="urn:microsoft.com/office/officeart/2005/8/layout/process4"/>
    <dgm:cxn modelId="{79835063-AE8E-4B64-B5C4-5AB364D39C93}" type="presParOf" srcId="{8846F1E5-217A-4DB1-AB32-FED51DBCC37C}" destId="{5E90CA4B-8A60-4885-8438-A802DB2D0237}" srcOrd="4" destOrd="0" presId="urn:microsoft.com/office/officeart/2005/8/layout/process4"/>
    <dgm:cxn modelId="{7144FCDF-35CE-4FC6-B195-A24D738AB22F}" type="presParOf" srcId="{5E90CA4B-8A60-4885-8438-A802DB2D0237}" destId="{03DEF23F-5353-4318-B2A4-08BF9AAF2AF5}" srcOrd="0" destOrd="0" presId="urn:microsoft.com/office/officeart/2005/8/layout/process4"/>
    <dgm:cxn modelId="{398A68FE-DE0E-4BCA-ADB8-C0A269CCC305}" type="presParOf" srcId="{5E90CA4B-8A60-4885-8438-A802DB2D0237}" destId="{D2A3EE5E-9D9F-4C28-9D53-F2443ED8BEF1}" srcOrd="1" destOrd="0" presId="urn:microsoft.com/office/officeart/2005/8/layout/process4"/>
    <dgm:cxn modelId="{D6E3774E-5FBE-43B5-85F2-87F788D952E7}" type="presParOf" srcId="{5E90CA4B-8A60-4885-8438-A802DB2D0237}" destId="{C14C188D-322D-484B-8261-D450BAD85C75}" srcOrd="2" destOrd="0" presId="urn:microsoft.com/office/officeart/2005/8/layout/process4"/>
    <dgm:cxn modelId="{60AD01DE-9783-4687-9B21-44469EC1E4C3}" type="presParOf" srcId="{C14C188D-322D-484B-8261-D450BAD85C75}" destId="{6D690917-EB09-46A0-A284-034B02EA26D9}" srcOrd="0" destOrd="0" presId="urn:microsoft.com/office/officeart/2005/8/layout/process4"/>
    <dgm:cxn modelId="{A54C1891-6D2F-4419-B95C-8B63C2CBCEDA}" type="presParOf" srcId="{C14C188D-322D-484B-8261-D450BAD85C75}" destId="{CBC6FD4A-A536-4C2C-B8C5-FDB4820DCBCC}"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1E8EBA-451D-4B54-A7A3-A9441A7B90FD}"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66C999CE-9FEC-4225-BC07-620D63DDE78A}">
      <dgm:prSet phldrT="[Text]"/>
      <dgm:spPr/>
      <dgm:t>
        <a:bodyPr/>
        <a:lstStyle/>
        <a:p>
          <a:r>
            <a:rPr lang="en-US" dirty="0"/>
            <a:t>Sensor data</a:t>
          </a:r>
        </a:p>
      </dgm:t>
    </dgm:pt>
    <dgm:pt modelId="{33A9A1A7-FAD3-40F7-B3C1-C79E59FC3577}" type="parTrans" cxnId="{8F6C0CF4-4D5B-453A-9E2F-7F910B840C80}">
      <dgm:prSet/>
      <dgm:spPr/>
      <dgm:t>
        <a:bodyPr/>
        <a:lstStyle/>
        <a:p>
          <a:endParaRPr lang="en-US"/>
        </a:p>
      </dgm:t>
    </dgm:pt>
    <dgm:pt modelId="{58598BD6-B58B-48EE-97E4-FD4F5AE438A4}" type="sibTrans" cxnId="{8F6C0CF4-4D5B-453A-9E2F-7F910B840C80}">
      <dgm:prSet/>
      <dgm:spPr/>
      <dgm:t>
        <a:bodyPr/>
        <a:lstStyle/>
        <a:p>
          <a:endParaRPr lang="en-US"/>
        </a:p>
      </dgm:t>
    </dgm:pt>
    <dgm:pt modelId="{63FD2BB5-AC03-490F-B91C-59FBDB962BC6}">
      <dgm:prSet phldrT="[Text]"/>
      <dgm:spPr/>
      <dgm:t>
        <a:bodyPr/>
        <a:lstStyle/>
        <a:p>
          <a:r>
            <a:rPr lang="en-US" dirty="0"/>
            <a:t>Sensor 1	</a:t>
          </a:r>
        </a:p>
      </dgm:t>
    </dgm:pt>
    <dgm:pt modelId="{CDF84916-2E69-48E2-BA60-24E9133517ED}" type="parTrans" cxnId="{DA40D918-5D1E-4C42-8D5D-B99EFF5A26FC}">
      <dgm:prSet/>
      <dgm:spPr/>
      <dgm:t>
        <a:bodyPr/>
        <a:lstStyle/>
        <a:p>
          <a:endParaRPr lang="en-US"/>
        </a:p>
      </dgm:t>
    </dgm:pt>
    <dgm:pt modelId="{C2403B1D-FDFB-4F95-B24D-91C20FBC55F7}" type="sibTrans" cxnId="{DA40D918-5D1E-4C42-8D5D-B99EFF5A26FC}">
      <dgm:prSet/>
      <dgm:spPr/>
      <dgm:t>
        <a:bodyPr/>
        <a:lstStyle/>
        <a:p>
          <a:endParaRPr lang="en-US"/>
        </a:p>
      </dgm:t>
    </dgm:pt>
    <dgm:pt modelId="{FE594E03-83B2-44AA-8092-74D518D70384}">
      <dgm:prSet phldrT="[Text]"/>
      <dgm:spPr/>
      <dgm:t>
        <a:bodyPr/>
        <a:lstStyle/>
        <a:p>
          <a:r>
            <a:rPr lang="en-US" dirty="0"/>
            <a:t>Sensor 2 </a:t>
          </a:r>
        </a:p>
      </dgm:t>
    </dgm:pt>
    <dgm:pt modelId="{1DFFB14D-40A1-4B89-AF4A-C9069F9CDD2A}" type="parTrans" cxnId="{C0CF7DF3-5012-442E-B0A5-7FB93B9A94F3}">
      <dgm:prSet/>
      <dgm:spPr/>
      <dgm:t>
        <a:bodyPr/>
        <a:lstStyle/>
        <a:p>
          <a:endParaRPr lang="en-US"/>
        </a:p>
      </dgm:t>
    </dgm:pt>
    <dgm:pt modelId="{995F91F4-339F-4EAD-9E57-45E9202739BE}" type="sibTrans" cxnId="{C0CF7DF3-5012-442E-B0A5-7FB93B9A94F3}">
      <dgm:prSet/>
      <dgm:spPr/>
      <dgm:t>
        <a:bodyPr/>
        <a:lstStyle/>
        <a:p>
          <a:endParaRPr lang="en-US"/>
        </a:p>
      </dgm:t>
    </dgm:pt>
    <dgm:pt modelId="{8F817FC3-B814-440F-AD9B-93D21B2C27E5}">
      <dgm:prSet phldrT="[Text]"/>
      <dgm:spPr/>
      <dgm:t>
        <a:bodyPr/>
        <a:lstStyle/>
        <a:p>
          <a:r>
            <a:rPr lang="en-US" dirty="0"/>
            <a:t> 10 Readings for each sample</a:t>
          </a:r>
        </a:p>
      </dgm:t>
    </dgm:pt>
    <dgm:pt modelId="{8A346220-D7BA-497C-A8EB-55A875F4A683}" type="parTrans" cxnId="{40C772CF-CF8D-4A23-8A59-BE3DB15DF769}">
      <dgm:prSet/>
      <dgm:spPr/>
      <dgm:t>
        <a:bodyPr/>
        <a:lstStyle/>
        <a:p>
          <a:endParaRPr lang="en-US"/>
        </a:p>
      </dgm:t>
    </dgm:pt>
    <dgm:pt modelId="{3894A8F2-4292-4C3B-8D88-48E4571444E1}" type="sibTrans" cxnId="{40C772CF-CF8D-4A23-8A59-BE3DB15DF769}">
      <dgm:prSet/>
      <dgm:spPr/>
      <dgm:t>
        <a:bodyPr/>
        <a:lstStyle/>
        <a:p>
          <a:endParaRPr lang="en-US"/>
        </a:p>
      </dgm:t>
    </dgm:pt>
    <dgm:pt modelId="{DBD0FB9B-F24C-4250-B15A-5E34BBBFBF46}">
      <dgm:prSet phldrT="[Text]"/>
      <dgm:spPr/>
      <dgm:t>
        <a:bodyPr/>
        <a:lstStyle/>
        <a:p>
          <a:r>
            <a:rPr lang="en-US" dirty="0"/>
            <a:t>9 samples</a:t>
          </a:r>
        </a:p>
      </dgm:t>
    </dgm:pt>
    <dgm:pt modelId="{8E345BF4-18B2-4526-9808-BDD6232A755F}" type="parTrans" cxnId="{1CCF74E2-BC65-44FE-9660-76673DF35F75}">
      <dgm:prSet/>
      <dgm:spPr/>
      <dgm:t>
        <a:bodyPr/>
        <a:lstStyle/>
        <a:p>
          <a:endParaRPr lang="en-US"/>
        </a:p>
      </dgm:t>
    </dgm:pt>
    <dgm:pt modelId="{4FB6E292-F43E-4907-BCAB-3EEC5AEB6A06}" type="sibTrans" cxnId="{1CCF74E2-BC65-44FE-9660-76673DF35F75}">
      <dgm:prSet/>
      <dgm:spPr/>
      <dgm:t>
        <a:bodyPr/>
        <a:lstStyle/>
        <a:p>
          <a:endParaRPr lang="en-US"/>
        </a:p>
      </dgm:t>
    </dgm:pt>
    <dgm:pt modelId="{A01EA817-2EAF-4B92-A10E-9A60C75E894A}">
      <dgm:prSet phldrT="[Text]"/>
      <dgm:spPr/>
      <dgm:t>
        <a:bodyPr/>
        <a:lstStyle/>
        <a:p>
          <a:r>
            <a:rPr lang="en-US" dirty="0"/>
            <a:t>Corresponding 10 repeatability values</a:t>
          </a:r>
        </a:p>
      </dgm:t>
    </dgm:pt>
    <dgm:pt modelId="{CBCF5FA2-8F20-4324-9A9C-B4EC50612255}" type="parTrans" cxnId="{0FEBB6FB-91DD-4617-84C9-D69182518810}">
      <dgm:prSet/>
      <dgm:spPr/>
      <dgm:t>
        <a:bodyPr/>
        <a:lstStyle/>
        <a:p>
          <a:endParaRPr lang="en-US"/>
        </a:p>
      </dgm:t>
    </dgm:pt>
    <dgm:pt modelId="{835551B2-1AC6-4E70-A9CA-44222A5D1ED1}" type="sibTrans" cxnId="{0FEBB6FB-91DD-4617-84C9-D69182518810}">
      <dgm:prSet/>
      <dgm:spPr/>
      <dgm:t>
        <a:bodyPr/>
        <a:lstStyle/>
        <a:p>
          <a:endParaRPr lang="en-US"/>
        </a:p>
      </dgm:t>
    </dgm:pt>
    <dgm:pt modelId="{759401DF-A1EA-43BA-A9F6-2790A64EAF95}">
      <dgm:prSet phldrT="[Text]"/>
      <dgm:spPr/>
      <dgm:t>
        <a:bodyPr/>
        <a:lstStyle/>
        <a:p>
          <a:r>
            <a:rPr lang="en-US" dirty="0"/>
            <a:t>Uncertainty in sensor value</a:t>
          </a:r>
        </a:p>
      </dgm:t>
    </dgm:pt>
    <dgm:pt modelId="{3392B60E-BC53-40E4-A9F6-F8CDAF0C3243}" type="parTrans" cxnId="{79E56001-0665-4C1D-A0F0-69B04867C7C4}">
      <dgm:prSet/>
      <dgm:spPr/>
      <dgm:t>
        <a:bodyPr/>
        <a:lstStyle/>
        <a:p>
          <a:endParaRPr lang="en-US"/>
        </a:p>
      </dgm:t>
    </dgm:pt>
    <dgm:pt modelId="{91C2E984-68F1-493E-8658-BAE377D7D021}" type="sibTrans" cxnId="{79E56001-0665-4C1D-A0F0-69B04867C7C4}">
      <dgm:prSet/>
      <dgm:spPr/>
      <dgm:t>
        <a:bodyPr/>
        <a:lstStyle/>
        <a:p>
          <a:endParaRPr lang="en-US"/>
        </a:p>
      </dgm:t>
    </dgm:pt>
    <dgm:pt modelId="{BFB4920E-D51D-47C2-95FB-4A484EACFA64}">
      <dgm:prSet phldrT="[Text]"/>
      <dgm:spPr/>
      <dgm:t>
        <a:bodyPr/>
        <a:lstStyle/>
        <a:p>
          <a:r>
            <a:rPr lang="en-US" dirty="0"/>
            <a:t>Standard error </a:t>
          </a:r>
        </a:p>
      </dgm:t>
    </dgm:pt>
    <dgm:pt modelId="{5E99C48C-70CF-4474-BE7D-3B707CB6166F}" type="parTrans" cxnId="{F474FBCE-7CF1-48B8-9AAC-AED72D00C6BB}">
      <dgm:prSet/>
      <dgm:spPr/>
      <dgm:t>
        <a:bodyPr/>
        <a:lstStyle/>
        <a:p>
          <a:endParaRPr lang="en-US"/>
        </a:p>
      </dgm:t>
    </dgm:pt>
    <dgm:pt modelId="{D0C94E8C-7878-455E-AD6E-5F8586B2770B}" type="sibTrans" cxnId="{F474FBCE-7CF1-48B8-9AAC-AED72D00C6BB}">
      <dgm:prSet/>
      <dgm:spPr/>
      <dgm:t>
        <a:bodyPr/>
        <a:lstStyle/>
        <a:p>
          <a:endParaRPr lang="en-US"/>
        </a:p>
      </dgm:t>
    </dgm:pt>
    <dgm:pt modelId="{28E6D598-BE19-42CD-83D3-702E8C2958FC}">
      <dgm:prSet phldrT="[Text]"/>
      <dgm:spPr/>
      <dgm:t>
        <a:bodyPr/>
        <a:lstStyle/>
        <a:p>
          <a:r>
            <a:rPr lang="en-US" dirty="0"/>
            <a:t>Standard deviation/sqrt(n)</a:t>
          </a:r>
        </a:p>
      </dgm:t>
    </dgm:pt>
    <dgm:pt modelId="{4871372C-D0B2-4B7B-A758-9F305E4BA655}" type="parTrans" cxnId="{40294356-54BD-4C48-BB01-652E99D33C7D}">
      <dgm:prSet/>
      <dgm:spPr/>
      <dgm:t>
        <a:bodyPr/>
        <a:lstStyle/>
        <a:p>
          <a:endParaRPr lang="en-US"/>
        </a:p>
      </dgm:t>
    </dgm:pt>
    <dgm:pt modelId="{371B20D3-4DBA-4655-B582-A611652F1C8F}" type="sibTrans" cxnId="{40294356-54BD-4C48-BB01-652E99D33C7D}">
      <dgm:prSet/>
      <dgm:spPr/>
      <dgm:t>
        <a:bodyPr/>
        <a:lstStyle/>
        <a:p>
          <a:endParaRPr lang="en-US"/>
        </a:p>
      </dgm:t>
    </dgm:pt>
    <dgm:pt modelId="{080D3FE0-9ABD-4793-9A2C-686EAC020E8E}" type="pres">
      <dgm:prSet presAssocID="{6F1E8EBA-451D-4B54-A7A3-A9441A7B90FD}" presName="Name0" presStyleCnt="0">
        <dgm:presLayoutVars>
          <dgm:dir/>
          <dgm:animLvl val="lvl"/>
          <dgm:resizeHandles val="exact"/>
        </dgm:presLayoutVars>
      </dgm:prSet>
      <dgm:spPr/>
    </dgm:pt>
    <dgm:pt modelId="{5593F499-DE4C-4B7C-B031-D982BF7F6C11}" type="pres">
      <dgm:prSet presAssocID="{759401DF-A1EA-43BA-A9F6-2790A64EAF95}" presName="boxAndChildren" presStyleCnt="0"/>
      <dgm:spPr/>
    </dgm:pt>
    <dgm:pt modelId="{D4B3B74C-AE81-4E55-AE5A-AB79DC3026CB}" type="pres">
      <dgm:prSet presAssocID="{759401DF-A1EA-43BA-A9F6-2790A64EAF95}" presName="parentTextBox" presStyleLbl="node1" presStyleIdx="0" presStyleCnt="3"/>
      <dgm:spPr/>
    </dgm:pt>
    <dgm:pt modelId="{3A76B08C-D79D-4BD7-9520-69F87EA15CF8}" type="pres">
      <dgm:prSet presAssocID="{759401DF-A1EA-43BA-A9F6-2790A64EAF95}" presName="entireBox" presStyleLbl="node1" presStyleIdx="0" presStyleCnt="3"/>
      <dgm:spPr/>
    </dgm:pt>
    <dgm:pt modelId="{3A5D76DE-4638-4D39-BEF0-C80B2B314B95}" type="pres">
      <dgm:prSet presAssocID="{759401DF-A1EA-43BA-A9F6-2790A64EAF95}" presName="descendantBox" presStyleCnt="0"/>
      <dgm:spPr/>
    </dgm:pt>
    <dgm:pt modelId="{A0A46A0A-4224-4DA7-BD54-04F780E695DD}" type="pres">
      <dgm:prSet presAssocID="{BFB4920E-D51D-47C2-95FB-4A484EACFA64}" presName="childTextBox" presStyleLbl="fgAccFollowNode1" presStyleIdx="0" presStyleCnt="6">
        <dgm:presLayoutVars>
          <dgm:bulletEnabled val="1"/>
        </dgm:presLayoutVars>
      </dgm:prSet>
      <dgm:spPr/>
    </dgm:pt>
    <dgm:pt modelId="{6DE02A70-7EAA-4DA2-AAC6-976E37BCBFEA}" type="pres">
      <dgm:prSet presAssocID="{28E6D598-BE19-42CD-83D3-702E8C2958FC}" presName="childTextBox" presStyleLbl="fgAccFollowNode1" presStyleIdx="1" presStyleCnt="6">
        <dgm:presLayoutVars>
          <dgm:bulletEnabled val="1"/>
        </dgm:presLayoutVars>
      </dgm:prSet>
      <dgm:spPr/>
    </dgm:pt>
    <dgm:pt modelId="{0D26D81A-B16F-469F-B351-BCE500CE6A0B}" type="pres">
      <dgm:prSet presAssocID="{3894A8F2-4292-4C3B-8D88-48E4571444E1}" presName="sp" presStyleCnt="0"/>
      <dgm:spPr/>
    </dgm:pt>
    <dgm:pt modelId="{DAFEFEE7-282A-4089-A15C-33D1E25E2282}" type="pres">
      <dgm:prSet presAssocID="{8F817FC3-B814-440F-AD9B-93D21B2C27E5}" presName="arrowAndChildren" presStyleCnt="0"/>
      <dgm:spPr/>
    </dgm:pt>
    <dgm:pt modelId="{D7B8461F-6EE1-46E6-8BFB-CE37D388CFF3}" type="pres">
      <dgm:prSet presAssocID="{8F817FC3-B814-440F-AD9B-93D21B2C27E5}" presName="parentTextArrow" presStyleLbl="node1" presStyleIdx="0" presStyleCnt="3"/>
      <dgm:spPr/>
    </dgm:pt>
    <dgm:pt modelId="{2626E107-D3D0-47CA-B381-8BDE4694DF17}" type="pres">
      <dgm:prSet presAssocID="{8F817FC3-B814-440F-AD9B-93D21B2C27E5}" presName="arrow" presStyleLbl="node1" presStyleIdx="1" presStyleCnt="3"/>
      <dgm:spPr/>
    </dgm:pt>
    <dgm:pt modelId="{4CEFE0EF-C86C-483B-A85C-6DA62627961E}" type="pres">
      <dgm:prSet presAssocID="{8F817FC3-B814-440F-AD9B-93D21B2C27E5}" presName="descendantArrow" presStyleCnt="0"/>
      <dgm:spPr/>
    </dgm:pt>
    <dgm:pt modelId="{DCF99E91-7314-4756-80E1-5FE684678681}" type="pres">
      <dgm:prSet presAssocID="{DBD0FB9B-F24C-4250-B15A-5E34BBBFBF46}" presName="childTextArrow" presStyleLbl="fgAccFollowNode1" presStyleIdx="2" presStyleCnt="6">
        <dgm:presLayoutVars>
          <dgm:bulletEnabled val="1"/>
        </dgm:presLayoutVars>
      </dgm:prSet>
      <dgm:spPr/>
    </dgm:pt>
    <dgm:pt modelId="{146EA9F2-EEC4-43CD-947F-2C2E94EAB26C}" type="pres">
      <dgm:prSet presAssocID="{A01EA817-2EAF-4B92-A10E-9A60C75E894A}" presName="childTextArrow" presStyleLbl="fgAccFollowNode1" presStyleIdx="3" presStyleCnt="6">
        <dgm:presLayoutVars>
          <dgm:bulletEnabled val="1"/>
        </dgm:presLayoutVars>
      </dgm:prSet>
      <dgm:spPr/>
    </dgm:pt>
    <dgm:pt modelId="{6811A143-C117-4D83-AB02-4350F43B36FC}" type="pres">
      <dgm:prSet presAssocID="{58598BD6-B58B-48EE-97E4-FD4F5AE438A4}" presName="sp" presStyleCnt="0"/>
      <dgm:spPr/>
    </dgm:pt>
    <dgm:pt modelId="{8D6B3CCC-6557-4D7A-B412-6E9217B59CCF}" type="pres">
      <dgm:prSet presAssocID="{66C999CE-9FEC-4225-BC07-620D63DDE78A}" presName="arrowAndChildren" presStyleCnt="0"/>
      <dgm:spPr/>
    </dgm:pt>
    <dgm:pt modelId="{1A1EED34-FC28-406F-BAD8-0564C8F62692}" type="pres">
      <dgm:prSet presAssocID="{66C999CE-9FEC-4225-BC07-620D63DDE78A}" presName="parentTextArrow" presStyleLbl="node1" presStyleIdx="1" presStyleCnt="3"/>
      <dgm:spPr/>
    </dgm:pt>
    <dgm:pt modelId="{EE064C34-DE08-42D1-8C14-1586BBCE7876}" type="pres">
      <dgm:prSet presAssocID="{66C999CE-9FEC-4225-BC07-620D63DDE78A}" presName="arrow" presStyleLbl="node1" presStyleIdx="2" presStyleCnt="3"/>
      <dgm:spPr/>
    </dgm:pt>
    <dgm:pt modelId="{B2237FF8-0196-4318-8817-6FB40B92C0D4}" type="pres">
      <dgm:prSet presAssocID="{66C999CE-9FEC-4225-BC07-620D63DDE78A}" presName="descendantArrow" presStyleCnt="0"/>
      <dgm:spPr/>
    </dgm:pt>
    <dgm:pt modelId="{68F98896-142B-4025-A19C-BF5C757AB67E}" type="pres">
      <dgm:prSet presAssocID="{63FD2BB5-AC03-490F-B91C-59FBDB962BC6}" presName="childTextArrow" presStyleLbl="fgAccFollowNode1" presStyleIdx="4" presStyleCnt="6">
        <dgm:presLayoutVars>
          <dgm:bulletEnabled val="1"/>
        </dgm:presLayoutVars>
      </dgm:prSet>
      <dgm:spPr/>
    </dgm:pt>
    <dgm:pt modelId="{63E2F0B8-E329-4F33-A306-28391A5591A1}" type="pres">
      <dgm:prSet presAssocID="{FE594E03-83B2-44AA-8092-74D518D70384}" presName="childTextArrow" presStyleLbl="fgAccFollowNode1" presStyleIdx="5" presStyleCnt="6">
        <dgm:presLayoutVars>
          <dgm:bulletEnabled val="1"/>
        </dgm:presLayoutVars>
      </dgm:prSet>
      <dgm:spPr/>
    </dgm:pt>
  </dgm:ptLst>
  <dgm:cxnLst>
    <dgm:cxn modelId="{79E56001-0665-4C1D-A0F0-69B04867C7C4}" srcId="{6F1E8EBA-451D-4B54-A7A3-A9441A7B90FD}" destId="{759401DF-A1EA-43BA-A9F6-2790A64EAF95}" srcOrd="2" destOrd="0" parTransId="{3392B60E-BC53-40E4-A9F6-F8CDAF0C3243}" sibTransId="{91C2E984-68F1-493E-8658-BAE377D7D021}"/>
    <dgm:cxn modelId="{DA40D918-5D1E-4C42-8D5D-B99EFF5A26FC}" srcId="{66C999CE-9FEC-4225-BC07-620D63DDE78A}" destId="{63FD2BB5-AC03-490F-B91C-59FBDB962BC6}" srcOrd="0" destOrd="0" parTransId="{CDF84916-2E69-48E2-BA60-24E9133517ED}" sibTransId="{C2403B1D-FDFB-4F95-B24D-91C20FBC55F7}"/>
    <dgm:cxn modelId="{40294356-54BD-4C48-BB01-652E99D33C7D}" srcId="{759401DF-A1EA-43BA-A9F6-2790A64EAF95}" destId="{28E6D598-BE19-42CD-83D3-702E8C2958FC}" srcOrd="1" destOrd="0" parTransId="{4871372C-D0B2-4B7B-A758-9F305E4BA655}" sibTransId="{371B20D3-4DBA-4655-B582-A611652F1C8F}"/>
    <dgm:cxn modelId="{145B5C5A-34F5-4245-8CB3-2021D1908BA1}" type="presOf" srcId="{BFB4920E-D51D-47C2-95FB-4A484EACFA64}" destId="{A0A46A0A-4224-4DA7-BD54-04F780E695DD}" srcOrd="0" destOrd="0" presId="urn:microsoft.com/office/officeart/2005/8/layout/process4"/>
    <dgm:cxn modelId="{2A902185-F133-461C-92A3-AD1D63C7C526}" type="presOf" srcId="{FE594E03-83B2-44AA-8092-74D518D70384}" destId="{63E2F0B8-E329-4F33-A306-28391A5591A1}" srcOrd="0" destOrd="0" presId="urn:microsoft.com/office/officeart/2005/8/layout/process4"/>
    <dgm:cxn modelId="{DE563290-5D0D-45BD-8D99-AE4EEE7517BE}" type="presOf" srcId="{759401DF-A1EA-43BA-A9F6-2790A64EAF95}" destId="{D4B3B74C-AE81-4E55-AE5A-AB79DC3026CB}" srcOrd="0" destOrd="0" presId="urn:microsoft.com/office/officeart/2005/8/layout/process4"/>
    <dgm:cxn modelId="{8ABCB29B-DDB9-4866-8D9C-69568A236B37}" type="presOf" srcId="{A01EA817-2EAF-4B92-A10E-9A60C75E894A}" destId="{146EA9F2-EEC4-43CD-947F-2C2E94EAB26C}" srcOrd="0" destOrd="0" presId="urn:microsoft.com/office/officeart/2005/8/layout/process4"/>
    <dgm:cxn modelId="{8B3519A5-A641-4644-8A19-F5BE7419B1EB}" type="presOf" srcId="{66C999CE-9FEC-4225-BC07-620D63DDE78A}" destId="{1A1EED34-FC28-406F-BAD8-0564C8F62692}" srcOrd="0" destOrd="0" presId="urn:microsoft.com/office/officeart/2005/8/layout/process4"/>
    <dgm:cxn modelId="{C0AC3FA5-8055-4DF0-BDF9-276CB9DBD6DE}" type="presOf" srcId="{28E6D598-BE19-42CD-83D3-702E8C2958FC}" destId="{6DE02A70-7EAA-4DA2-AAC6-976E37BCBFEA}" srcOrd="0" destOrd="0" presId="urn:microsoft.com/office/officeart/2005/8/layout/process4"/>
    <dgm:cxn modelId="{B16D67AA-71F1-4D2D-8AD5-EED57F8C4D4A}" type="presOf" srcId="{63FD2BB5-AC03-490F-B91C-59FBDB962BC6}" destId="{68F98896-142B-4025-A19C-BF5C757AB67E}" srcOrd="0" destOrd="0" presId="urn:microsoft.com/office/officeart/2005/8/layout/process4"/>
    <dgm:cxn modelId="{966A21B6-3D8D-4DDC-B6E6-CE9B9B9A92AB}" type="presOf" srcId="{6F1E8EBA-451D-4B54-A7A3-A9441A7B90FD}" destId="{080D3FE0-9ABD-4793-9A2C-686EAC020E8E}" srcOrd="0" destOrd="0" presId="urn:microsoft.com/office/officeart/2005/8/layout/process4"/>
    <dgm:cxn modelId="{05944DC1-4E24-4B5E-AA31-63F8B2D045E7}" type="presOf" srcId="{66C999CE-9FEC-4225-BC07-620D63DDE78A}" destId="{EE064C34-DE08-42D1-8C14-1586BBCE7876}" srcOrd="1" destOrd="0" presId="urn:microsoft.com/office/officeart/2005/8/layout/process4"/>
    <dgm:cxn modelId="{4D24BCC5-F438-469B-A823-13D4AB6D4217}" type="presOf" srcId="{8F817FC3-B814-440F-AD9B-93D21B2C27E5}" destId="{2626E107-D3D0-47CA-B381-8BDE4694DF17}" srcOrd="1" destOrd="0" presId="urn:microsoft.com/office/officeart/2005/8/layout/process4"/>
    <dgm:cxn modelId="{F474FBCE-7CF1-48B8-9AAC-AED72D00C6BB}" srcId="{759401DF-A1EA-43BA-A9F6-2790A64EAF95}" destId="{BFB4920E-D51D-47C2-95FB-4A484EACFA64}" srcOrd="0" destOrd="0" parTransId="{5E99C48C-70CF-4474-BE7D-3B707CB6166F}" sibTransId="{D0C94E8C-7878-455E-AD6E-5F8586B2770B}"/>
    <dgm:cxn modelId="{40C772CF-CF8D-4A23-8A59-BE3DB15DF769}" srcId="{6F1E8EBA-451D-4B54-A7A3-A9441A7B90FD}" destId="{8F817FC3-B814-440F-AD9B-93D21B2C27E5}" srcOrd="1" destOrd="0" parTransId="{8A346220-D7BA-497C-A8EB-55A875F4A683}" sibTransId="{3894A8F2-4292-4C3B-8D88-48E4571444E1}"/>
    <dgm:cxn modelId="{31E076D6-CF17-4652-ACC6-51336841E0A1}" type="presOf" srcId="{DBD0FB9B-F24C-4250-B15A-5E34BBBFBF46}" destId="{DCF99E91-7314-4756-80E1-5FE684678681}" srcOrd="0" destOrd="0" presId="urn:microsoft.com/office/officeart/2005/8/layout/process4"/>
    <dgm:cxn modelId="{727848E1-CEBF-460C-8953-162B9CA6A638}" type="presOf" srcId="{8F817FC3-B814-440F-AD9B-93D21B2C27E5}" destId="{D7B8461F-6EE1-46E6-8BFB-CE37D388CFF3}" srcOrd="0" destOrd="0" presId="urn:microsoft.com/office/officeart/2005/8/layout/process4"/>
    <dgm:cxn modelId="{66932CE2-A279-4100-BFAF-AEF0BFE261A5}" type="presOf" srcId="{759401DF-A1EA-43BA-A9F6-2790A64EAF95}" destId="{3A76B08C-D79D-4BD7-9520-69F87EA15CF8}" srcOrd="1" destOrd="0" presId="urn:microsoft.com/office/officeart/2005/8/layout/process4"/>
    <dgm:cxn modelId="{1CCF74E2-BC65-44FE-9660-76673DF35F75}" srcId="{8F817FC3-B814-440F-AD9B-93D21B2C27E5}" destId="{DBD0FB9B-F24C-4250-B15A-5E34BBBFBF46}" srcOrd="0" destOrd="0" parTransId="{8E345BF4-18B2-4526-9808-BDD6232A755F}" sibTransId="{4FB6E292-F43E-4907-BCAB-3EEC5AEB6A06}"/>
    <dgm:cxn modelId="{C0CF7DF3-5012-442E-B0A5-7FB93B9A94F3}" srcId="{66C999CE-9FEC-4225-BC07-620D63DDE78A}" destId="{FE594E03-83B2-44AA-8092-74D518D70384}" srcOrd="1" destOrd="0" parTransId="{1DFFB14D-40A1-4B89-AF4A-C9069F9CDD2A}" sibTransId="{995F91F4-339F-4EAD-9E57-45E9202739BE}"/>
    <dgm:cxn modelId="{8F6C0CF4-4D5B-453A-9E2F-7F910B840C80}" srcId="{6F1E8EBA-451D-4B54-A7A3-A9441A7B90FD}" destId="{66C999CE-9FEC-4225-BC07-620D63DDE78A}" srcOrd="0" destOrd="0" parTransId="{33A9A1A7-FAD3-40F7-B3C1-C79E59FC3577}" sibTransId="{58598BD6-B58B-48EE-97E4-FD4F5AE438A4}"/>
    <dgm:cxn modelId="{0FEBB6FB-91DD-4617-84C9-D69182518810}" srcId="{8F817FC3-B814-440F-AD9B-93D21B2C27E5}" destId="{A01EA817-2EAF-4B92-A10E-9A60C75E894A}" srcOrd="1" destOrd="0" parTransId="{CBCF5FA2-8F20-4324-9A9C-B4EC50612255}" sibTransId="{835551B2-1AC6-4E70-A9CA-44222A5D1ED1}"/>
    <dgm:cxn modelId="{A0170142-C5E1-4300-B769-F6FF88BC3BAA}" type="presParOf" srcId="{080D3FE0-9ABD-4793-9A2C-686EAC020E8E}" destId="{5593F499-DE4C-4B7C-B031-D982BF7F6C11}" srcOrd="0" destOrd="0" presId="urn:microsoft.com/office/officeart/2005/8/layout/process4"/>
    <dgm:cxn modelId="{2B1948F1-6C27-455B-9936-A2C78F9A5777}" type="presParOf" srcId="{5593F499-DE4C-4B7C-B031-D982BF7F6C11}" destId="{D4B3B74C-AE81-4E55-AE5A-AB79DC3026CB}" srcOrd="0" destOrd="0" presId="urn:microsoft.com/office/officeart/2005/8/layout/process4"/>
    <dgm:cxn modelId="{848814D9-0E6B-4861-82A7-1BF22051B971}" type="presParOf" srcId="{5593F499-DE4C-4B7C-B031-D982BF7F6C11}" destId="{3A76B08C-D79D-4BD7-9520-69F87EA15CF8}" srcOrd="1" destOrd="0" presId="urn:microsoft.com/office/officeart/2005/8/layout/process4"/>
    <dgm:cxn modelId="{A1A47784-CBF0-4EFB-8598-13970984D391}" type="presParOf" srcId="{5593F499-DE4C-4B7C-B031-D982BF7F6C11}" destId="{3A5D76DE-4638-4D39-BEF0-C80B2B314B95}" srcOrd="2" destOrd="0" presId="urn:microsoft.com/office/officeart/2005/8/layout/process4"/>
    <dgm:cxn modelId="{89A13950-6BF6-4A9D-AE0E-FE2F88B62B2A}" type="presParOf" srcId="{3A5D76DE-4638-4D39-BEF0-C80B2B314B95}" destId="{A0A46A0A-4224-4DA7-BD54-04F780E695DD}" srcOrd="0" destOrd="0" presId="urn:microsoft.com/office/officeart/2005/8/layout/process4"/>
    <dgm:cxn modelId="{2D899390-1907-4C86-B64E-7B50DD4BF993}" type="presParOf" srcId="{3A5D76DE-4638-4D39-BEF0-C80B2B314B95}" destId="{6DE02A70-7EAA-4DA2-AAC6-976E37BCBFEA}" srcOrd="1" destOrd="0" presId="urn:microsoft.com/office/officeart/2005/8/layout/process4"/>
    <dgm:cxn modelId="{E9E7E945-DCB6-4B2F-8AD6-16BEB71F15E8}" type="presParOf" srcId="{080D3FE0-9ABD-4793-9A2C-686EAC020E8E}" destId="{0D26D81A-B16F-469F-B351-BCE500CE6A0B}" srcOrd="1" destOrd="0" presId="urn:microsoft.com/office/officeart/2005/8/layout/process4"/>
    <dgm:cxn modelId="{15833E4E-5370-4C3B-A8FC-BF766ECC1603}" type="presParOf" srcId="{080D3FE0-9ABD-4793-9A2C-686EAC020E8E}" destId="{DAFEFEE7-282A-4089-A15C-33D1E25E2282}" srcOrd="2" destOrd="0" presId="urn:microsoft.com/office/officeart/2005/8/layout/process4"/>
    <dgm:cxn modelId="{BC7EAFF2-A309-4AB0-9305-8088B42107B4}" type="presParOf" srcId="{DAFEFEE7-282A-4089-A15C-33D1E25E2282}" destId="{D7B8461F-6EE1-46E6-8BFB-CE37D388CFF3}" srcOrd="0" destOrd="0" presId="urn:microsoft.com/office/officeart/2005/8/layout/process4"/>
    <dgm:cxn modelId="{08C22C61-6827-4E09-9108-1F6A481F9D54}" type="presParOf" srcId="{DAFEFEE7-282A-4089-A15C-33D1E25E2282}" destId="{2626E107-D3D0-47CA-B381-8BDE4694DF17}" srcOrd="1" destOrd="0" presId="urn:microsoft.com/office/officeart/2005/8/layout/process4"/>
    <dgm:cxn modelId="{77D5EE9B-3DA9-4666-A37C-12C783270C04}" type="presParOf" srcId="{DAFEFEE7-282A-4089-A15C-33D1E25E2282}" destId="{4CEFE0EF-C86C-483B-A85C-6DA62627961E}" srcOrd="2" destOrd="0" presId="urn:microsoft.com/office/officeart/2005/8/layout/process4"/>
    <dgm:cxn modelId="{6A603F6A-F7E7-4319-B398-6DA3B3462527}" type="presParOf" srcId="{4CEFE0EF-C86C-483B-A85C-6DA62627961E}" destId="{DCF99E91-7314-4756-80E1-5FE684678681}" srcOrd="0" destOrd="0" presId="urn:microsoft.com/office/officeart/2005/8/layout/process4"/>
    <dgm:cxn modelId="{19A5BBE6-4052-4B91-904D-5F8E546DFFCF}" type="presParOf" srcId="{4CEFE0EF-C86C-483B-A85C-6DA62627961E}" destId="{146EA9F2-EEC4-43CD-947F-2C2E94EAB26C}" srcOrd="1" destOrd="0" presId="urn:microsoft.com/office/officeart/2005/8/layout/process4"/>
    <dgm:cxn modelId="{47ECB93F-D39D-47CE-954A-5EF8A8E78D1B}" type="presParOf" srcId="{080D3FE0-9ABD-4793-9A2C-686EAC020E8E}" destId="{6811A143-C117-4D83-AB02-4350F43B36FC}" srcOrd="3" destOrd="0" presId="urn:microsoft.com/office/officeart/2005/8/layout/process4"/>
    <dgm:cxn modelId="{D6224163-BE70-4A2C-A0F0-35E804D72BE5}" type="presParOf" srcId="{080D3FE0-9ABD-4793-9A2C-686EAC020E8E}" destId="{8D6B3CCC-6557-4D7A-B412-6E9217B59CCF}" srcOrd="4" destOrd="0" presId="urn:microsoft.com/office/officeart/2005/8/layout/process4"/>
    <dgm:cxn modelId="{2EA7C13D-E12C-4E2E-8BA5-DDD43DB23599}" type="presParOf" srcId="{8D6B3CCC-6557-4D7A-B412-6E9217B59CCF}" destId="{1A1EED34-FC28-406F-BAD8-0564C8F62692}" srcOrd="0" destOrd="0" presId="urn:microsoft.com/office/officeart/2005/8/layout/process4"/>
    <dgm:cxn modelId="{76F9818D-6EB6-4CAD-AA04-FD5BFE78D4DC}" type="presParOf" srcId="{8D6B3CCC-6557-4D7A-B412-6E9217B59CCF}" destId="{EE064C34-DE08-42D1-8C14-1586BBCE7876}" srcOrd="1" destOrd="0" presId="urn:microsoft.com/office/officeart/2005/8/layout/process4"/>
    <dgm:cxn modelId="{21A4FE73-C321-4022-9074-4FABC5248EBE}" type="presParOf" srcId="{8D6B3CCC-6557-4D7A-B412-6E9217B59CCF}" destId="{B2237FF8-0196-4318-8817-6FB40B92C0D4}" srcOrd="2" destOrd="0" presId="urn:microsoft.com/office/officeart/2005/8/layout/process4"/>
    <dgm:cxn modelId="{4A7C585C-DD9E-4324-9C0F-42032DA02A72}" type="presParOf" srcId="{B2237FF8-0196-4318-8817-6FB40B92C0D4}" destId="{68F98896-142B-4025-A19C-BF5C757AB67E}" srcOrd="0" destOrd="0" presId="urn:microsoft.com/office/officeart/2005/8/layout/process4"/>
    <dgm:cxn modelId="{F8F1D69D-D519-415E-B421-8039DC0B5D78}" type="presParOf" srcId="{B2237FF8-0196-4318-8817-6FB40B92C0D4}" destId="{63E2F0B8-E329-4F33-A306-28391A5591A1}"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73A53C-0D53-4C43-96B5-BA8DBE6B511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0F2DF1D1-14D4-4309-8963-6FE5225E0155}">
      <dgm:prSet phldrT="[Text]"/>
      <dgm:spPr/>
      <dgm:t>
        <a:bodyPr/>
        <a:lstStyle/>
        <a:p>
          <a:r>
            <a:rPr lang="en-US" dirty="0"/>
            <a:t>Calibration of sensors</a:t>
          </a:r>
        </a:p>
      </dgm:t>
    </dgm:pt>
    <dgm:pt modelId="{BA3964B7-1C10-4BF7-BA2F-9416E3E3F099}" type="parTrans" cxnId="{05C0B0DA-672C-437D-8A6E-BF63C65426D6}">
      <dgm:prSet/>
      <dgm:spPr/>
      <dgm:t>
        <a:bodyPr/>
        <a:lstStyle/>
        <a:p>
          <a:endParaRPr lang="en-US"/>
        </a:p>
      </dgm:t>
    </dgm:pt>
    <dgm:pt modelId="{2D454453-A998-4EBA-9CD6-6E2547DB6F12}" type="sibTrans" cxnId="{05C0B0DA-672C-437D-8A6E-BF63C65426D6}">
      <dgm:prSet/>
      <dgm:spPr/>
      <dgm:t>
        <a:bodyPr/>
        <a:lstStyle/>
        <a:p>
          <a:endParaRPr lang="en-US"/>
        </a:p>
      </dgm:t>
    </dgm:pt>
    <dgm:pt modelId="{EEF73F3C-71EF-4A59-BBFD-073D29F02E0B}">
      <dgm:prSet phldrT="[Text]"/>
      <dgm:spPr/>
      <dgm:t>
        <a:bodyPr/>
        <a:lstStyle/>
        <a:p>
          <a:r>
            <a:rPr lang="en-US" dirty="0"/>
            <a:t>Sensor 1 eq.</a:t>
          </a:r>
        </a:p>
      </dgm:t>
    </dgm:pt>
    <dgm:pt modelId="{DF983B7B-2FF1-4C79-9BC0-39F6EE000B95}" type="parTrans" cxnId="{8FCA6EA1-7B33-4C58-915A-8C261A26536E}">
      <dgm:prSet/>
      <dgm:spPr/>
      <dgm:t>
        <a:bodyPr/>
        <a:lstStyle/>
        <a:p>
          <a:endParaRPr lang="en-US"/>
        </a:p>
      </dgm:t>
    </dgm:pt>
    <dgm:pt modelId="{64BF79B0-D1A3-4192-B460-4AF55D353E99}" type="sibTrans" cxnId="{8FCA6EA1-7B33-4C58-915A-8C261A26536E}">
      <dgm:prSet/>
      <dgm:spPr/>
      <dgm:t>
        <a:bodyPr/>
        <a:lstStyle/>
        <a:p>
          <a:endParaRPr lang="en-US"/>
        </a:p>
      </dgm:t>
    </dgm:pt>
    <dgm:pt modelId="{BF913A39-A28B-49C8-A527-119A0FECB2F3}">
      <dgm:prSet phldrT="[Text]"/>
      <dgm:spPr/>
      <dgm:t>
        <a:bodyPr/>
        <a:lstStyle/>
        <a:p>
          <a:r>
            <a:rPr lang="en-US" dirty="0"/>
            <a:t>Sensor 2 eq.</a:t>
          </a:r>
        </a:p>
      </dgm:t>
    </dgm:pt>
    <dgm:pt modelId="{C21C625C-1458-4E4D-922A-683D93C8269B}" type="parTrans" cxnId="{4F06CD43-7331-42A1-BAE8-0E95F34230B6}">
      <dgm:prSet/>
      <dgm:spPr/>
      <dgm:t>
        <a:bodyPr/>
        <a:lstStyle/>
        <a:p>
          <a:endParaRPr lang="en-US"/>
        </a:p>
      </dgm:t>
    </dgm:pt>
    <dgm:pt modelId="{D0F50B70-BB61-4E1D-93BE-5D60C23AF3E8}" type="sibTrans" cxnId="{4F06CD43-7331-42A1-BAE8-0E95F34230B6}">
      <dgm:prSet/>
      <dgm:spPr/>
      <dgm:t>
        <a:bodyPr/>
        <a:lstStyle/>
        <a:p>
          <a:endParaRPr lang="en-US"/>
        </a:p>
      </dgm:t>
    </dgm:pt>
    <dgm:pt modelId="{0C7F5AEA-2C35-487E-AB6F-706153173F16}">
      <dgm:prSet phldrT="[Text]"/>
      <dgm:spPr/>
      <dgm:t>
        <a:bodyPr/>
        <a:lstStyle/>
        <a:p>
          <a:r>
            <a:rPr lang="en-US" dirty="0"/>
            <a:t>Select the region where R</a:t>
          </a:r>
          <a:r>
            <a:rPr lang="en-US" baseline="30000" dirty="0"/>
            <a:t>2</a:t>
          </a:r>
          <a:r>
            <a:rPr lang="en-US" baseline="-25000" dirty="0"/>
            <a:t> </a:t>
          </a:r>
          <a:r>
            <a:rPr lang="en-US" baseline="0" dirty="0"/>
            <a:t> close to 1</a:t>
          </a:r>
          <a:endParaRPr lang="en-US" dirty="0"/>
        </a:p>
      </dgm:t>
    </dgm:pt>
    <dgm:pt modelId="{AE6F2B91-C0FA-4A42-A9DF-9A53EA0111D7}" type="parTrans" cxnId="{7A2EFA13-4BB8-4145-999C-36DACC1D3A4E}">
      <dgm:prSet/>
      <dgm:spPr/>
      <dgm:t>
        <a:bodyPr/>
        <a:lstStyle/>
        <a:p>
          <a:endParaRPr lang="en-US"/>
        </a:p>
      </dgm:t>
    </dgm:pt>
    <dgm:pt modelId="{81C63222-D73D-49BA-9158-E39385C1D48B}" type="sibTrans" cxnId="{7A2EFA13-4BB8-4145-999C-36DACC1D3A4E}">
      <dgm:prSet/>
      <dgm:spPr/>
      <dgm:t>
        <a:bodyPr/>
        <a:lstStyle/>
        <a:p>
          <a:endParaRPr lang="en-US"/>
        </a:p>
      </dgm:t>
    </dgm:pt>
    <dgm:pt modelId="{E196147B-A9CD-4300-90CD-7770491BF1DC}" type="pres">
      <dgm:prSet presAssocID="{4C73A53C-0D53-4C43-96B5-BA8DBE6B5119}" presName="Name0" presStyleCnt="0">
        <dgm:presLayoutVars>
          <dgm:dir/>
          <dgm:animLvl val="lvl"/>
          <dgm:resizeHandles val="exact"/>
        </dgm:presLayoutVars>
      </dgm:prSet>
      <dgm:spPr/>
    </dgm:pt>
    <dgm:pt modelId="{3516EE74-EB39-4CD7-BF40-78A0C68FFB47}" type="pres">
      <dgm:prSet presAssocID="{0C7F5AEA-2C35-487E-AB6F-706153173F16}" presName="boxAndChildren" presStyleCnt="0"/>
      <dgm:spPr/>
    </dgm:pt>
    <dgm:pt modelId="{4364A588-1BFE-4710-A322-581B76BEE102}" type="pres">
      <dgm:prSet presAssocID="{0C7F5AEA-2C35-487E-AB6F-706153173F16}" presName="parentTextBox" presStyleLbl="node1" presStyleIdx="0" presStyleCnt="2" custScaleY="49462"/>
      <dgm:spPr/>
    </dgm:pt>
    <dgm:pt modelId="{0D63C5FD-6471-414A-A976-35DE7041A227}" type="pres">
      <dgm:prSet presAssocID="{2D454453-A998-4EBA-9CD6-6E2547DB6F12}" presName="sp" presStyleCnt="0"/>
      <dgm:spPr/>
    </dgm:pt>
    <dgm:pt modelId="{1CA31A64-C3E5-4503-BF48-454B9A12DB3A}" type="pres">
      <dgm:prSet presAssocID="{0F2DF1D1-14D4-4309-8963-6FE5225E0155}" presName="arrowAndChildren" presStyleCnt="0"/>
      <dgm:spPr/>
    </dgm:pt>
    <dgm:pt modelId="{289C0691-E8F0-417C-8386-E6E4C50741AE}" type="pres">
      <dgm:prSet presAssocID="{0F2DF1D1-14D4-4309-8963-6FE5225E0155}" presName="parentTextArrow" presStyleLbl="node1" presStyleIdx="0" presStyleCnt="2"/>
      <dgm:spPr/>
    </dgm:pt>
    <dgm:pt modelId="{0E5E07F9-EF9D-49B2-89A3-FDF061D2DDC5}" type="pres">
      <dgm:prSet presAssocID="{0F2DF1D1-14D4-4309-8963-6FE5225E0155}" presName="arrow" presStyleLbl="node1" presStyleIdx="1" presStyleCnt="2" custLinFactNeighborX="-2537" custLinFactNeighborY="435"/>
      <dgm:spPr/>
    </dgm:pt>
    <dgm:pt modelId="{24BA16AA-113F-4777-9B8F-BCD569AB00E7}" type="pres">
      <dgm:prSet presAssocID="{0F2DF1D1-14D4-4309-8963-6FE5225E0155}" presName="descendantArrow" presStyleCnt="0"/>
      <dgm:spPr/>
    </dgm:pt>
    <dgm:pt modelId="{8F677F92-8DA2-4F84-867C-F97A3401CBCE}" type="pres">
      <dgm:prSet presAssocID="{EEF73F3C-71EF-4A59-BBFD-073D29F02E0B}" presName="childTextArrow" presStyleLbl="fgAccFollowNode1" presStyleIdx="0" presStyleCnt="2">
        <dgm:presLayoutVars>
          <dgm:bulletEnabled val="1"/>
        </dgm:presLayoutVars>
      </dgm:prSet>
      <dgm:spPr/>
    </dgm:pt>
    <dgm:pt modelId="{0AC9796D-DB0F-419E-8247-793ECE1ED0AA}" type="pres">
      <dgm:prSet presAssocID="{BF913A39-A28B-49C8-A527-119A0FECB2F3}" presName="childTextArrow" presStyleLbl="fgAccFollowNode1" presStyleIdx="1" presStyleCnt="2">
        <dgm:presLayoutVars>
          <dgm:bulletEnabled val="1"/>
        </dgm:presLayoutVars>
      </dgm:prSet>
      <dgm:spPr/>
    </dgm:pt>
  </dgm:ptLst>
  <dgm:cxnLst>
    <dgm:cxn modelId="{7A2EFA13-4BB8-4145-999C-36DACC1D3A4E}" srcId="{4C73A53C-0D53-4C43-96B5-BA8DBE6B5119}" destId="{0C7F5AEA-2C35-487E-AB6F-706153173F16}" srcOrd="1" destOrd="0" parTransId="{AE6F2B91-C0FA-4A42-A9DF-9A53EA0111D7}" sibTransId="{81C63222-D73D-49BA-9158-E39385C1D48B}"/>
    <dgm:cxn modelId="{3BE7C11B-AA8F-4178-AACE-89B9B6F0328C}" type="presOf" srcId="{0C7F5AEA-2C35-487E-AB6F-706153173F16}" destId="{4364A588-1BFE-4710-A322-581B76BEE102}" srcOrd="0" destOrd="0" presId="urn:microsoft.com/office/officeart/2005/8/layout/process4"/>
    <dgm:cxn modelId="{4F06CD43-7331-42A1-BAE8-0E95F34230B6}" srcId="{0F2DF1D1-14D4-4309-8963-6FE5225E0155}" destId="{BF913A39-A28B-49C8-A527-119A0FECB2F3}" srcOrd="1" destOrd="0" parTransId="{C21C625C-1458-4E4D-922A-683D93C8269B}" sibTransId="{D0F50B70-BB61-4E1D-93BE-5D60C23AF3E8}"/>
    <dgm:cxn modelId="{8FCA6EA1-7B33-4C58-915A-8C261A26536E}" srcId="{0F2DF1D1-14D4-4309-8963-6FE5225E0155}" destId="{EEF73F3C-71EF-4A59-BBFD-073D29F02E0B}" srcOrd="0" destOrd="0" parTransId="{DF983B7B-2FF1-4C79-9BC0-39F6EE000B95}" sibTransId="{64BF79B0-D1A3-4192-B460-4AF55D353E99}"/>
    <dgm:cxn modelId="{F4D4D2C7-015A-4C3B-83BB-DB0657FBC6E6}" type="presOf" srcId="{BF913A39-A28B-49C8-A527-119A0FECB2F3}" destId="{0AC9796D-DB0F-419E-8247-793ECE1ED0AA}" srcOrd="0" destOrd="0" presId="urn:microsoft.com/office/officeart/2005/8/layout/process4"/>
    <dgm:cxn modelId="{390312C8-F2AB-4D0F-B14E-D95DB1F48441}" type="presOf" srcId="{4C73A53C-0D53-4C43-96B5-BA8DBE6B5119}" destId="{E196147B-A9CD-4300-90CD-7770491BF1DC}" srcOrd="0" destOrd="0" presId="urn:microsoft.com/office/officeart/2005/8/layout/process4"/>
    <dgm:cxn modelId="{EC23FAD7-78BF-49F0-B980-FF652C656050}" type="presOf" srcId="{EEF73F3C-71EF-4A59-BBFD-073D29F02E0B}" destId="{8F677F92-8DA2-4F84-867C-F97A3401CBCE}" srcOrd="0" destOrd="0" presId="urn:microsoft.com/office/officeart/2005/8/layout/process4"/>
    <dgm:cxn modelId="{05C0B0DA-672C-437D-8A6E-BF63C65426D6}" srcId="{4C73A53C-0D53-4C43-96B5-BA8DBE6B5119}" destId="{0F2DF1D1-14D4-4309-8963-6FE5225E0155}" srcOrd="0" destOrd="0" parTransId="{BA3964B7-1C10-4BF7-BA2F-9416E3E3F099}" sibTransId="{2D454453-A998-4EBA-9CD6-6E2547DB6F12}"/>
    <dgm:cxn modelId="{4E7F16DE-1FC7-4BE2-AA50-1BDAFACA35D1}" type="presOf" srcId="{0F2DF1D1-14D4-4309-8963-6FE5225E0155}" destId="{0E5E07F9-EF9D-49B2-89A3-FDF061D2DDC5}" srcOrd="1" destOrd="0" presId="urn:microsoft.com/office/officeart/2005/8/layout/process4"/>
    <dgm:cxn modelId="{A54B3CE5-9741-4108-9379-82EBB1D35E73}" type="presOf" srcId="{0F2DF1D1-14D4-4309-8963-6FE5225E0155}" destId="{289C0691-E8F0-417C-8386-E6E4C50741AE}" srcOrd="0" destOrd="0" presId="urn:microsoft.com/office/officeart/2005/8/layout/process4"/>
    <dgm:cxn modelId="{795EFAC4-C4F8-4291-9A10-5489F65BC17E}" type="presParOf" srcId="{E196147B-A9CD-4300-90CD-7770491BF1DC}" destId="{3516EE74-EB39-4CD7-BF40-78A0C68FFB47}" srcOrd="0" destOrd="0" presId="urn:microsoft.com/office/officeart/2005/8/layout/process4"/>
    <dgm:cxn modelId="{4F6C0BC0-9E15-4F7B-968F-7D70FBFA8512}" type="presParOf" srcId="{3516EE74-EB39-4CD7-BF40-78A0C68FFB47}" destId="{4364A588-1BFE-4710-A322-581B76BEE102}" srcOrd="0" destOrd="0" presId="urn:microsoft.com/office/officeart/2005/8/layout/process4"/>
    <dgm:cxn modelId="{E56BF255-A93C-446B-BB73-E33A66153717}" type="presParOf" srcId="{E196147B-A9CD-4300-90CD-7770491BF1DC}" destId="{0D63C5FD-6471-414A-A976-35DE7041A227}" srcOrd="1" destOrd="0" presId="urn:microsoft.com/office/officeart/2005/8/layout/process4"/>
    <dgm:cxn modelId="{9DCD4B86-E25A-4861-9307-914297C5EF6F}" type="presParOf" srcId="{E196147B-A9CD-4300-90CD-7770491BF1DC}" destId="{1CA31A64-C3E5-4503-BF48-454B9A12DB3A}" srcOrd="2" destOrd="0" presId="urn:microsoft.com/office/officeart/2005/8/layout/process4"/>
    <dgm:cxn modelId="{C1A16B45-6DF2-4FC5-A16A-E17DE3728073}" type="presParOf" srcId="{1CA31A64-C3E5-4503-BF48-454B9A12DB3A}" destId="{289C0691-E8F0-417C-8386-E6E4C50741AE}" srcOrd="0" destOrd="0" presId="urn:microsoft.com/office/officeart/2005/8/layout/process4"/>
    <dgm:cxn modelId="{A9F62357-7CB0-4F2C-86A9-9C7572FF9785}" type="presParOf" srcId="{1CA31A64-C3E5-4503-BF48-454B9A12DB3A}" destId="{0E5E07F9-EF9D-49B2-89A3-FDF061D2DDC5}" srcOrd="1" destOrd="0" presId="urn:microsoft.com/office/officeart/2005/8/layout/process4"/>
    <dgm:cxn modelId="{68F40878-75EB-40E6-9CFC-09E11B784274}" type="presParOf" srcId="{1CA31A64-C3E5-4503-BF48-454B9A12DB3A}" destId="{24BA16AA-113F-4777-9B8F-BCD569AB00E7}" srcOrd="2" destOrd="0" presId="urn:microsoft.com/office/officeart/2005/8/layout/process4"/>
    <dgm:cxn modelId="{1FDE5F0E-3E6C-488C-9712-8F7557E946B6}" type="presParOf" srcId="{24BA16AA-113F-4777-9B8F-BCD569AB00E7}" destId="{8F677F92-8DA2-4F84-867C-F97A3401CBCE}" srcOrd="0" destOrd="0" presId="urn:microsoft.com/office/officeart/2005/8/layout/process4"/>
    <dgm:cxn modelId="{0AA719FC-5015-4184-891C-53645C3B1BCD}" type="presParOf" srcId="{24BA16AA-113F-4777-9B8F-BCD569AB00E7}" destId="{0AC9796D-DB0F-419E-8247-793ECE1ED0AA}"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9E8A76-207F-4414-B050-94245CA0CD1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D689FA19-5E5E-41E5-B46E-487038A48A8E}">
      <dgm:prSet phldrT="[Text]"/>
      <dgm:spPr/>
      <dgm:t>
        <a:bodyPr/>
        <a:lstStyle/>
        <a:p>
          <a:r>
            <a:rPr lang="en-US" dirty="0"/>
            <a:t>calibration</a:t>
          </a:r>
        </a:p>
      </dgm:t>
    </dgm:pt>
    <dgm:pt modelId="{66E345FD-4ED1-47E6-9639-3CFA0CB9AF67}" type="parTrans" cxnId="{D217F131-3E85-4F71-B2E6-64B3618D4278}">
      <dgm:prSet/>
      <dgm:spPr/>
      <dgm:t>
        <a:bodyPr/>
        <a:lstStyle/>
        <a:p>
          <a:endParaRPr lang="en-US"/>
        </a:p>
      </dgm:t>
    </dgm:pt>
    <dgm:pt modelId="{B3C56277-C4ED-448B-8765-E942DC26392C}" type="sibTrans" cxnId="{D217F131-3E85-4F71-B2E6-64B3618D4278}">
      <dgm:prSet/>
      <dgm:spPr/>
      <dgm:t>
        <a:bodyPr/>
        <a:lstStyle/>
        <a:p>
          <a:endParaRPr lang="en-US"/>
        </a:p>
      </dgm:t>
    </dgm:pt>
    <dgm:pt modelId="{41370369-6330-44E7-9B94-ADEC9F023CDF}">
      <dgm:prSet phldrT="[Text]"/>
      <dgm:spPr/>
      <dgm:t>
        <a:bodyPr/>
        <a:lstStyle/>
        <a:p>
          <a:r>
            <a:rPr lang="en-US" dirty="0"/>
            <a:t>Modification of the data showed us the better linear regression model</a:t>
          </a:r>
        </a:p>
      </dgm:t>
    </dgm:pt>
    <dgm:pt modelId="{596AE08F-C47E-4DD6-ADF6-7484B309A0EC}" type="parTrans" cxnId="{E68A4DBA-BCE1-457C-94F0-894FBFAE6D93}">
      <dgm:prSet/>
      <dgm:spPr/>
      <dgm:t>
        <a:bodyPr/>
        <a:lstStyle/>
        <a:p>
          <a:endParaRPr lang="en-US"/>
        </a:p>
      </dgm:t>
    </dgm:pt>
    <dgm:pt modelId="{39F044A8-2014-4E73-A9C4-E3D877845195}" type="sibTrans" cxnId="{E68A4DBA-BCE1-457C-94F0-894FBFAE6D93}">
      <dgm:prSet/>
      <dgm:spPr/>
      <dgm:t>
        <a:bodyPr/>
        <a:lstStyle/>
        <a:p>
          <a:endParaRPr lang="en-US"/>
        </a:p>
      </dgm:t>
    </dgm:pt>
    <dgm:pt modelId="{BF37CEA8-1AC7-4BD4-9BB7-999381888086}">
      <dgm:prSet phldrT="[Text]"/>
      <dgm:spPr/>
      <dgm:t>
        <a:bodyPr/>
        <a:lstStyle/>
        <a:p>
          <a:r>
            <a:rPr lang="en-US" dirty="0"/>
            <a:t>It also implies that our soil moisture sensor gives better results for soil moisture in the range of sample 2 to sample 9</a:t>
          </a:r>
        </a:p>
      </dgm:t>
    </dgm:pt>
    <dgm:pt modelId="{984D06C5-5C67-479E-9F4F-1521C1F3960B}" type="parTrans" cxnId="{4C567560-1759-4D68-B1FE-90EBAFE56AAC}">
      <dgm:prSet/>
      <dgm:spPr/>
      <dgm:t>
        <a:bodyPr/>
        <a:lstStyle/>
        <a:p>
          <a:endParaRPr lang="en-US"/>
        </a:p>
      </dgm:t>
    </dgm:pt>
    <dgm:pt modelId="{4B14B3D3-FB97-4EA1-8272-255C6C20F482}" type="sibTrans" cxnId="{4C567560-1759-4D68-B1FE-90EBAFE56AAC}">
      <dgm:prSet/>
      <dgm:spPr/>
      <dgm:t>
        <a:bodyPr/>
        <a:lstStyle/>
        <a:p>
          <a:endParaRPr lang="en-US"/>
        </a:p>
      </dgm:t>
    </dgm:pt>
    <dgm:pt modelId="{F7FA04C7-6B48-4766-A6E6-8C9D87B70EE4}">
      <dgm:prSet phldrT="[Text]"/>
      <dgm:spPr/>
      <dgm:t>
        <a:bodyPr/>
        <a:lstStyle/>
        <a:p>
          <a:r>
            <a:rPr lang="en-US" dirty="0"/>
            <a:t>Why linear regression</a:t>
          </a:r>
        </a:p>
      </dgm:t>
    </dgm:pt>
    <dgm:pt modelId="{8534E70B-3177-44AC-8EF6-312FC4200922}" type="parTrans" cxnId="{A3D6F65E-A71F-44C0-8360-AABA34C35AF1}">
      <dgm:prSet/>
      <dgm:spPr/>
      <dgm:t>
        <a:bodyPr/>
        <a:lstStyle/>
        <a:p>
          <a:endParaRPr lang="en-US"/>
        </a:p>
      </dgm:t>
    </dgm:pt>
    <dgm:pt modelId="{85D52E89-C545-44DD-8227-0CAB547981F4}" type="sibTrans" cxnId="{A3D6F65E-A71F-44C0-8360-AABA34C35AF1}">
      <dgm:prSet/>
      <dgm:spPr/>
      <dgm:t>
        <a:bodyPr/>
        <a:lstStyle/>
        <a:p>
          <a:endParaRPr lang="en-US"/>
        </a:p>
      </dgm:t>
    </dgm:pt>
    <dgm:pt modelId="{9BDA0D10-A516-4D6E-979E-E50708974A8D}">
      <dgm:prSet phldrT="[Text]"/>
      <dgm:spPr/>
      <dgm:t>
        <a:bodyPr/>
        <a:lstStyle/>
        <a:p>
          <a:r>
            <a:rPr lang="en-US" dirty="0"/>
            <a:t>If we go for polynomial/power regression line, we get best fit equation for all sample.</a:t>
          </a:r>
        </a:p>
      </dgm:t>
    </dgm:pt>
    <dgm:pt modelId="{C046334F-E937-4206-9C07-877C5E5F648F}" type="parTrans" cxnId="{3BDDC3D5-778D-437D-B3BD-111D6553A7D3}">
      <dgm:prSet/>
      <dgm:spPr/>
      <dgm:t>
        <a:bodyPr/>
        <a:lstStyle/>
        <a:p>
          <a:endParaRPr lang="en-US"/>
        </a:p>
      </dgm:t>
    </dgm:pt>
    <dgm:pt modelId="{FBA3AD1E-D65A-4845-A09E-52CB30F5CDF1}" type="sibTrans" cxnId="{3BDDC3D5-778D-437D-B3BD-111D6553A7D3}">
      <dgm:prSet/>
      <dgm:spPr/>
      <dgm:t>
        <a:bodyPr/>
        <a:lstStyle/>
        <a:p>
          <a:endParaRPr lang="en-US"/>
        </a:p>
      </dgm:t>
    </dgm:pt>
    <dgm:pt modelId="{0977D13B-0F88-4E67-8451-EB67EB95CCDC}">
      <dgm:prSet phldrT="[Text]"/>
      <dgm:spPr/>
      <dgm:t>
        <a:bodyPr/>
        <a:lstStyle/>
        <a:p>
          <a:r>
            <a:rPr lang="en-US" dirty="0"/>
            <a:t>but the voltage measure varies linear with the  moisture present in the soil.</a:t>
          </a:r>
        </a:p>
      </dgm:t>
    </dgm:pt>
    <dgm:pt modelId="{2E7389ED-D6CB-4C59-B46B-5E0E3E7355D5}" type="parTrans" cxnId="{1904C069-F761-4E40-96A1-3EB5DCE29582}">
      <dgm:prSet/>
      <dgm:spPr/>
      <dgm:t>
        <a:bodyPr/>
        <a:lstStyle/>
        <a:p>
          <a:endParaRPr lang="en-US"/>
        </a:p>
      </dgm:t>
    </dgm:pt>
    <dgm:pt modelId="{01D1CCD2-A224-43F6-B658-4C95EB6DC326}" type="sibTrans" cxnId="{1904C069-F761-4E40-96A1-3EB5DCE29582}">
      <dgm:prSet/>
      <dgm:spPr/>
      <dgm:t>
        <a:bodyPr/>
        <a:lstStyle/>
        <a:p>
          <a:endParaRPr lang="en-US"/>
        </a:p>
      </dgm:t>
    </dgm:pt>
    <dgm:pt modelId="{9CD67460-A8AF-4F62-B13F-8ABEEDCFAF9C}">
      <dgm:prSet phldrT="[Text]"/>
      <dgm:spPr/>
      <dgm:t>
        <a:bodyPr/>
        <a:lstStyle/>
        <a:p>
          <a:r>
            <a:rPr lang="en-US" dirty="0"/>
            <a:t>What we get.</a:t>
          </a:r>
        </a:p>
      </dgm:t>
    </dgm:pt>
    <dgm:pt modelId="{7EE7C617-59CE-4333-92C1-6160A22866B2}" type="parTrans" cxnId="{1A67F688-012B-4A9E-89CF-1FF2D9B64953}">
      <dgm:prSet/>
      <dgm:spPr/>
      <dgm:t>
        <a:bodyPr/>
        <a:lstStyle/>
        <a:p>
          <a:endParaRPr lang="en-US"/>
        </a:p>
      </dgm:t>
    </dgm:pt>
    <dgm:pt modelId="{334DC148-08CD-49D7-96C0-C3EA050B4602}" type="sibTrans" cxnId="{1A67F688-012B-4A9E-89CF-1FF2D9B64953}">
      <dgm:prSet/>
      <dgm:spPr/>
      <dgm:t>
        <a:bodyPr/>
        <a:lstStyle/>
        <a:p>
          <a:endParaRPr lang="en-US"/>
        </a:p>
      </dgm:t>
    </dgm:pt>
    <dgm:pt modelId="{4CF5737B-1C6A-4464-A5A5-37FBA0497EE0}">
      <dgm:prSet phldrT="[Text]"/>
      <dgm:spPr/>
      <dgm:t>
        <a:bodyPr/>
        <a:lstStyle/>
        <a:p>
          <a:r>
            <a:rPr lang="en-US" dirty="0"/>
            <a:t>We got equation to calculate the volumetric moisture content with the sensor readings</a:t>
          </a:r>
        </a:p>
      </dgm:t>
    </dgm:pt>
    <dgm:pt modelId="{78A4B7D9-0DD2-407A-AF8A-0860BAD238BD}" type="parTrans" cxnId="{06205659-AF13-4666-AD39-FA62B3A07227}">
      <dgm:prSet/>
      <dgm:spPr/>
      <dgm:t>
        <a:bodyPr/>
        <a:lstStyle/>
        <a:p>
          <a:endParaRPr lang="en-US"/>
        </a:p>
      </dgm:t>
    </dgm:pt>
    <dgm:pt modelId="{5C2AD90F-3DE6-4191-B58D-FBAC2C605B1E}" type="sibTrans" cxnId="{06205659-AF13-4666-AD39-FA62B3A07227}">
      <dgm:prSet/>
      <dgm:spPr/>
      <dgm:t>
        <a:bodyPr/>
        <a:lstStyle/>
        <a:p>
          <a:endParaRPr lang="en-US"/>
        </a:p>
      </dgm:t>
    </dgm:pt>
    <dgm:pt modelId="{EB862198-2635-495A-80B1-3A778AB09B32}">
      <dgm:prSet phldrT="[Text]"/>
      <dgm:spPr/>
      <dgm:t>
        <a:bodyPr/>
        <a:lstStyle/>
        <a:p>
          <a:r>
            <a:rPr lang="en-US" dirty="0"/>
            <a:t>Therefore from excel we get regression analysis, stating the uncertainty in slope and intercept value.</a:t>
          </a:r>
        </a:p>
      </dgm:t>
    </dgm:pt>
    <dgm:pt modelId="{5D996748-3FB7-4266-904D-5183E2CB62D6}" type="parTrans" cxnId="{C218DB42-FBB6-485A-AFEE-2E5FE9338D1B}">
      <dgm:prSet/>
      <dgm:spPr/>
      <dgm:t>
        <a:bodyPr/>
        <a:lstStyle/>
        <a:p>
          <a:endParaRPr lang="en-US"/>
        </a:p>
      </dgm:t>
    </dgm:pt>
    <dgm:pt modelId="{A9EAAE06-9AD9-4251-ABC2-BFE46CFEC163}" type="sibTrans" cxnId="{C218DB42-FBB6-485A-AFEE-2E5FE9338D1B}">
      <dgm:prSet/>
      <dgm:spPr/>
      <dgm:t>
        <a:bodyPr/>
        <a:lstStyle/>
        <a:p>
          <a:endParaRPr lang="en-US"/>
        </a:p>
      </dgm:t>
    </dgm:pt>
    <dgm:pt modelId="{86C7DBDE-4767-495B-8C40-5F1608213909}" type="pres">
      <dgm:prSet presAssocID="{269E8A76-207F-4414-B050-94245CA0CD12}" presName="linearFlow" presStyleCnt="0">
        <dgm:presLayoutVars>
          <dgm:dir/>
          <dgm:animLvl val="lvl"/>
          <dgm:resizeHandles val="exact"/>
        </dgm:presLayoutVars>
      </dgm:prSet>
      <dgm:spPr/>
    </dgm:pt>
    <dgm:pt modelId="{06E54618-D95B-4359-88A2-3DF4D6C63BE7}" type="pres">
      <dgm:prSet presAssocID="{D689FA19-5E5E-41E5-B46E-487038A48A8E}" presName="composite" presStyleCnt="0"/>
      <dgm:spPr/>
    </dgm:pt>
    <dgm:pt modelId="{54BDBFAB-8C38-4F7D-BCAD-38CB9815C337}" type="pres">
      <dgm:prSet presAssocID="{D689FA19-5E5E-41E5-B46E-487038A48A8E}" presName="parentText" presStyleLbl="alignNode1" presStyleIdx="0" presStyleCnt="3">
        <dgm:presLayoutVars>
          <dgm:chMax val="1"/>
          <dgm:bulletEnabled val="1"/>
        </dgm:presLayoutVars>
      </dgm:prSet>
      <dgm:spPr/>
    </dgm:pt>
    <dgm:pt modelId="{1D5F73FF-C73F-475D-81BB-42FA3BFC5BDF}" type="pres">
      <dgm:prSet presAssocID="{D689FA19-5E5E-41E5-B46E-487038A48A8E}" presName="descendantText" presStyleLbl="alignAcc1" presStyleIdx="0" presStyleCnt="3">
        <dgm:presLayoutVars>
          <dgm:bulletEnabled val="1"/>
        </dgm:presLayoutVars>
      </dgm:prSet>
      <dgm:spPr/>
    </dgm:pt>
    <dgm:pt modelId="{C8A637BE-EECD-489A-B4E6-DC5B2B79E84D}" type="pres">
      <dgm:prSet presAssocID="{B3C56277-C4ED-448B-8765-E942DC26392C}" presName="sp" presStyleCnt="0"/>
      <dgm:spPr/>
    </dgm:pt>
    <dgm:pt modelId="{0DD8F686-B956-40BE-B998-C7BB5A15D78E}" type="pres">
      <dgm:prSet presAssocID="{F7FA04C7-6B48-4766-A6E6-8C9D87B70EE4}" presName="composite" presStyleCnt="0"/>
      <dgm:spPr/>
    </dgm:pt>
    <dgm:pt modelId="{675155D6-8179-417E-838C-FA62428F71B4}" type="pres">
      <dgm:prSet presAssocID="{F7FA04C7-6B48-4766-A6E6-8C9D87B70EE4}" presName="parentText" presStyleLbl="alignNode1" presStyleIdx="1" presStyleCnt="3">
        <dgm:presLayoutVars>
          <dgm:chMax val="1"/>
          <dgm:bulletEnabled val="1"/>
        </dgm:presLayoutVars>
      </dgm:prSet>
      <dgm:spPr/>
    </dgm:pt>
    <dgm:pt modelId="{B7E2C9B0-AD44-49BA-94D2-D6D1EC6BF3EC}" type="pres">
      <dgm:prSet presAssocID="{F7FA04C7-6B48-4766-A6E6-8C9D87B70EE4}" presName="descendantText" presStyleLbl="alignAcc1" presStyleIdx="1" presStyleCnt="3" custLinFactNeighborX="3308">
        <dgm:presLayoutVars>
          <dgm:bulletEnabled val="1"/>
        </dgm:presLayoutVars>
      </dgm:prSet>
      <dgm:spPr/>
    </dgm:pt>
    <dgm:pt modelId="{875EFAFE-2346-4F2D-A2C6-65C0A7B78F65}" type="pres">
      <dgm:prSet presAssocID="{85D52E89-C545-44DD-8227-0CAB547981F4}" presName="sp" presStyleCnt="0"/>
      <dgm:spPr/>
    </dgm:pt>
    <dgm:pt modelId="{D56D0C2F-BD57-455B-8DCD-D519F64A9007}" type="pres">
      <dgm:prSet presAssocID="{9CD67460-A8AF-4F62-B13F-8ABEEDCFAF9C}" presName="composite" presStyleCnt="0"/>
      <dgm:spPr/>
    </dgm:pt>
    <dgm:pt modelId="{E6CD08B6-E268-4453-8643-64C26FEB9F45}" type="pres">
      <dgm:prSet presAssocID="{9CD67460-A8AF-4F62-B13F-8ABEEDCFAF9C}" presName="parentText" presStyleLbl="alignNode1" presStyleIdx="2" presStyleCnt="3">
        <dgm:presLayoutVars>
          <dgm:chMax val="1"/>
          <dgm:bulletEnabled val="1"/>
        </dgm:presLayoutVars>
      </dgm:prSet>
      <dgm:spPr/>
    </dgm:pt>
    <dgm:pt modelId="{62C9BFFB-626F-4FD1-95CD-EC015564324D}" type="pres">
      <dgm:prSet presAssocID="{9CD67460-A8AF-4F62-B13F-8ABEEDCFAF9C}" presName="descendantText" presStyleLbl="alignAcc1" presStyleIdx="2" presStyleCnt="3" custLinFactNeighborX="-529">
        <dgm:presLayoutVars>
          <dgm:bulletEnabled val="1"/>
        </dgm:presLayoutVars>
      </dgm:prSet>
      <dgm:spPr/>
    </dgm:pt>
  </dgm:ptLst>
  <dgm:cxnLst>
    <dgm:cxn modelId="{1CB0090F-E29B-4627-816F-EF25DFB17D1B}" type="presOf" srcId="{0977D13B-0F88-4E67-8451-EB67EB95CCDC}" destId="{B7E2C9B0-AD44-49BA-94D2-D6D1EC6BF3EC}" srcOrd="0" destOrd="1" presId="urn:microsoft.com/office/officeart/2005/8/layout/chevron2"/>
    <dgm:cxn modelId="{D217F131-3E85-4F71-B2E6-64B3618D4278}" srcId="{269E8A76-207F-4414-B050-94245CA0CD12}" destId="{D689FA19-5E5E-41E5-B46E-487038A48A8E}" srcOrd="0" destOrd="0" parTransId="{66E345FD-4ED1-47E6-9639-3CFA0CB9AF67}" sibTransId="{B3C56277-C4ED-448B-8765-E942DC26392C}"/>
    <dgm:cxn modelId="{A3D6F65E-A71F-44C0-8360-AABA34C35AF1}" srcId="{269E8A76-207F-4414-B050-94245CA0CD12}" destId="{F7FA04C7-6B48-4766-A6E6-8C9D87B70EE4}" srcOrd="1" destOrd="0" parTransId="{8534E70B-3177-44AC-8EF6-312FC4200922}" sibTransId="{85D52E89-C545-44DD-8227-0CAB547981F4}"/>
    <dgm:cxn modelId="{4C567560-1759-4D68-B1FE-90EBAFE56AAC}" srcId="{D689FA19-5E5E-41E5-B46E-487038A48A8E}" destId="{BF37CEA8-1AC7-4BD4-9BB7-999381888086}" srcOrd="1" destOrd="0" parTransId="{984D06C5-5C67-479E-9F4F-1521C1F3960B}" sibTransId="{4B14B3D3-FB97-4EA1-8272-255C6C20F482}"/>
    <dgm:cxn modelId="{C218DB42-FBB6-485A-AFEE-2E5FE9338D1B}" srcId="{9CD67460-A8AF-4F62-B13F-8ABEEDCFAF9C}" destId="{EB862198-2635-495A-80B1-3A778AB09B32}" srcOrd="1" destOrd="0" parTransId="{5D996748-3FB7-4266-904D-5183E2CB62D6}" sibTransId="{A9EAAE06-9AD9-4251-ABC2-BFE46CFEC163}"/>
    <dgm:cxn modelId="{6E0D8D66-21FA-42BA-8421-4660E167E860}" type="presOf" srcId="{F7FA04C7-6B48-4766-A6E6-8C9D87B70EE4}" destId="{675155D6-8179-417E-838C-FA62428F71B4}" srcOrd="0" destOrd="0" presId="urn:microsoft.com/office/officeart/2005/8/layout/chevron2"/>
    <dgm:cxn modelId="{1904C069-F761-4E40-96A1-3EB5DCE29582}" srcId="{F7FA04C7-6B48-4766-A6E6-8C9D87B70EE4}" destId="{0977D13B-0F88-4E67-8451-EB67EB95CCDC}" srcOrd="1" destOrd="0" parTransId="{2E7389ED-D6CB-4C59-B46B-5E0E3E7355D5}" sibTransId="{01D1CCD2-A224-43F6-B658-4C95EB6DC326}"/>
    <dgm:cxn modelId="{BF28104B-113E-494A-9995-79648A99B293}" type="presOf" srcId="{EB862198-2635-495A-80B1-3A778AB09B32}" destId="{62C9BFFB-626F-4FD1-95CD-EC015564324D}" srcOrd="0" destOrd="1" presId="urn:microsoft.com/office/officeart/2005/8/layout/chevron2"/>
    <dgm:cxn modelId="{06205659-AF13-4666-AD39-FA62B3A07227}" srcId="{9CD67460-A8AF-4F62-B13F-8ABEEDCFAF9C}" destId="{4CF5737B-1C6A-4464-A5A5-37FBA0497EE0}" srcOrd="0" destOrd="0" parTransId="{78A4B7D9-0DD2-407A-AF8A-0860BAD238BD}" sibTransId="{5C2AD90F-3DE6-4191-B58D-FBAC2C605B1E}"/>
    <dgm:cxn modelId="{1A67F688-012B-4A9E-89CF-1FF2D9B64953}" srcId="{269E8A76-207F-4414-B050-94245CA0CD12}" destId="{9CD67460-A8AF-4F62-B13F-8ABEEDCFAF9C}" srcOrd="2" destOrd="0" parTransId="{7EE7C617-59CE-4333-92C1-6160A22866B2}" sibTransId="{334DC148-08CD-49D7-96C0-C3EA050B4602}"/>
    <dgm:cxn modelId="{0C0D61AC-C217-49DB-81AE-431206CEB982}" type="presOf" srcId="{9BDA0D10-A516-4D6E-979E-E50708974A8D}" destId="{B7E2C9B0-AD44-49BA-94D2-D6D1EC6BF3EC}" srcOrd="0" destOrd="0" presId="urn:microsoft.com/office/officeart/2005/8/layout/chevron2"/>
    <dgm:cxn modelId="{513E84AF-B1DC-490C-8E91-3735385AD5ED}" type="presOf" srcId="{269E8A76-207F-4414-B050-94245CA0CD12}" destId="{86C7DBDE-4767-495B-8C40-5F1608213909}" srcOrd="0" destOrd="0" presId="urn:microsoft.com/office/officeart/2005/8/layout/chevron2"/>
    <dgm:cxn modelId="{3C13F0B1-E359-47D4-BF81-185AF659D87C}" type="presOf" srcId="{4CF5737B-1C6A-4464-A5A5-37FBA0497EE0}" destId="{62C9BFFB-626F-4FD1-95CD-EC015564324D}" srcOrd="0" destOrd="0" presId="urn:microsoft.com/office/officeart/2005/8/layout/chevron2"/>
    <dgm:cxn modelId="{E68A4DBA-BCE1-457C-94F0-894FBFAE6D93}" srcId="{D689FA19-5E5E-41E5-B46E-487038A48A8E}" destId="{41370369-6330-44E7-9B94-ADEC9F023CDF}" srcOrd="0" destOrd="0" parTransId="{596AE08F-C47E-4DD6-ADF6-7484B309A0EC}" sibTransId="{39F044A8-2014-4E73-A9C4-E3D877845195}"/>
    <dgm:cxn modelId="{3BDDC3D5-778D-437D-B3BD-111D6553A7D3}" srcId="{F7FA04C7-6B48-4766-A6E6-8C9D87B70EE4}" destId="{9BDA0D10-A516-4D6E-979E-E50708974A8D}" srcOrd="0" destOrd="0" parTransId="{C046334F-E937-4206-9C07-877C5E5F648F}" sibTransId="{FBA3AD1E-D65A-4845-A09E-52CB30F5CDF1}"/>
    <dgm:cxn modelId="{EB4B26DB-F4D4-49BC-A3D2-F87D2158E626}" type="presOf" srcId="{41370369-6330-44E7-9B94-ADEC9F023CDF}" destId="{1D5F73FF-C73F-475D-81BB-42FA3BFC5BDF}" srcOrd="0" destOrd="0" presId="urn:microsoft.com/office/officeart/2005/8/layout/chevron2"/>
    <dgm:cxn modelId="{EEC616E8-760E-41F6-B031-E43627805ED5}" type="presOf" srcId="{BF37CEA8-1AC7-4BD4-9BB7-999381888086}" destId="{1D5F73FF-C73F-475D-81BB-42FA3BFC5BDF}" srcOrd="0" destOrd="1" presId="urn:microsoft.com/office/officeart/2005/8/layout/chevron2"/>
    <dgm:cxn modelId="{48D012F3-AA4D-4570-B4AB-36D19B9FEA6B}" type="presOf" srcId="{D689FA19-5E5E-41E5-B46E-487038A48A8E}" destId="{54BDBFAB-8C38-4F7D-BCAD-38CB9815C337}" srcOrd="0" destOrd="0" presId="urn:microsoft.com/office/officeart/2005/8/layout/chevron2"/>
    <dgm:cxn modelId="{7FDD2CFD-859A-44E0-A440-0F138F39D1C1}" type="presOf" srcId="{9CD67460-A8AF-4F62-B13F-8ABEEDCFAF9C}" destId="{E6CD08B6-E268-4453-8643-64C26FEB9F45}" srcOrd="0" destOrd="0" presId="urn:microsoft.com/office/officeart/2005/8/layout/chevron2"/>
    <dgm:cxn modelId="{CBDC70F0-B921-4D97-91E2-D05B4EDFDA27}" type="presParOf" srcId="{86C7DBDE-4767-495B-8C40-5F1608213909}" destId="{06E54618-D95B-4359-88A2-3DF4D6C63BE7}" srcOrd="0" destOrd="0" presId="urn:microsoft.com/office/officeart/2005/8/layout/chevron2"/>
    <dgm:cxn modelId="{7725F5D6-A38D-4A84-8C33-4928060D554A}" type="presParOf" srcId="{06E54618-D95B-4359-88A2-3DF4D6C63BE7}" destId="{54BDBFAB-8C38-4F7D-BCAD-38CB9815C337}" srcOrd="0" destOrd="0" presId="urn:microsoft.com/office/officeart/2005/8/layout/chevron2"/>
    <dgm:cxn modelId="{977397FD-60EC-4CD4-AADA-4EE3578FB20D}" type="presParOf" srcId="{06E54618-D95B-4359-88A2-3DF4D6C63BE7}" destId="{1D5F73FF-C73F-475D-81BB-42FA3BFC5BDF}" srcOrd="1" destOrd="0" presId="urn:microsoft.com/office/officeart/2005/8/layout/chevron2"/>
    <dgm:cxn modelId="{73567908-9270-4554-B573-0503CD7B3A67}" type="presParOf" srcId="{86C7DBDE-4767-495B-8C40-5F1608213909}" destId="{C8A637BE-EECD-489A-B4E6-DC5B2B79E84D}" srcOrd="1" destOrd="0" presId="urn:microsoft.com/office/officeart/2005/8/layout/chevron2"/>
    <dgm:cxn modelId="{8C2D29F8-3FFE-4397-89C9-F6A63C8F0938}" type="presParOf" srcId="{86C7DBDE-4767-495B-8C40-5F1608213909}" destId="{0DD8F686-B956-40BE-B998-C7BB5A15D78E}" srcOrd="2" destOrd="0" presId="urn:microsoft.com/office/officeart/2005/8/layout/chevron2"/>
    <dgm:cxn modelId="{A6DBF898-62F5-4809-8B15-D34399545D84}" type="presParOf" srcId="{0DD8F686-B956-40BE-B998-C7BB5A15D78E}" destId="{675155D6-8179-417E-838C-FA62428F71B4}" srcOrd="0" destOrd="0" presId="urn:microsoft.com/office/officeart/2005/8/layout/chevron2"/>
    <dgm:cxn modelId="{39041B62-A429-4BFF-9FD7-15B5724AF690}" type="presParOf" srcId="{0DD8F686-B956-40BE-B998-C7BB5A15D78E}" destId="{B7E2C9B0-AD44-49BA-94D2-D6D1EC6BF3EC}" srcOrd="1" destOrd="0" presId="urn:microsoft.com/office/officeart/2005/8/layout/chevron2"/>
    <dgm:cxn modelId="{89202316-604A-4050-A14F-915C4CE00593}" type="presParOf" srcId="{86C7DBDE-4767-495B-8C40-5F1608213909}" destId="{875EFAFE-2346-4F2D-A2C6-65C0A7B78F65}" srcOrd="3" destOrd="0" presId="urn:microsoft.com/office/officeart/2005/8/layout/chevron2"/>
    <dgm:cxn modelId="{90B88038-DB9B-40A7-8CDA-2B45CF7CD28E}" type="presParOf" srcId="{86C7DBDE-4767-495B-8C40-5F1608213909}" destId="{D56D0C2F-BD57-455B-8DCD-D519F64A9007}" srcOrd="4" destOrd="0" presId="urn:microsoft.com/office/officeart/2005/8/layout/chevron2"/>
    <dgm:cxn modelId="{CA1317C6-699C-481F-9955-8CC7FF2613F2}" type="presParOf" srcId="{D56D0C2F-BD57-455B-8DCD-D519F64A9007}" destId="{E6CD08B6-E268-4453-8643-64C26FEB9F45}" srcOrd="0" destOrd="0" presId="urn:microsoft.com/office/officeart/2005/8/layout/chevron2"/>
    <dgm:cxn modelId="{C845834D-0CD0-4AF2-A219-BBB67FEC1049}" type="presParOf" srcId="{D56D0C2F-BD57-455B-8DCD-D519F64A9007}" destId="{62C9BFFB-626F-4FD1-95CD-EC01556432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03CD38-594E-45DA-900E-52FDC7E28F6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835F56E0-C600-4EA4-952A-B26DC736794D}">
      <dgm:prSet phldrT="[Text]"/>
      <dgm:spPr/>
      <dgm:t>
        <a:bodyPr/>
        <a:lstStyle/>
        <a:p>
          <a:r>
            <a:rPr lang="en-US" dirty="0"/>
            <a:t>Calibration equation</a:t>
          </a:r>
        </a:p>
      </dgm:t>
    </dgm:pt>
    <dgm:pt modelId="{2D02CFCE-51FE-495B-ACA6-F9DC2E0DD76A}" type="parTrans" cxnId="{F8041D50-A697-4D01-9192-A437A21F0562}">
      <dgm:prSet/>
      <dgm:spPr/>
      <dgm:t>
        <a:bodyPr/>
        <a:lstStyle/>
        <a:p>
          <a:endParaRPr lang="en-US"/>
        </a:p>
      </dgm:t>
    </dgm:pt>
    <dgm:pt modelId="{DB840DE5-B0E8-4CB4-AF56-2368347378B5}" type="sibTrans" cxnId="{F8041D50-A697-4D01-9192-A437A21F0562}">
      <dgm:prSet/>
      <dgm:spPr/>
      <dgm:t>
        <a:bodyPr/>
        <a:lstStyle/>
        <a:p>
          <a:endParaRPr lang="en-US"/>
        </a:p>
      </dgm:t>
    </dgm:pt>
    <dgm:pt modelId="{D8006779-07E7-4D74-B0DE-2D5ABCEDFE1D}">
      <dgm:prSet phldrT="[Text]"/>
      <dgm:spPr/>
      <dgm:t>
        <a:bodyPr/>
        <a:lstStyle/>
        <a:p>
          <a:r>
            <a:rPr lang="en-US" dirty="0"/>
            <a:t>Vmc1 = m1*(SR1)+I1 </a:t>
          </a:r>
        </a:p>
      </dgm:t>
    </dgm:pt>
    <dgm:pt modelId="{8ABCB277-96EB-4886-9739-D3D4AA739C95}" type="parTrans" cxnId="{57134685-5D07-4B4D-98A9-D398C616396C}">
      <dgm:prSet/>
      <dgm:spPr/>
      <dgm:t>
        <a:bodyPr/>
        <a:lstStyle/>
        <a:p>
          <a:endParaRPr lang="en-US"/>
        </a:p>
      </dgm:t>
    </dgm:pt>
    <dgm:pt modelId="{E8B53B99-871F-4004-8DA0-CA715B87B08D}" type="sibTrans" cxnId="{57134685-5D07-4B4D-98A9-D398C616396C}">
      <dgm:prSet/>
      <dgm:spPr/>
      <dgm:t>
        <a:bodyPr/>
        <a:lstStyle/>
        <a:p>
          <a:endParaRPr lang="en-US"/>
        </a:p>
      </dgm:t>
    </dgm:pt>
    <dgm:pt modelId="{F870D5B2-43E0-4DB5-9EEC-313292B977C2}">
      <dgm:prSet phldrT="[Text]"/>
      <dgm:spPr/>
      <dgm:t>
        <a:bodyPr/>
        <a:lstStyle/>
        <a:p>
          <a:r>
            <a:rPr lang="en-US" dirty="0"/>
            <a:t>Vmc2 = m2*(SR2)+I2</a:t>
          </a:r>
        </a:p>
      </dgm:t>
    </dgm:pt>
    <dgm:pt modelId="{2D6FBB62-C9C8-4411-9BB7-7A128DF2C814}" type="parTrans" cxnId="{1958975A-EA16-4A41-BC25-96AF28F0D1BE}">
      <dgm:prSet/>
      <dgm:spPr/>
      <dgm:t>
        <a:bodyPr/>
        <a:lstStyle/>
        <a:p>
          <a:endParaRPr lang="en-US"/>
        </a:p>
      </dgm:t>
    </dgm:pt>
    <dgm:pt modelId="{91DC2365-2B5C-4EFF-8CE1-488469AA2C73}" type="sibTrans" cxnId="{1958975A-EA16-4A41-BC25-96AF28F0D1BE}">
      <dgm:prSet/>
      <dgm:spPr/>
      <dgm:t>
        <a:bodyPr/>
        <a:lstStyle/>
        <a:p>
          <a:endParaRPr lang="en-US"/>
        </a:p>
      </dgm:t>
    </dgm:pt>
    <dgm:pt modelId="{4EB37748-37EB-4B79-AC2C-5470AA431982}">
      <dgm:prSet phldrT="[Text]"/>
      <dgm:spPr/>
      <dgm:t>
        <a:bodyPr/>
        <a:lstStyle/>
        <a:p>
          <a:r>
            <a:rPr lang="en-US" dirty="0"/>
            <a:t>Uncertainty in m1,m2 and i1,i2 are known </a:t>
          </a:r>
        </a:p>
      </dgm:t>
    </dgm:pt>
    <dgm:pt modelId="{82CD58A6-7A5A-4859-8235-DE5493456039}" type="parTrans" cxnId="{9564798B-1297-4ABF-81F3-90A10127829F}">
      <dgm:prSet/>
      <dgm:spPr/>
      <dgm:t>
        <a:bodyPr/>
        <a:lstStyle/>
        <a:p>
          <a:endParaRPr lang="en-US"/>
        </a:p>
      </dgm:t>
    </dgm:pt>
    <dgm:pt modelId="{CA07CD3B-8C8E-4600-B7DE-259FBF2344D9}" type="sibTrans" cxnId="{9564798B-1297-4ABF-81F3-90A10127829F}">
      <dgm:prSet/>
      <dgm:spPr/>
      <dgm:t>
        <a:bodyPr/>
        <a:lstStyle/>
        <a:p>
          <a:endParaRPr lang="en-US"/>
        </a:p>
      </dgm:t>
    </dgm:pt>
    <dgm:pt modelId="{D8EBA991-9DC8-4F99-A34D-93E55C09232F}">
      <dgm:prSet phldrT="[Text]"/>
      <dgm:spPr/>
      <dgm:t>
        <a:bodyPr/>
        <a:lstStyle/>
        <a:p>
          <a:r>
            <a:rPr lang="en-US" dirty="0"/>
            <a:t>SR1,SR2 are the average value of 10 values and uncertainty for SR will be the standard error.</a:t>
          </a:r>
        </a:p>
      </dgm:t>
    </dgm:pt>
    <dgm:pt modelId="{9C87EF50-86D3-4018-BD0F-D178894C2CC0}" type="parTrans" cxnId="{ED2F8197-D314-4804-8B26-83CC00BC9E98}">
      <dgm:prSet/>
      <dgm:spPr/>
      <dgm:t>
        <a:bodyPr/>
        <a:lstStyle/>
        <a:p>
          <a:endParaRPr lang="en-US"/>
        </a:p>
      </dgm:t>
    </dgm:pt>
    <dgm:pt modelId="{4F2CAF59-24FE-4ED9-9B37-DB80C63A371F}" type="sibTrans" cxnId="{ED2F8197-D314-4804-8B26-83CC00BC9E98}">
      <dgm:prSet/>
      <dgm:spPr/>
      <dgm:t>
        <a:bodyPr/>
        <a:lstStyle/>
        <a:p>
          <a:endParaRPr lang="en-US"/>
        </a:p>
      </dgm:t>
    </dgm:pt>
    <dgm:pt modelId="{AA999140-DDA7-47F3-9456-1C9FBC74651C}" type="pres">
      <dgm:prSet presAssocID="{9303CD38-594E-45DA-900E-52FDC7E28F6C}" presName="Name0" presStyleCnt="0">
        <dgm:presLayoutVars>
          <dgm:dir/>
          <dgm:animLvl val="lvl"/>
          <dgm:resizeHandles val="exact"/>
        </dgm:presLayoutVars>
      </dgm:prSet>
      <dgm:spPr/>
    </dgm:pt>
    <dgm:pt modelId="{325B8703-0FE1-4AE1-BBB8-7B44A1CBE80D}" type="pres">
      <dgm:prSet presAssocID="{D8EBA991-9DC8-4F99-A34D-93E55C09232F}" presName="boxAndChildren" presStyleCnt="0"/>
      <dgm:spPr/>
    </dgm:pt>
    <dgm:pt modelId="{BEFF99BA-8A7E-4D6A-922F-F0858784A03E}" type="pres">
      <dgm:prSet presAssocID="{D8EBA991-9DC8-4F99-A34D-93E55C09232F}" presName="parentTextBox" presStyleLbl="node1" presStyleIdx="0" presStyleCnt="3" custScaleY="33415"/>
      <dgm:spPr/>
    </dgm:pt>
    <dgm:pt modelId="{DE5538B1-7B5E-4009-91E0-18248B0D6479}" type="pres">
      <dgm:prSet presAssocID="{CA07CD3B-8C8E-4600-B7DE-259FBF2344D9}" presName="sp" presStyleCnt="0"/>
      <dgm:spPr/>
    </dgm:pt>
    <dgm:pt modelId="{8BFF7969-0995-424C-82E9-148EDFFE74D6}" type="pres">
      <dgm:prSet presAssocID="{4EB37748-37EB-4B79-AC2C-5470AA431982}" presName="arrowAndChildren" presStyleCnt="0"/>
      <dgm:spPr/>
    </dgm:pt>
    <dgm:pt modelId="{1460B01C-DF25-41E4-8760-6BE17CAA6478}" type="pres">
      <dgm:prSet presAssocID="{4EB37748-37EB-4B79-AC2C-5470AA431982}" presName="parentTextArrow" presStyleLbl="node1" presStyleIdx="1" presStyleCnt="3" custScaleY="43079"/>
      <dgm:spPr/>
    </dgm:pt>
    <dgm:pt modelId="{58727BD3-0D20-446F-A68A-DA900A648622}" type="pres">
      <dgm:prSet presAssocID="{DB840DE5-B0E8-4CB4-AF56-2368347378B5}" presName="sp" presStyleCnt="0"/>
      <dgm:spPr/>
    </dgm:pt>
    <dgm:pt modelId="{578E7DC5-B505-4967-BCB0-EDB049934551}" type="pres">
      <dgm:prSet presAssocID="{835F56E0-C600-4EA4-952A-B26DC736794D}" presName="arrowAndChildren" presStyleCnt="0"/>
      <dgm:spPr/>
    </dgm:pt>
    <dgm:pt modelId="{839B5BD0-24CA-4677-8806-9136ECDE3FD8}" type="pres">
      <dgm:prSet presAssocID="{835F56E0-C600-4EA4-952A-B26DC736794D}" presName="parentTextArrow" presStyleLbl="node1" presStyleIdx="1" presStyleCnt="3"/>
      <dgm:spPr/>
    </dgm:pt>
    <dgm:pt modelId="{CC18BDDF-506A-421D-B40E-682B9F233F89}" type="pres">
      <dgm:prSet presAssocID="{835F56E0-C600-4EA4-952A-B26DC736794D}" presName="arrow" presStyleLbl="node1" presStyleIdx="2" presStyleCnt="3" custAng="0" custLinFactNeighborX="772" custLinFactNeighborY="-16151"/>
      <dgm:spPr/>
    </dgm:pt>
    <dgm:pt modelId="{BCA56829-7443-46EB-BDFF-E640C8B13D0D}" type="pres">
      <dgm:prSet presAssocID="{835F56E0-C600-4EA4-952A-B26DC736794D}" presName="descendantArrow" presStyleCnt="0"/>
      <dgm:spPr/>
    </dgm:pt>
    <dgm:pt modelId="{79E0AC0C-705B-4D2C-93A3-DEEF6A59926C}" type="pres">
      <dgm:prSet presAssocID="{D8006779-07E7-4D74-B0DE-2D5ABCEDFE1D}" presName="childTextArrow" presStyleLbl="fgAccFollowNode1" presStyleIdx="0" presStyleCnt="2">
        <dgm:presLayoutVars>
          <dgm:bulletEnabled val="1"/>
        </dgm:presLayoutVars>
      </dgm:prSet>
      <dgm:spPr/>
    </dgm:pt>
    <dgm:pt modelId="{61B9DE4D-AE45-4911-B56C-2D12B85F206C}" type="pres">
      <dgm:prSet presAssocID="{F870D5B2-43E0-4DB5-9EEC-313292B977C2}" presName="childTextArrow" presStyleLbl="fgAccFollowNode1" presStyleIdx="1" presStyleCnt="2">
        <dgm:presLayoutVars>
          <dgm:bulletEnabled val="1"/>
        </dgm:presLayoutVars>
      </dgm:prSet>
      <dgm:spPr/>
    </dgm:pt>
  </dgm:ptLst>
  <dgm:cxnLst>
    <dgm:cxn modelId="{A9E17807-5AF4-427B-A32D-6E459AA5557D}" type="presOf" srcId="{835F56E0-C600-4EA4-952A-B26DC736794D}" destId="{839B5BD0-24CA-4677-8806-9136ECDE3FD8}" srcOrd="0" destOrd="0" presId="urn:microsoft.com/office/officeart/2005/8/layout/process4"/>
    <dgm:cxn modelId="{A2FE8839-D9CD-4E94-9DD8-B4B0DF0B6073}" type="presOf" srcId="{835F56E0-C600-4EA4-952A-B26DC736794D}" destId="{CC18BDDF-506A-421D-B40E-682B9F233F89}" srcOrd="1" destOrd="0" presId="urn:microsoft.com/office/officeart/2005/8/layout/process4"/>
    <dgm:cxn modelId="{F8041D50-A697-4D01-9192-A437A21F0562}" srcId="{9303CD38-594E-45DA-900E-52FDC7E28F6C}" destId="{835F56E0-C600-4EA4-952A-B26DC736794D}" srcOrd="0" destOrd="0" parTransId="{2D02CFCE-51FE-495B-ACA6-F9DC2E0DD76A}" sibTransId="{DB840DE5-B0E8-4CB4-AF56-2368347378B5}"/>
    <dgm:cxn modelId="{1958975A-EA16-4A41-BC25-96AF28F0D1BE}" srcId="{835F56E0-C600-4EA4-952A-B26DC736794D}" destId="{F870D5B2-43E0-4DB5-9EEC-313292B977C2}" srcOrd="1" destOrd="0" parTransId="{2D6FBB62-C9C8-4411-9BB7-7A128DF2C814}" sibTransId="{91DC2365-2B5C-4EFF-8CE1-488469AA2C73}"/>
    <dgm:cxn modelId="{57134685-5D07-4B4D-98A9-D398C616396C}" srcId="{835F56E0-C600-4EA4-952A-B26DC736794D}" destId="{D8006779-07E7-4D74-B0DE-2D5ABCEDFE1D}" srcOrd="0" destOrd="0" parTransId="{8ABCB277-96EB-4886-9739-D3D4AA739C95}" sibTransId="{E8B53B99-871F-4004-8DA0-CA715B87B08D}"/>
    <dgm:cxn modelId="{9564798B-1297-4ABF-81F3-90A10127829F}" srcId="{9303CD38-594E-45DA-900E-52FDC7E28F6C}" destId="{4EB37748-37EB-4B79-AC2C-5470AA431982}" srcOrd="1" destOrd="0" parTransId="{82CD58A6-7A5A-4859-8235-DE5493456039}" sibTransId="{CA07CD3B-8C8E-4600-B7DE-259FBF2344D9}"/>
    <dgm:cxn modelId="{ED2F8197-D314-4804-8B26-83CC00BC9E98}" srcId="{9303CD38-594E-45DA-900E-52FDC7E28F6C}" destId="{D8EBA991-9DC8-4F99-A34D-93E55C09232F}" srcOrd="2" destOrd="0" parTransId="{9C87EF50-86D3-4018-BD0F-D178894C2CC0}" sibTransId="{4F2CAF59-24FE-4ED9-9B37-DB80C63A371F}"/>
    <dgm:cxn modelId="{6781C799-C536-4B07-A1C6-AB316FD3B548}" type="presOf" srcId="{F870D5B2-43E0-4DB5-9EEC-313292B977C2}" destId="{61B9DE4D-AE45-4911-B56C-2D12B85F206C}" srcOrd="0" destOrd="0" presId="urn:microsoft.com/office/officeart/2005/8/layout/process4"/>
    <dgm:cxn modelId="{89FA8DB9-A804-40B3-B24F-95AD1DEFA172}" type="presOf" srcId="{D8006779-07E7-4D74-B0DE-2D5ABCEDFE1D}" destId="{79E0AC0C-705B-4D2C-93A3-DEEF6A59926C}" srcOrd="0" destOrd="0" presId="urn:microsoft.com/office/officeart/2005/8/layout/process4"/>
    <dgm:cxn modelId="{4DFDE8BC-18F7-4E70-80B9-05291FA778CF}" type="presOf" srcId="{9303CD38-594E-45DA-900E-52FDC7E28F6C}" destId="{AA999140-DDA7-47F3-9456-1C9FBC74651C}" srcOrd="0" destOrd="0" presId="urn:microsoft.com/office/officeart/2005/8/layout/process4"/>
    <dgm:cxn modelId="{36E77CCF-2A21-4C3E-A235-DC5FB4E81AC4}" type="presOf" srcId="{4EB37748-37EB-4B79-AC2C-5470AA431982}" destId="{1460B01C-DF25-41E4-8760-6BE17CAA6478}" srcOrd="0" destOrd="0" presId="urn:microsoft.com/office/officeart/2005/8/layout/process4"/>
    <dgm:cxn modelId="{215D4BF8-3D2F-469E-8855-1D1AEF5EF7EB}" type="presOf" srcId="{D8EBA991-9DC8-4F99-A34D-93E55C09232F}" destId="{BEFF99BA-8A7E-4D6A-922F-F0858784A03E}" srcOrd="0" destOrd="0" presId="urn:microsoft.com/office/officeart/2005/8/layout/process4"/>
    <dgm:cxn modelId="{98BE78DF-2A23-4DF7-B73C-4A00335FE77C}" type="presParOf" srcId="{AA999140-DDA7-47F3-9456-1C9FBC74651C}" destId="{325B8703-0FE1-4AE1-BBB8-7B44A1CBE80D}" srcOrd="0" destOrd="0" presId="urn:microsoft.com/office/officeart/2005/8/layout/process4"/>
    <dgm:cxn modelId="{A8C97B02-E436-45FA-B6FD-9D4FDD90E97F}" type="presParOf" srcId="{325B8703-0FE1-4AE1-BBB8-7B44A1CBE80D}" destId="{BEFF99BA-8A7E-4D6A-922F-F0858784A03E}" srcOrd="0" destOrd="0" presId="urn:microsoft.com/office/officeart/2005/8/layout/process4"/>
    <dgm:cxn modelId="{F3B072F2-6B39-4079-B363-873A09EEDE62}" type="presParOf" srcId="{AA999140-DDA7-47F3-9456-1C9FBC74651C}" destId="{DE5538B1-7B5E-4009-91E0-18248B0D6479}" srcOrd="1" destOrd="0" presId="urn:microsoft.com/office/officeart/2005/8/layout/process4"/>
    <dgm:cxn modelId="{B056557A-17F3-491D-8161-31A9071035D1}" type="presParOf" srcId="{AA999140-DDA7-47F3-9456-1C9FBC74651C}" destId="{8BFF7969-0995-424C-82E9-148EDFFE74D6}" srcOrd="2" destOrd="0" presId="urn:microsoft.com/office/officeart/2005/8/layout/process4"/>
    <dgm:cxn modelId="{4ACA10B1-1E39-4973-94C0-9EDBBEB5C6C5}" type="presParOf" srcId="{8BFF7969-0995-424C-82E9-148EDFFE74D6}" destId="{1460B01C-DF25-41E4-8760-6BE17CAA6478}" srcOrd="0" destOrd="0" presId="urn:microsoft.com/office/officeart/2005/8/layout/process4"/>
    <dgm:cxn modelId="{19AC4DB5-8BD9-4460-87FE-4203588F8A70}" type="presParOf" srcId="{AA999140-DDA7-47F3-9456-1C9FBC74651C}" destId="{58727BD3-0D20-446F-A68A-DA900A648622}" srcOrd="3" destOrd="0" presId="urn:microsoft.com/office/officeart/2005/8/layout/process4"/>
    <dgm:cxn modelId="{7CD72F12-46A7-4215-BEED-75CB1095067F}" type="presParOf" srcId="{AA999140-DDA7-47F3-9456-1C9FBC74651C}" destId="{578E7DC5-B505-4967-BCB0-EDB049934551}" srcOrd="4" destOrd="0" presId="urn:microsoft.com/office/officeart/2005/8/layout/process4"/>
    <dgm:cxn modelId="{8A7E1E71-3985-4511-896F-A20DE2441B19}" type="presParOf" srcId="{578E7DC5-B505-4967-BCB0-EDB049934551}" destId="{839B5BD0-24CA-4677-8806-9136ECDE3FD8}" srcOrd="0" destOrd="0" presId="urn:microsoft.com/office/officeart/2005/8/layout/process4"/>
    <dgm:cxn modelId="{A9B2A12C-4D91-4189-B5A4-84825C229034}" type="presParOf" srcId="{578E7DC5-B505-4967-BCB0-EDB049934551}" destId="{CC18BDDF-506A-421D-B40E-682B9F233F89}" srcOrd="1" destOrd="0" presId="urn:microsoft.com/office/officeart/2005/8/layout/process4"/>
    <dgm:cxn modelId="{6343FCB8-C9F4-410C-A002-15542433C985}" type="presParOf" srcId="{578E7DC5-B505-4967-BCB0-EDB049934551}" destId="{BCA56829-7443-46EB-BDFF-E640C8B13D0D}" srcOrd="2" destOrd="0" presId="urn:microsoft.com/office/officeart/2005/8/layout/process4"/>
    <dgm:cxn modelId="{5A3D3085-73B9-4827-99D2-F94BD24E7057}" type="presParOf" srcId="{BCA56829-7443-46EB-BDFF-E640C8B13D0D}" destId="{79E0AC0C-705B-4D2C-93A3-DEEF6A59926C}" srcOrd="0" destOrd="0" presId="urn:microsoft.com/office/officeart/2005/8/layout/process4"/>
    <dgm:cxn modelId="{F5A4F40C-8A41-4250-B2A2-3E75E2EA7751}" type="presParOf" srcId="{BCA56829-7443-46EB-BDFF-E640C8B13D0D}" destId="{61B9DE4D-AE45-4911-B56C-2D12B85F206C}"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F6306-FC88-437B-AEDE-74D3882DE79D}">
      <dsp:nvSpPr>
        <dsp:cNvPr id="0" name=""/>
        <dsp:cNvSpPr/>
      </dsp:nvSpPr>
      <dsp:spPr>
        <a:xfrm>
          <a:off x="1221978" y="2645"/>
          <a:ext cx="2706687" cy="162401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Bulk density </a:t>
          </a:r>
        </a:p>
      </dsp:txBody>
      <dsp:txXfrm>
        <a:off x="1221978" y="2645"/>
        <a:ext cx="2706687" cy="1624012"/>
      </dsp:txXfrm>
    </dsp:sp>
    <dsp:sp modelId="{A4EE6E55-16E2-4A5A-9336-971147A90131}">
      <dsp:nvSpPr>
        <dsp:cNvPr id="0" name=""/>
        <dsp:cNvSpPr/>
      </dsp:nvSpPr>
      <dsp:spPr>
        <a:xfrm>
          <a:off x="4199334" y="2645"/>
          <a:ext cx="2706687" cy="162401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f>
                  <m:fPr>
                    <m:ctrlPr>
                      <a:rPr lang="en-US" sz="1800" i="1" kern="1200" smtClean="0">
                        <a:latin typeface="Cambria Math" panose="02040503050406030204" pitchFamily="18" charset="0"/>
                      </a:rPr>
                    </m:ctrlPr>
                  </m:fPr>
                  <m:num>
                    <m:r>
                      <a:rPr lang="en-US" sz="1800" b="0" i="1" kern="1200" smtClean="0">
                        <a:latin typeface="Cambria Math" panose="02040503050406030204" pitchFamily="18" charset="0"/>
                      </a:rPr>
                      <m:t>𝑑𝑟𝑦</m:t>
                    </m:r>
                    <m:r>
                      <a:rPr lang="en-US" sz="1800" b="0" i="1" kern="1200" smtClean="0">
                        <a:latin typeface="Cambria Math" panose="02040503050406030204" pitchFamily="18" charset="0"/>
                      </a:rPr>
                      <m:t> </m:t>
                    </m:r>
                    <m:r>
                      <a:rPr lang="en-US" sz="1800" b="0" i="1" kern="1200" smtClean="0">
                        <a:latin typeface="Cambria Math" panose="02040503050406030204" pitchFamily="18" charset="0"/>
                      </a:rPr>
                      <m:t>𝑤𝑒𝑖𝑔h𝑡</m:t>
                    </m:r>
                    <m:r>
                      <a:rPr lang="en-US" sz="1800" b="0" i="1" kern="1200" smtClean="0">
                        <a:latin typeface="Cambria Math" panose="02040503050406030204" pitchFamily="18" charset="0"/>
                      </a:rPr>
                      <m:t> </m:t>
                    </m:r>
                    <m:r>
                      <a:rPr lang="en-US" sz="1800" b="0" i="1" kern="1200" smtClean="0">
                        <a:latin typeface="Cambria Math" panose="02040503050406030204" pitchFamily="18" charset="0"/>
                      </a:rPr>
                      <m:t>𝑜𝑓</m:t>
                    </m:r>
                    <m:r>
                      <a:rPr lang="en-US" sz="1800" b="0" i="1" kern="1200" smtClean="0">
                        <a:latin typeface="Cambria Math" panose="02040503050406030204" pitchFamily="18" charset="0"/>
                      </a:rPr>
                      <m:t> </m:t>
                    </m:r>
                    <m:r>
                      <a:rPr lang="en-US" sz="1800" b="0" i="1" kern="1200" smtClean="0">
                        <a:latin typeface="Cambria Math" panose="02040503050406030204" pitchFamily="18" charset="0"/>
                      </a:rPr>
                      <m:t>𝑠𝑜𝑖𝑙</m:t>
                    </m:r>
                  </m:num>
                  <m:den>
                    <m:r>
                      <a:rPr lang="en-US" sz="1800" b="0" i="1" kern="1200" smtClean="0">
                        <a:latin typeface="Cambria Math" panose="02040503050406030204" pitchFamily="18" charset="0"/>
                      </a:rPr>
                      <m:t>𝑡𝑜𝑡𝑎𝑙</m:t>
                    </m:r>
                    <m:r>
                      <a:rPr lang="en-US" sz="1800" b="0" i="1" kern="1200" smtClean="0">
                        <a:latin typeface="Cambria Math" panose="02040503050406030204" pitchFamily="18" charset="0"/>
                      </a:rPr>
                      <m:t> </m:t>
                    </m:r>
                    <m:r>
                      <a:rPr lang="en-US" sz="1800" b="0" i="1" kern="1200" smtClean="0">
                        <a:latin typeface="Cambria Math" panose="02040503050406030204" pitchFamily="18" charset="0"/>
                      </a:rPr>
                      <m:t>𝑣𝑜𝑙𝑢𝑚𝑒</m:t>
                    </m:r>
                    <m:r>
                      <a:rPr lang="en-US" sz="1800" b="0" i="1" kern="1200" smtClean="0">
                        <a:latin typeface="Cambria Math" panose="02040503050406030204" pitchFamily="18" charset="0"/>
                      </a:rPr>
                      <m:t> </m:t>
                    </m:r>
                    <m:r>
                      <a:rPr lang="en-US" sz="1800" b="0" i="1" kern="1200" smtClean="0">
                        <a:latin typeface="Cambria Math" panose="02040503050406030204" pitchFamily="18" charset="0"/>
                      </a:rPr>
                      <m:t>𝑜𝑓</m:t>
                    </m:r>
                    <m:r>
                      <a:rPr lang="en-US" sz="1800" b="0" i="1" kern="1200" smtClean="0">
                        <a:latin typeface="Cambria Math" panose="02040503050406030204" pitchFamily="18" charset="0"/>
                      </a:rPr>
                      <m:t> </m:t>
                    </m:r>
                    <m:r>
                      <a:rPr lang="en-US" sz="1800" b="0" i="1" kern="1200" smtClean="0">
                        <a:latin typeface="Cambria Math" panose="02040503050406030204" pitchFamily="18" charset="0"/>
                      </a:rPr>
                      <m:t>𝑠𝑜𝑖𝑙</m:t>
                    </m:r>
                  </m:den>
                </m:f>
              </m:oMath>
            </m:oMathPara>
          </a14:m>
          <a:endParaRPr lang="en-US" sz="3200" kern="1200" dirty="0"/>
        </a:p>
      </dsp:txBody>
      <dsp:txXfrm>
        <a:off x="4199334" y="2645"/>
        <a:ext cx="2706687" cy="1624012"/>
      </dsp:txXfrm>
    </dsp:sp>
    <dsp:sp modelId="{F519FF31-EAD4-468A-9C01-7AF91C9DE93F}">
      <dsp:nvSpPr>
        <dsp:cNvPr id="0" name=""/>
        <dsp:cNvSpPr/>
      </dsp:nvSpPr>
      <dsp:spPr>
        <a:xfrm>
          <a:off x="1221978" y="1897327"/>
          <a:ext cx="2706687" cy="162401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Gravimetric moisture content</a:t>
          </a:r>
        </a:p>
      </dsp:txBody>
      <dsp:txXfrm>
        <a:off x="1221978" y="1897327"/>
        <a:ext cx="2706687" cy="1624012"/>
      </dsp:txXfrm>
    </dsp:sp>
    <dsp:sp modelId="{7028036D-B288-4F64-B2A1-F9F76325CC23}">
      <dsp:nvSpPr>
        <dsp:cNvPr id="0" name=""/>
        <dsp:cNvSpPr/>
      </dsp:nvSpPr>
      <dsp:spPr>
        <a:xfrm>
          <a:off x="4199334" y="1897327"/>
          <a:ext cx="2706687" cy="162401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f>
                  <m:fPr>
                    <m:ctrlPr>
                      <a:rPr lang="en-US" sz="2400" i="1" kern="1200" smtClean="0">
                        <a:latin typeface="Cambria Math" panose="02040503050406030204" pitchFamily="18" charset="0"/>
                      </a:rPr>
                    </m:ctrlPr>
                  </m:fPr>
                  <m:num>
                    <m:r>
                      <a:rPr lang="en-US" sz="2400" b="0" i="1" kern="1200" smtClean="0">
                        <a:latin typeface="Cambria Math" panose="02040503050406030204" pitchFamily="18" charset="0"/>
                      </a:rPr>
                      <m:t>𝑤𝑒𝑖𝑔h𝑡</m:t>
                    </m:r>
                    <m:r>
                      <a:rPr lang="en-US" sz="2400" b="0" i="1" kern="1200" smtClean="0">
                        <a:latin typeface="Cambria Math" panose="02040503050406030204" pitchFamily="18" charset="0"/>
                      </a:rPr>
                      <m:t> </m:t>
                    </m:r>
                    <m:r>
                      <a:rPr lang="en-US" sz="2400" b="0" i="1" kern="1200" smtClean="0">
                        <a:latin typeface="Cambria Math" panose="02040503050406030204" pitchFamily="18" charset="0"/>
                      </a:rPr>
                      <m:t>𝑜𝑓</m:t>
                    </m:r>
                    <m:r>
                      <a:rPr lang="en-US" sz="2400" b="0" i="1" kern="1200" smtClean="0">
                        <a:latin typeface="Cambria Math" panose="02040503050406030204" pitchFamily="18" charset="0"/>
                      </a:rPr>
                      <m:t> </m:t>
                    </m:r>
                    <m:r>
                      <a:rPr lang="en-US" sz="2400" b="0" i="1" kern="1200" smtClean="0">
                        <a:latin typeface="Cambria Math" panose="02040503050406030204" pitchFamily="18" charset="0"/>
                      </a:rPr>
                      <m:t>𝑤𝑎𝑡𝑒𝑟</m:t>
                    </m:r>
                  </m:num>
                  <m:den>
                    <m:r>
                      <a:rPr lang="en-US" sz="2400" b="0" i="1" kern="1200" smtClean="0">
                        <a:latin typeface="Cambria Math" panose="02040503050406030204" pitchFamily="18" charset="0"/>
                      </a:rPr>
                      <m:t>𝑡𝑜𝑡𝑎𝑙</m:t>
                    </m:r>
                    <m:r>
                      <a:rPr lang="en-US" sz="2400" b="0" i="1" kern="1200" smtClean="0">
                        <a:latin typeface="Cambria Math" panose="02040503050406030204" pitchFamily="18" charset="0"/>
                      </a:rPr>
                      <m:t> </m:t>
                    </m:r>
                    <m:r>
                      <a:rPr lang="en-US" sz="2400" b="0" i="1" kern="1200" smtClean="0">
                        <a:latin typeface="Cambria Math" panose="02040503050406030204" pitchFamily="18" charset="0"/>
                      </a:rPr>
                      <m:t>𝑑𝑟𝑦</m:t>
                    </m:r>
                    <m:r>
                      <a:rPr lang="en-US" sz="2400" b="0" i="1" kern="1200" smtClean="0">
                        <a:latin typeface="Cambria Math" panose="02040503050406030204" pitchFamily="18" charset="0"/>
                      </a:rPr>
                      <m:t> </m:t>
                    </m:r>
                    <m:r>
                      <a:rPr lang="en-US" sz="2400" b="0" i="1" kern="1200" smtClean="0">
                        <a:latin typeface="Cambria Math" panose="02040503050406030204" pitchFamily="18" charset="0"/>
                      </a:rPr>
                      <m:t>𝑤𝑒𝑖𝑔h𝑡</m:t>
                    </m:r>
                  </m:den>
                </m:f>
              </m:oMath>
            </m:oMathPara>
          </a14:m>
          <a:endParaRPr lang="en-US" sz="2400" kern="1200" dirty="0"/>
        </a:p>
      </dsp:txBody>
      <dsp:txXfrm>
        <a:off x="4199334" y="1897327"/>
        <a:ext cx="2706687" cy="1624012"/>
      </dsp:txXfrm>
    </dsp:sp>
    <dsp:sp modelId="{883B62E0-A0D6-4829-86DA-D7C3DEF82CC8}">
      <dsp:nvSpPr>
        <dsp:cNvPr id="0" name=""/>
        <dsp:cNvSpPr/>
      </dsp:nvSpPr>
      <dsp:spPr>
        <a:xfrm>
          <a:off x="1221978" y="3794654"/>
          <a:ext cx="2706687" cy="162401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Volumetric moisture content.</a:t>
          </a:r>
        </a:p>
      </dsp:txBody>
      <dsp:txXfrm>
        <a:off x="1221978" y="3794654"/>
        <a:ext cx="2706687" cy="1624012"/>
      </dsp:txXfrm>
    </dsp:sp>
    <dsp:sp modelId="{C50EC617-643D-4171-8947-4B9FEC9C6775}">
      <dsp:nvSpPr>
        <dsp:cNvPr id="0" name=""/>
        <dsp:cNvSpPr/>
      </dsp:nvSpPr>
      <dsp:spPr>
        <a:xfrm>
          <a:off x="4199334" y="3794654"/>
          <a:ext cx="2706687" cy="162401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Bulk density*</a:t>
          </a:r>
          <a:r>
            <a:rPr lang="en-US" sz="1800" kern="1200" dirty="0" err="1"/>
            <a:t>gmc</a:t>
          </a:r>
          <a:endParaRPr lang="en-US" sz="1800" kern="1200" dirty="0"/>
        </a:p>
        <a:p>
          <a:pPr marL="0" lvl="0" indent="0" algn="ctr" defTabSz="800100">
            <a:lnSpc>
              <a:spcPct val="90000"/>
            </a:lnSpc>
            <a:spcBef>
              <a:spcPct val="0"/>
            </a:spcBef>
            <a:spcAft>
              <a:spcPct val="35000"/>
            </a:spcAft>
            <a:buNone/>
          </a:pPr>
          <a:r>
            <a:rPr lang="en-US" sz="1800" kern="1200" dirty="0"/>
            <a:t>= </a:t>
          </a:r>
          <a14:m xmlns:a14="http://schemas.microsoft.com/office/drawing/2010/main">
            <m:oMath xmlns:m="http://schemas.openxmlformats.org/officeDocument/2006/math">
              <m:f>
                <m:fPr>
                  <m:ctrlPr>
                    <a:rPr lang="en-US" sz="1200" i="1" kern="1200" smtClean="0">
                      <a:latin typeface="Cambria Math" panose="02040503050406030204" pitchFamily="18" charset="0"/>
                    </a:rPr>
                  </m:ctrlPr>
                </m:fPr>
                <m:num>
                  <m:r>
                    <a:rPr lang="en-US" sz="1200" b="0" i="1" kern="1200" smtClean="0">
                      <a:latin typeface="Cambria Math" panose="02040503050406030204" pitchFamily="18" charset="0"/>
                    </a:rPr>
                    <m:t>𝑑𝑟𝑦</m:t>
                  </m:r>
                  <m:r>
                    <a:rPr lang="en-US" sz="1200" b="0" i="1" kern="1200" smtClean="0">
                      <a:latin typeface="Cambria Math" panose="02040503050406030204" pitchFamily="18" charset="0"/>
                    </a:rPr>
                    <m:t> </m:t>
                  </m:r>
                  <m:r>
                    <a:rPr lang="en-US" sz="1200" b="0" i="1" kern="1200" smtClean="0">
                      <a:latin typeface="Cambria Math" panose="02040503050406030204" pitchFamily="18" charset="0"/>
                    </a:rPr>
                    <m:t>𝑤𝑒𝑖𝑔h𝑡</m:t>
                  </m:r>
                  <m:r>
                    <a:rPr lang="en-US" sz="1200" b="0" i="1" kern="1200" smtClean="0">
                      <a:latin typeface="Cambria Math" panose="02040503050406030204" pitchFamily="18" charset="0"/>
                    </a:rPr>
                    <m:t> </m:t>
                  </m:r>
                  <m:r>
                    <a:rPr lang="en-US" sz="1200" b="0" i="1" kern="1200" smtClean="0">
                      <a:latin typeface="Cambria Math" panose="02040503050406030204" pitchFamily="18" charset="0"/>
                    </a:rPr>
                    <m:t>𝑜𝑓</m:t>
                  </m:r>
                  <m:r>
                    <a:rPr lang="en-US" sz="1200" b="0" i="1" kern="1200" smtClean="0">
                      <a:latin typeface="Cambria Math" panose="02040503050406030204" pitchFamily="18" charset="0"/>
                    </a:rPr>
                    <m:t> </m:t>
                  </m:r>
                  <m:r>
                    <a:rPr lang="en-US" sz="1200" b="0" i="1" kern="1200" smtClean="0">
                      <a:latin typeface="Cambria Math" panose="02040503050406030204" pitchFamily="18" charset="0"/>
                    </a:rPr>
                    <m:t>𝑠𝑜𝑖𝑙</m:t>
                  </m:r>
                </m:num>
                <m:den>
                  <m:r>
                    <a:rPr lang="en-US" sz="1200" b="0" i="1" kern="1200" smtClean="0">
                      <a:latin typeface="Cambria Math" panose="02040503050406030204" pitchFamily="18" charset="0"/>
                    </a:rPr>
                    <m:t>𝑡𝑜𝑡𝑎𝑙</m:t>
                  </m:r>
                  <m:r>
                    <a:rPr lang="en-US" sz="1200" b="0" i="1" kern="1200" smtClean="0">
                      <a:latin typeface="Cambria Math" panose="02040503050406030204" pitchFamily="18" charset="0"/>
                    </a:rPr>
                    <m:t> </m:t>
                  </m:r>
                  <m:r>
                    <a:rPr lang="en-US" sz="1200" b="0" i="1" kern="1200" smtClean="0">
                      <a:latin typeface="Cambria Math" panose="02040503050406030204" pitchFamily="18" charset="0"/>
                    </a:rPr>
                    <m:t>𝑣𝑜𝑙𝑢𝑚𝑒</m:t>
                  </m:r>
                </m:den>
              </m:f>
              <m:r>
                <a:rPr lang="en-US" sz="1200" b="0" i="1" kern="1200" smtClean="0">
                  <a:latin typeface="Cambria Math" panose="02040503050406030204" pitchFamily="18" charset="0"/>
                </a:rPr>
                <m:t>∗</m:t>
              </m:r>
              <m:f>
                <m:fPr>
                  <m:ctrlPr>
                    <a:rPr lang="en-US" sz="1200" b="0" i="1" kern="1200" smtClean="0">
                      <a:latin typeface="Cambria Math" panose="02040503050406030204" pitchFamily="18" charset="0"/>
                    </a:rPr>
                  </m:ctrlPr>
                </m:fPr>
                <m:num>
                  <m:r>
                    <a:rPr lang="en-US" sz="1200" b="0" i="1" kern="1200" smtClean="0">
                      <a:latin typeface="Cambria Math" panose="02040503050406030204" pitchFamily="18" charset="0"/>
                    </a:rPr>
                    <m:t>𝑤𝑒𝑖𝑔h𝑡</m:t>
                  </m:r>
                  <m:r>
                    <a:rPr lang="en-US" sz="1200" b="0" i="1" kern="1200" smtClean="0">
                      <a:latin typeface="Cambria Math" panose="02040503050406030204" pitchFamily="18" charset="0"/>
                    </a:rPr>
                    <m:t> </m:t>
                  </m:r>
                  <m:r>
                    <a:rPr lang="en-US" sz="1200" b="0" i="1" kern="1200" smtClean="0">
                      <a:latin typeface="Cambria Math" panose="02040503050406030204" pitchFamily="18" charset="0"/>
                    </a:rPr>
                    <m:t>𝑜𝑓</m:t>
                  </m:r>
                  <m:r>
                    <a:rPr lang="en-US" sz="1200" b="0" i="1" kern="1200" smtClean="0">
                      <a:latin typeface="Cambria Math" panose="02040503050406030204" pitchFamily="18" charset="0"/>
                    </a:rPr>
                    <m:t> </m:t>
                  </m:r>
                  <m:r>
                    <a:rPr lang="en-US" sz="1200" b="0" i="1" kern="1200" smtClean="0">
                      <a:latin typeface="Cambria Math" panose="02040503050406030204" pitchFamily="18" charset="0"/>
                    </a:rPr>
                    <m:t>𝑤𝑎𝑡𝑒𝑟</m:t>
                  </m:r>
                  <m:r>
                    <a:rPr lang="en-US" sz="1200" b="0" i="1" kern="1200" smtClean="0">
                      <a:latin typeface="Cambria Math" panose="02040503050406030204" pitchFamily="18" charset="0"/>
                    </a:rPr>
                    <m:t> </m:t>
                  </m:r>
                </m:num>
                <m:den>
                  <m:r>
                    <a:rPr lang="en-US" sz="1200" b="0" i="1" kern="1200" smtClean="0">
                      <a:latin typeface="Cambria Math" panose="02040503050406030204" pitchFamily="18" charset="0"/>
                    </a:rPr>
                    <m:t>𝑡𝑜𝑡𝑎𝑙</m:t>
                  </m:r>
                  <m:r>
                    <a:rPr lang="en-US" sz="1200" b="0" i="1" kern="1200" smtClean="0">
                      <a:latin typeface="Cambria Math" panose="02040503050406030204" pitchFamily="18" charset="0"/>
                    </a:rPr>
                    <m:t> </m:t>
                  </m:r>
                  <m:r>
                    <a:rPr lang="en-US" sz="1200" b="0" i="1" kern="1200" smtClean="0">
                      <a:latin typeface="Cambria Math" panose="02040503050406030204" pitchFamily="18" charset="0"/>
                    </a:rPr>
                    <m:t>𝑑𝑟𝑦</m:t>
                  </m:r>
                  <m:r>
                    <a:rPr lang="en-US" sz="1200" b="0" i="1" kern="1200" smtClean="0">
                      <a:latin typeface="Cambria Math" panose="02040503050406030204" pitchFamily="18" charset="0"/>
                    </a:rPr>
                    <m:t> </m:t>
                  </m:r>
                  <m:r>
                    <a:rPr lang="en-US" sz="1200" b="0" i="1" kern="1200" smtClean="0">
                      <a:latin typeface="Cambria Math" panose="02040503050406030204" pitchFamily="18" charset="0"/>
                    </a:rPr>
                    <m:t>𝑤𝑒𝑖𝑔h𝑡</m:t>
                  </m:r>
                </m:den>
              </m:f>
            </m:oMath>
          </a14:m>
          <a:endParaRPr lang="en-US" sz="1200" b="0" kern="1200" dirty="0"/>
        </a:p>
        <a:p>
          <a:pPr marL="0" lvl="0" indent="0" algn="ctr" defTabSz="800100">
            <a:lnSpc>
              <a:spcPct val="90000"/>
            </a:lnSpc>
            <a:spcBef>
              <a:spcPct val="0"/>
            </a:spcBef>
            <a:spcAft>
              <a:spcPct val="35000"/>
            </a:spcAft>
            <a:buNone/>
          </a:pPr>
          <a:r>
            <a:rPr lang="en-US" sz="1800" kern="1200" dirty="0"/>
            <a:t>= </a:t>
          </a:r>
          <a14:m xmlns:a14="http://schemas.microsoft.com/office/drawing/2010/main">
            <m:oMath xmlns:m="http://schemas.openxmlformats.org/officeDocument/2006/math">
              <m:f>
                <m:fPr>
                  <m:ctrlPr>
                    <a:rPr lang="en-US" sz="1600" i="1" kern="1200" smtClean="0">
                      <a:latin typeface="Cambria Math" panose="02040503050406030204" pitchFamily="18" charset="0"/>
                    </a:rPr>
                  </m:ctrlPr>
                </m:fPr>
                <m:num>
                  <m:r>
                    <a:rPr lang="en-US" sz="1600" b="0" i="1" kern="1200" smtClean="0">
                      <a:latin typeface="Cambria Math" panose="02040503050406030204" pitchFamily="18" charset="0"/>
                    </a:rPr>
                    <m:t>𝑤𝑒𝑖𝑔h𝑡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𝑜𝑓</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𝑤𝑎𝑡𝑒𝑟</m:t>
                  </m:r>
                </m:num>
                <m:den>
                  <m:r>
                    <a:rPr lang="en-US" sz="1600" b="0" i="1" kern="1200" smtClean="0">
                      <a:latin typeface="Cambria Math" panose="02040503050406030204" pitchFamily="18" charset="0"/>
                    </a:rPr>
                    <m:t>𝑡𝑜𝑡𝑎𝑙</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𝑣𝑜𝑙𝑢𝑚𝑒</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𝑜𝑓</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𝑠𝑜𝑖𝑙</m:t>
                  </m:r>
                </m:den>
              </m:f>
              <m:r>
                <a:rPr lang="en-US" sz="1600" b="0" i="1" kern="1200" smtClean="0">
                  <a:latin typeface="Cambria Math" panose="02040503050406030204" pitchFamily="18" charset="0"/>
                </a:rPr>
                <m:t>∗100%</m:t>
              </m:r>
            </m:oMath>
          </a14:m>
          <a:endParaRPr lang="en-US" sz="1800" kern="1200" dirty="0"/>
        </a:p>
      </dsp:txBody>
      <dsp:txXfrm>
        <a:off x="4199334" y="3794654"/>
        <a:ext cx="2706687" cy="1624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88385-FA67-4221-AF64-DC000957A168}">
      <dsp:nvSpPr>
        <dsp:cNvPr id="0" name=""/>
        <dsp:cNvSpPr/>
      </dsp:nvSpPr>
      <dsp:spPr>
        <a:xfrm>
          <a:off x="0" y="4078917"/>
          <a:ext cx="8128000" cy="13387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Volumetric moisture content</a:t>
          </a:r>
        </a:p>
      </dsp:txBody>
      <dsp:txXfrm>
        <a:off x="0" y="4078917"/>
        <a:ext cx="8128000" cy="722947"/>
      </dsp:txXfrm>
    </dsp:sp>
    <dsp:sp modelId="{49A69F72-318D-484E-B1E1-CC3709A7AFBC}">
      <dsp:nvSpPr>
        <dsp:cNvPr id="0" name=""/>
        <dsp:cNvSpPr/>
      </dsp:nvSpPr>
      <dsp:spPr>
        <a:xfrm>
          <a:off x="0" y="4775089"/>
          <a:ext cx="4064000" cy="6158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9 samples </a:t>
          </a:r>
        </a:p>
      </dsp:txBody>
      <dsp:txXfrm>
        <a:off x="0" y="4775089"/>
        <a:ext cx="4064000" cy="615844"/>
      </dsp:txXfrm>
    </dsp:sp>
    <dsp:sp modelId="{D108F4EA-C153-4AE1-B096-D4F27FD5A687}">
      <dsp:nvSpPr>
        <dsp:cNvPr id="0" name=""/>
        <dsp:cNvSpPr/>
      </dsp:nvSpPr>
      <dsp:spPr>
        <a:xfrm>
          <a:off x="4064000" y="4775089"/>
          <a:ext cx="4064000" cy="6158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a:t>
          </a:r>
          <a:r>
            <a:rPr lang="en-US" sz="2200" kern="1200" baseline="0" dirty="0"/>
            <a:t> bulk density* gravimetric SMC</a:t>
          </a:r>
          <a:endParaRPr lang="en-US" sz="2200" kern="1200" dirty="0"/>
        </a:p>
      </dsp:txBody>
      <dsp:txXfrm>
        <a:off x="4064000" y="4775089"/>
        <a:ext cx="4064000" cy="615844"/>
      </dsp:txXfrm>
    </dsp:sp>
    <dsp:sp modelId="{7B5E7C87-6DAB-438F-9C47-CF7FC33FAD95}">
      <dsp:nvSpPr>
        <dsp:cNvPr id="0" name=""/>
        <dsp:cNvSpPr/>
      </dsp:nvSpPr>
      <dsp:spPr>
        <a:xfrm rot="10800000">
          <a:off x="0" y="2039937"/>
          <a:ext cx="8128000" cy="205906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Gravimetric soil moisture content	</a:t>
          </a:r>
        </a:p>
      </dsp:txBody>
      <dsp:txXfrm rot="-10800000">
        <a:off x="0" y="2039937"/>
        <a:ext cx="8128000" cy="722730"/>
      </dsp:txXfrm>
    </dsp:sp>
    <dsp:sp modelId="{7E88847A-3D2E-45AB-A66F-5CCBF0354168}">
      <dsp:nvSpPr>
        <dsp:cNvPr id="0" name=""/>
        <dsp:cNvSpPr/>
      </dsp:nvSpPr>
      <dsp:spPr>
        <a:xfrm>
          <a:off x="0" y="276266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9 samples </a:t>
          </a:r>
        </a:p>
      </dsp:txBody>
      <dsp:txXfrm>
        <a:off x="0" y="2762668"/>
        <a:ext cx="4064000" cy="615659"/>
      </dsp:txXfrm>
    </dsp:sp>
    <dsp:sp modelId="{DDD91019-3752-4D56-80BF-F4509A6AB3E4}">
      <dsp:nvSpPr>
        <dsp:cNvPr id="0" name=""/>
        <dsp:cNvSpPr/>
      </dsp:nvSpPr>
      <dsp:spPr>
        <a:xfrm>
          <a:off x="4064000" y="2734735"/>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Repeatability </a:t>
          </a:r>
        </a:p>
      </dsp:txBody>
      <dsp:txXfrm>
        <a:off x="4064000" y="2734735"/>
        <a:ext cx="4064000" cy="615659"/>
      </dsp:txXfrm>
    </dsp:sp>
    <dsp:sp modelId="{D2A3EE5E-9D9F-4C28-9D53-F2443ED8BEF1}">
      <dsp:nvSpPr>
        <dsp:cNvPr id="0" name=""/>
        <dsp:cNvSpPr/>
      </dsp:nvSpPr>
      <dsp:spPr>
        <a:xfrm rot="10800000">
          <a:off x="0" y="957"/>
          <a:ext cx="8128000" cy="205906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Bulk Density </a:t>
          </a:r>
        </a:p>
      </dsp:txBody>
      <dsp:txXfrm rot="-10800000">
        <a:off x="0" y="957"/>
        <a:ext cx="8128000" cy="722730"/>
      </dsp:txXfrm>
    </dsp:sp>
    <dsp:sp modelId="{6D690917-EB09-46A0-A284-034B02EA26D9}">
      <dsp:nvSpPr>
        <dsp:cNvPr id="0" name=""/>
        <dsp:cNvSpPr/>
      </dsp:nvSpPr>
      <dsp:spPr>
        <a:xfrm>
          <a:off x="0" y="72368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2 samples</a:t>
          </a:r>
        </a:p>
      </dsp:txBody>
      <dsp:txXfrm>
        <a:off x="0" y="723688"/>
        <a:ext cx="4064000" cy="615659"/>
      </dsp:txXfrm>
    </dsp:sp>
    <dsp:sp modelId="{CBC6FD4A-A536-4C2C-B8C5-FDB4820DCBCC}">
      <dsp:nvSpPr>
        <dsp:cNvPr id="0" name=""/>
        <dsp:cNvSpPr/>
      </dsp:nvSpPr>
      <dsp:spPr>
        <a:xfrm>
          <a:off x="4064000" y="72368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dirty="0"/>
            <a:t>Repeatability  </a:t>
          </a:r>
        </a:p>
      </dsp:txBody>
      <dsp:txXfrm>
        <a:off x="4064000" y="723688"/>
        <a:ext cx="4064000" cy="615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6B08C-D79D-4BD7-9520-69F87EA15CF8}">
      <dsp:nvSpPr>
        <dsp:cNvPr id="0" name=""/>
        <dsp:cNvSpPr/>
      </dsp:nvSpPr>
      <dsp:spPr>
        <a:xfrm>
          <a:off x="0" y="4078917"/>
          <a:ext cx="8128000" cy="13387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Uncertainty in sensor value</a:t>
          </a:r>
        </a:p>
      </dsp:txBody>
      <dsp:txXfrm>
        <a:off x="0" y="4078917"/>
        <a:ext cx="8128000" cy="722947"/>
      </dsp:txXfrm>
    </dsp:sp>
    <dsp:sp modelId="{A0A46A0A-4224-4DA7-BD54-04F780E695DD}">
      <dsp:nvSpPr>
        <dsp:cNvPr id="0" name=""/>
        <dsp:cNvSpPr/>
      </dsp:nvSpPr>
      <dsp:spPr>
        <a:xfrm>
          <a:off x="0" y="4775089"/>
          <a:ext cx="4064000" cy="6158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Standard error </a:t>
          </a:r>
        </a:p>
      </dsp:txBody>
      <dsp:txXfrm>
        <a:off x="0" y="4775089"/>
        <a:ext cx="4064000" cy="615844"/>
      </dsp:txXfrm>
    </dsp:sp>
    <dsp:sp modelId="{6DE02A70-7EAA-4DA2-AAC6-976E37BCBFEA}">
      <dsp:nvSpPr>
        <dsp:cNvPr id="0" name=""/>
        <dsp:cNvSpPr/>
      </dsp:nvSpPr>
      <dsp:spPr>
        <a:xfrm>
          <a:off x="4064000" y="4775089"/>
          <a:ext cx="4064000" cy="6158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Standard deviation/sqrt(n)</a:t>
          </a:r>
        </a:p>
      </dsp:txBody>
      <dsp:txXfrm>
        <a:off x="4064000" y="4775089"/>
        <a:ext cx="4064000" cy="615844"/>
      </dsp:txXfrm>
    </dsp:sp>
    <dsp:sp modelId="{2626E107-D3D0-47CA-B381-8BDE4694DF17}">
      <dsp:nvSpPr>
        <dsp:cNvPr id="0" name=""/>
        <dsp:cNvSpPr/>
      </dsp:nvSpPr>
      <dsp:spPr>
        <a:xfrm rot="10800000">
          <a:off x="0" y="2039937"/>
          <a:ext cx="8128000" cy="205906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 10 Readings for each sample</a:t>
          </a:r>
        </a:p>
      </dsp:txBody>
      <dsp:txXfrm rot="-10800000">
        <a:off x="0" y="2039937"/>
        <a:ext cx="8128000" cy="722730"/>
      </dsp:txXfrm>
    </dsp:sp>
    <dsp:sp modelId="{DCF99E91-7314-4756-80E1-5FE684678681}">
      <dsp:nvSpPr>
        <dsp:cNvPr id="0" name=""/>
        <dsp:cNvSpPr/>
      </dsp:nvSpPr>
      <dsp:spPr>
        <a:xfrm>
          <a:off x="0" y="276266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9 samples</a:t>
          </a:r>
        </a:p>
      </dsp:txBody>
      <dsp:txXfrm>
        <a:off x="0" y="2762668"/>
        <a:ext cx="4064000" cy="615659"/>
      </dsp:txXfrm>
    </dsp:sp>
    <dsp:sp modelId="{146EA9F2-EEC4-43CD-947F-2C2E94EAB26C}">
      <dsp:nvSpPr>
        <dsp:cNvPr id="0" name=""/>
        <dsp:cNvSpPr/>
      </dsp:nvSpPr>
      <dsp:spPr>
        <a:xfrm>
          <a:off x="4064000" y="276266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Corresponding 10 repeatability values</a:t>
          </a:r>
        </a:p>
      </dsp:txBody>
      <dsp:txXfrm>
        <a:off x="4064000" y="2762668"/>
        <a:ext cx="4064000" cy="615659"/>
      </dsp:txXfrm>
    </dsp:sp>
    <dsp:sp modelId="{EE064C34-DE08-42D1-8C14-1586BBCE7876}">
      <dsp:nvSpPr>
        <dsp:cNvPr id="0" name=""/>
        <dsp:cNvSpPr/>
      </dsp:nvSpPr>
      <dsp:spPr>
        <a:xfrm rot="10800000">
          <a:off x="0" y="957"/>
          <a:ext cx="8128000" cy="205906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Sensor data</a:t>
          </a:r>
        </a:p>
      </dsp:txBody>
      <dsp:txXfrm rot="-10800000">
        <a:off x="0" y="957"/>
        <a:ext cx="8128000" cy="722730"/>
      </dsp:txXfrm>
    </dsp:sp>
    <dsp:sp modelId="{68F98896-142B-4025-A19C-BF5C757AB67E}">
      <dsp:nvSpPr>
        <dsp:cNvPr id="0" name=""/>
        <dsp:cNvSpPr/>
      </dsp:nvSpPr>
      <dsp:spPr>
        <a:xfrm>
          <a:off x="0" y="72368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Sensor 1	</a:t>
          </a:r>
        </a:p>
      </dsp:txBody>
      <dsp:txXfrm>
        <a:off x="0" y="723688"/>
        <a:ext cx="4064000" cy="615659"/>
      </dsp:txXfrm>
    </dsp:sp>
    <dsp:sp modelId="{63E2F0B8-E329-4F33-A306-28391A5591A1}">
      <dsp:nvSpPr>
        <dsp:cNvPr id="0" name=""/>
        <dsp:cNvSpPr/>
      </dsp:nvSpPr>
      <dsp:spPr>
        <a:xfrm>
          <a:off x="4064000" y="723688"/>
          <a:ext cx="4064000" cy="61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Sensor 2 </a:t>
          </a:r>
        </a:p>
      </dsp:txBody>
      <dsp:txXfrm>
        <a:off x="4064000" y="723688"/>
        <a:ext cx="4064000" cy="6156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4A588-1BFE-4710-A322-581B76BEE102}">
      <dsp:nvSpPr>
        <dsp:cNvPr id="0" name=""/>
        <dsp:cNvSpPr/>
      </dsp:nvSpPr>
      <dsp:spPr>
        <a:xfrm>
          <a:off x="0" y="1260141"/>
          <a:ext cx="8128000" cy="4092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Select the region where R</a:t>
          </a:r>
          <a:r>
            <a:rPr lang="en-US" sz="1400" kern="1200" baseline="30000" dirty="0"/>
            <a:t>2</a:t>
          </a:r>
          <a:r>
            <a:rPr lang="en-US" sz="1400" kern="1200" baseline="-25000" dirty="0"/>
            <a:t> </a:t>
          </a:r>
          <a:r>
            <a:rPr lang="en-US" sz="1400" kern="1200" baseline="0" dirty="0"/>
            <a:t> close to 1</a:t>
          </a:r>
          <a:endParaRPr lang="en-US" sz="1400" kern="1200" dirty="0"/>
        </a:p>
      </dsp:txBody>
      <dsp:txXfrm>
        <a:off x="0" y="1260141"/>
        <a:ext cx="8128000" cy="409236"/>
      </dsp:txXfrm>
    </dsp:sp>
    <dsp:sp modelId="{0E5E07F9-EF9D-49B2-89A3-FDF061D2DDC5}">
      <dsp:nvSpPr>
        <dsp:cNvPr id="0" name=""/>
        <dsp:cNvSpPr/>
      </dsp:nvSpPr>
      <dsp:spPr>
        <a:xfrm rot="10800000">
          <a:off x="0" y="5582"/>
          <a:ext cx="8128000" cy="127250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Calibration of sensors</a:t>
          </a:r>
        </a:p>
      </dsp:txBody>
      <dsp:txXfrm rot="-10800000">
        <a:off x="0" y="5582"/>
        <a:ext cx="8128000" cy="446649"/>
      </dsp:txXfrm>
    </dsp:sp>
    <dsp:sp modelId="{8F677F92-8DA2-4F84-867C-F97A3401CBCE}">
      <dsp:nvSpPr>
        <dsp:cNvPr id="0" name=""/>
        <dsp:cNvSpPr/>
      </dsp:nvSpPr>
      <dsp:spPr>
        <a:xfrm>
          <a:off x="0" y="446696"/>
          <a:ext cx="4064000" cy="38047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Sensor 1 eq.</a:t>
          </a:r>
        </a:p>
      </dsp:txBody>
      <dsp:txXfrm>
        <a:off x="0" y="446696"/>
        <a:ext cx="4064000" cy="380478"/>
      </dsp:txXfrm>
    </dsp:sp>
    <dsp:sp modelId="{0AC9796D-DB0F-419E-8247-793ECE1ED0AA}">
      <dsp:nvSpPr>
        <dsp:cNvPr id="0" name=""/>
        <dsp:cNvSpPr/>
      </dsp:nvSpPr>
      <dsp:spPr>
        <a:xfrm>
          <a:off x="4064000" y="446696"/>
          <a:ext cx="4064000" cy="38047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Sensor 2 eq.</a:t>
          </a:r>
        </a:p>
      </dsp:txBody>
      <dsp:txXfrm>
        <a:off x="4064000" y="446696"/>
        <a:ext cx="4064000" cy="3804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DBFAB-8C38-4F7D-BCAD-38CB9815C337}">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calibration</a:t>
          </a:r>
        </a:p>
      </dsp:txBody>
      <dsp:txXfrm rot="-5400000">
        <a:off x="1" y="679096"/>
        <a:ext cx="1352020" cy="579438"/>
      </dsp:txXfrm>
    </dsp:sp>
    <dsp:sp modelId="{1D5F73FF-C73F-475D-81BB-42FA3BFC5BDF}">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Modification of the data showed us the better linear regression model</a:t>
          </a:r>
        </a:p>
        <a:p>
          <a:pPr marL="171450" lvl="1" indent="-171450" algn="l" defTabSz="844550">
            <a:lnSpc>
              <a:spcPct val="90000"/>
            </a:lnSpc>
            <a:spcBef>
              <a:spcPct val="0"/>
            </a:spcBef>
            <a:spcAft>
              <a:spcPct val="15000"/>
            </a:spcAft>
            <a:buChar char="•"/>
          </a:pPr>
          <a:r>
            <a:rPr lang="en-US" sz="1900" kern="1200" dirty="0"/>
            <a:t>It also implies that our soil moisture sensor gives better results for soil moisture in the range of sample 2 to sample 9</a:t>
          </a:r>
        </a:p>
      </dsp:txBody>
      <dsp:txXfrm rot="-5400000">
        <a:off x="1352020" y="64373"/>
        <a:ext cx="6714693" cy="1132875"/>
      </dsp:txXfrm>
    </dsp:sp>
    <dsp:sp modelId="{675155D6-8179-417E-838C-FA62428F71B4}">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Why linear regression</a:t>
          </a:r>
        </a:p>
      </dsp:txBody>
      <dsp:txXfrm rot="-5400000">
        <a:off x="1" y="2419614"/>
        <a:ext cx="1352020" cy="579438"/>
      </dsp:txXfrm>
    </dsp:sp>
    <dsp:sp modelId="{B7E2C9B0-AD44-49BA-94D2-D6D1EC6BF3EC}">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If we go for polynomial/power regression line, we get best fit equation for all sample.</a:t>
          </a:r>
        </a:p>
        <a:p>
          <a:pPr marL="171450" lvl="1" indent="-171450" algn="l" defTabSz="844550">
            <a:lnSpc>
              <a:spcPct val="90000"/>
            </a:lnSpc>
            <a:spcBef>
              <a:spcPct val="0"/>
            </a:spcBef>
            <a:spcAft>
              <a:spcPct val="15000"/>
            </a:spcAft>
            <a:buChar char="•"/>
          </a:pPr>
          <a:r>
            <a:rPr lang="en-US" sz="1900" kern="1200" dirty="0"/>
            <a:t>but the voltage measure varies linear with the  moisture present in the soil.</a:t>
          </a:r>
        </a:p>
      </dsp:txBody>
      <dsp:txXfrm rot="-5400000">
        <a:off x="1352020" y="1804891"/>
        <a:ext cx="6714693" cy="1132875"/>
      </dsp:txXfrm>
    </dsp:sp>
    <dsp:sp modelId="{E6CD08B6-E268-4453-8643-64C26FEB9F45}">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What we get.</a:t>
          </a:r>
        </a:p>
      </dsp:txBody>
      <dsp:txXfrm rot="-5400000">
        <a:off x="1" y="4160131"/>
        <a:ext cx="1352020" cy="579438"/>
      </dsp:txXfrm>
    </dsp:sp>
    <dsp:sp modelId="{62C9BFFB-626F-4FD1-95CD-EC015564324D}">
      <dsp:nvSpPr>
        <dsp:cNvPr id="0" name=""/>
        <dsp:cNvSpPr/>
      </dsp:nvSpPr>
      <dsp:spPr>
        <a:xfrm rot="5400000">
          <a:off x="4076441" y="723856"/>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We got equation to calculate the volumetric moisture content with the sensor readings</a:t>
          </a:r>
        </a:p>
        <a:p>
          <a:pPr marL="171450" lvl="1" indent="-171450" algn="l" defTabSz="844550">
            <a:lnSpc>
              <a:spcPct val="90000"/>
            </a:lnSpc>
            <a:spcBef>
              <a:spcPct val="0"/>
            </a:spcBef>
            <a:spcAft>
              <a:spcPct val="15000"/>
            </a:spcAft>
            <a:buChar char="•"/>
          </a:pPr>
          <a:r>
            <a:rPr lang="en-US" sz="1900" kern="1200" dirty="0"/>
            <a:t>Therefore from excel we get regression analysis, stating the uncertainty in slope and intercept value.</a:t>
          </a:r>
        </a:p>
      </dsp:txBody>
      <dsp:txXfrm rot="-5400000">
        <a:off x="1316175" y="3545408"/>
        <a:ext cx="6714693" cy="11328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F99BA-8A7E-4D6A-922F-F0858784A03E}">
      <dsp:nvSpPr>
        <dsp:cNvPr id="0" name=""/>
        <dsp:cNvSpPr/>
      </dsp:nvSpPr>
      <dsp:spPr>
        <a:xfrm>
          <a:off x="0" y="2203407"/>
          <a:ext cx="8128000" cy="3390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SR1,SR2 are the average value of 10 values and uncertainty for SR will be the standard error.</a:t>
          </a:r>
        </a:p>
      </dsp:txBody>
      <dsp:txXfrm>
        <a:off x="0" y="2203407"/>
        <a:ext cx="8128000" cy="339049"/>
      </dsp:txXfrm>
    </dsp:sp>
    <dsp:sp modelId="{1460B01C-DF25-41E4-8760-6BE17CAA6478}">
      <dsp:nvSpPr>
        <dsp:cNvPr id="0" name=""/>
        <dsp:cNvSpPr/>
      </dsp:nvSpPr>
      <dsp:spPr>
        <a:xfrm rot="10800000">
          <a:off x="0" y="1546358"/>
          <a:ext cx="8128000" cy="67226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Uncertainty in m1,m2 and i1,i2 are known </a:t>
          </a:r>
        </a:p>
      </dsp:txBody>
      <dsp:txXfrm rot="10800000">
        <a:off x="0" y="1546358"/>
        <a:ext cx="8128000" cy="436820"/>
      </dsp:txXfrm>
    </dsp:sp>
    <dsp:sp modelId="{CC18BDDF-506A-421D-B40E-682B9F233F89}">
      <dsp:nvSpPr>
        <dsp:cNvPr id="0" name=""/>
        <dsp:cNvSpPr/>
      </dsp:nvSpPr>
      <dsp:spPr>
        <a:xfrm rot="10800000">
          <a:off x="0" y="0"/>
          <a:ext cx="8128000" cy="156054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Calibration equation</a:t>
          </a:r>
        </a:p>
      </dsp:txBody>
      <dsp:txXfrm rot="-10800000">
        <a:off x="0" y="0"/>
        <a:ext cx="8128000" cy="547752"/>
      </dsp:txXfrm>
    </dsp:sp>
    <dsp:sp modelId="{79E0AC0C-705B-4D2C-93A3-DEEF6A59926C}">
      <dsp:nvSpPr>
        <dsp:cNvPr id="0" name=""/>
        <dsp:cNvSpPr/>
      </dsp:nvSpPr>
      <dsp:spPr>
        <a:xfrm>
          <a:off x="0" y="548781"/>
          <a:ext cx="4064000" cy="4666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marL="0" lvl="0" indent="0" algn="ctr" defTabSz="1244600">
            <a:lnSpc>
              <a:spcPct val="90000"/>
            </a:lnSpc>
            <a:spcBef>
              <a:spcPct val="0"/>
            </a:spcBef>
            <a:spcAft>
              <a:spcPct val="35000"/>
            </a:spcAft>
            <a:buNone/>
          </a:pPr>
          <a:r>
            <a:rPr lang="en-US" sz="2800" kern="1200" dirty="0"/>
            <a:t>Vmc1 = m1*(SR1)+I1 </a:t>
          </a:r>
        </a:p>
      </dsp:txBody>
      <dsp:txXfrm>
        <a:off x="0" y="548781"/>
        <a:ext cx="4064000" cy="466604"/>
      </dsp:txXfrm>
    </dsp:sp>
    <dsp:sp modelId="{61B9DE4D-AE45-4911-B56C-2D12B85F206C}">
      <dsp:nvSpPr>
        <dsp:cNvPr id="0" name=""/>
        <dsp:cNvSpPr/>
      </dsp:nvSpPr>
      <dsp:spPr>
        <a:xfrm>
          <a:off x="4064000" y="548781"/>
          <a:ext cx="4064000" cy="4666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marL="0" lvl="0" indent="0" algn="ctr" defTabSz="1244600">
            <a:lnSpc>
              <a:spcPct val="90000"/>
            </a:lnSpc>
            <a:spcBef>
              <a:spcPct val="0"/>
            </a:spcBef>
            <a:spcAft>
              <a:spcPct val="35000"/>
            </a:spcAft>
            <a:buNone/>
          </a:pPr>
          <a:r>
            <a:rPr lang="en-US" sz="2800" kern="1200" dirty="0"/>
            <a:t>Vmc2 = m2*(SR2)+I2</a:t>
          </a:r>
        </a:p>
      </dsp:txBody>
      <dsp:txXfrm>
        <a:off x="4064000" y="548781"/>
        <a:ext cx="4064000" cy="46660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02:19:58.413"/>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4T02:21:06.338"/>
    </inkml:context>
    <inkml:brush xml:id="br0">
      <inkml:brushProperty name="width" value="0.1" units="cm"/>
      <inkml:brushProperty name="height" value="0.1" units="cm"/>
      <inkml:brushProperty name="color" value="#AB008B"/>
      <inkml:brushProperty name="ignorePressure" value="1"/>
    </inkml:brush>
  </inkml:definitions>
  <inkml:trace contextRef="#ctx0" brushRef="#br0">12993 1,'-12981'0,"12969"0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4T02:21:41.916"/>
    </inkml:context>
    <inkml:brush xml:id="br0">
      <inkml:brushProperty name="width" value="0.1" units="cm"/>
      <inkml:brushProperty name="height" value="0.1" units="cm"/>
      <inkml:brushProperty name="color" value="#F6630D"/>
      <inkml:brushProperty name="ignorePressure" value="1"/>
    </inkml:brush>
  </inkml:definitions>
  <inkml:trace contextRef="#ctx0" brushRef="#br0">13108 0,'-13089'0,"13071"0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4T02:22:18.815"/>
    </inkml:context>
    <inkml:brush xml:id="br0">
      <inkml:brushProperty name="width" value="0.05" units="cm"/>
      <inkml:brushProperty name="height" value="0.05" units="cm"/>
      <inkml:brushProperty name="ignorePressure" value="1"/>
    </inkml:brush>
  </inkml:definitions>
  <inkml:trace contextRef="#ctx0" brushRef="#br0">0 1,'5162'0,"-5135"0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4T02:22:29.270"/>
    </inkml:context>
    <inkml:brush xml:id="br0">
      <inkml:brushProperty name="width" value="0.05" units="cm"/>
      <inkml:brushProperty name="height" value="0.05" units="cm"/>
      <inkml:brushProperty name="ignorePressure" value="1"/>
    </inkml:brush>
  </inkml:definitions>
  <inkml:trace contextRef="#ctx0" brushRef="#br0">1 240,'0'0,"0"-7,0-6,0-8,0-1,0 1,0-1,0-3,0-1,0-4,0 1,0 11,0 13,0 14,0 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4T02:22:40.170"/>
    </inkml:context>
    <inkml:brush xml:id="br0">
      <inkml:brushProperty name="width" value="0.1" units="cm"/>
      <inkml:brushProperty name="height" value="0.1" units="cm"/>
      <inkml:brushProperty name="color" value="#AB008B"/>
      <inkml:brushProperty name="ignorePressure" value="1"/>
    </inkml:brush>
  </inkml:definitions>
  <inkml:trace contextRef="#ctx0" brushRef="#br0">0 0,'0'3536,"0"-3511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4T02:22:50.592"/>
    </inkml:context>
    <inkml:brush xml:id="br0">
      <inkml:brushProperty name="width" value="0.1" units="cm"/>
      <inkml:brushProperty name="height" value="0.1" units="cm"/>
      <inkml:brushProperty name="color" value="#F6630D"/>
      <inkml:brushProperty name="ignorePressure" value="1"/>
    </inkml:brush>
  </inkml:definitions>
  <inkml:trace contextRef="#ctx0" brushRef="#br0">1 0,'0'3289,"0"-3264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4T02:22:53.436"/>
    </inkml:context>
    <inkml:brush xml:id="br0">
      <inkml:brushProperty name="width" value="0.1" units="cm"/>
      <inkml:brushProperty name="height" value="0.1" units="cm"/>
      <inkml:brushProperty name="color" value="#F6630D"/>
      <inkml:brushProperty name="ignorePressur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4T02:22:56.979"/>
    </inkml:context>
    <inkml:brush xml:id="br0">
      <inkml:brushProperty name="width" value="0.1" units="cm"/>
      <inkml:brushProperty name="height" value="0.1" units="cm"/>
      <inkml:brushProperty name="color" value="#F6630D"/>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6332-F044-23EA-3225-2FD49BE825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53D7F2-6EDB-B4D7-4BC1-4BA309E01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DF4003-4C52-5743-47AC-09DA9641422E}"/>
              </a:ext>
            </a:extLst>
          </p:cNvPr>
          <p:cNvSpPr>
            <a:spLocks noGrp="1"/>
          </p:cNvSpPr>
          <p:nvPr>
            <p:ph type="dt" sz="half" idx="10"/>
          </p:nvPr>
        </p:nvSpPr>
        <p:spPr/>
        <p:txBody>
          <a:bodyPr/>
          <a:lstStyle/>
          <a:p>
            <a:fld id="{1AE3DC02-CD47-46FC-B47F-F5B4FAE73766}" type="datetimeFigureOut">
              <a:rPr lang="en-US" smtClean="0"/>
              <a:t>11/14/2022</a:t>
            </a:fld>
            <a:endParaRPr lang="en-US"/>
          </a:p>
        </p:txBody>
      </p:sp>
      <p:sp>
        <p:nvSpPr>
          <p:cNvPr id="5" name="Footer Placeholder 4">
            <a:extLst>
              <a:ext uri="{FF2B5EF4-FFF2-40B4-BE49-F238E27FC236}">
                <a16:creationId xmlns:a16="http://schemas.microsoft.com/office/drawing/2014/main" id="{4F30B22B-4CA3-4BA3-BA07-28CF9499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DFB29-4A73-6862-A6D3-35AA0E90045F}"/>
              </a:ext>
            </a:extLst>
          </p:cNvPr>
          <p:cNvSpPr>
            <a:spLocks noGrp="1"/>
          </p:cNvSpPr>
          <p:nvPr>
            <p:ph type="sldNum" sz="quarter" idx="12"/>
          </p:nvPr>
        </p:nvSpPr>
        <p:spPr/>
        <p:txBody>
          <a:bodyPr/>
          <a:lstStyle/>
          <a:p>
            <a:fld id="{72FC53E2-9401-4397-906F-A83FA64E34BD}" type="slidenum">
              <a:rPr lang="en-US" smtClean="0"/>
              <a:t>‹#›</a:t>
            </a:fld>
            <a:endParaRPr lang="en-US"/>
          </a:p>
        </p:txBody>
      </p:sp>
    </p:spTree>
    <p:extLst>
      <p:ext uri="{BB962C8B-B14F-4D97-AF65-F5344CB8AC3E}">
        <p14:creationId xmlns:p14="http://schemas.microsoft.com/office/powerpoint/2010/main" val="254655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AE31-A1E1-017E-A9E0-F619054AC3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74DC7C-935E-BF1A-B5B5-57D6405D29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58AE8-38DD-D7AD-EECD-BCB2A05E0E8A}"/>
              </a:ext>
            </a:extLst>
          </p:cNvPr>
          <p:cNvSpPr>
            <a:spLocks noGrp="1"/>
          </p:cNvSpPr>
          <p:nvPr>
            <p:ph type="dt" sz="half" idx="10"/>
          </p:nvPr>
        </p:nvSpPr>
        <p:spPr/>
        <p:txBody>
          <a:bodyPr/>
          <a:lstStyle/>
          <a:p>
            <a:fld id="{1AE3DC02-CD47-46FC-B47F-F5B4FAE73766}" type="datetimeFigureOut">
              <a:rPr lang="en-US" smtClean="0"/>
              <a:t>11/14/2022</a:t>
            </a:fld>
            <a:endParaRPr lang="en-US"/>
          </a:p>
        </p:txBody>
      </p:sp>
      <p:sp>
        <p:nvSpPr>
          <p:cNvPr id="5" name="Footer Placeholder 4">
            <a:extLst>
              <a:ext uri="{FF2B5EF4-FFF2-40B4-BE49-F238E27FC236}">
                <a16:creationId xmlns:a16="http://schemas.microsoft.com/office/drawing/2014/main" id="{1F5CE2F8-AD11-2FB7-C23F-AE38BEDE0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94672-8224-7731-AA1A-B58363BA68AC}"/>
              </a:ext>
            </a:extLst>
          </p:cNvPr>
          <p:cNvSpPr>
            <a:spLocks noGrp="1"/>
          </p:cNvSpPr>
          <p:nvPr>
            <p:ph type="sldNum" sz="quarter" idx="12"/>
          </p:nvPr>
        </p:nvSpPr>
        <p:spPr/>
        <p:txBody>
          <a:bodyPr/>
          <a:lstStyle/>
          <a:p>
            <a:fld id="{72FC53E2-9401-4397-906F-A83FA64E34BD}" type="slidenum">
              <a:rPr lang="en-US" smtClean="0"/>
              <a:t>‹#›</a:t>
            </a:fld>
            <a:endParaRPr lang="en-US"/>
          </a:p>
        </p:txBody>
      </p:sp>
    </p:spTree>
    <p:extLst>
      <p:ext uri="{BB962C8B-B14F-4D97-AF65-F5344CB8AC3E}">
        <p14:creationId xmlns:p14="http://schemas.microsoft.com/office/powerpoint/2010/main" val="391182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B84E6-5855-1AEA-1EC9-F1A5FF211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AE6F70-F525-6DFC-270C-0310F4189C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A19D3-3953-E229-90E8-37E8B014FD80}"/>
              </a:ext>
            </a:extLst>
          </p:cNvPr>
          <p:cNvSpPr>
            <a:spLocks noGrp="1"/>
          </p:cNvSpPr>
          <p:nvPr>
            <p:ph type="dt" sz="half" idx="10"/>
          </p:nvPr>
        </p:nvSpPr>
        <p:spPr/>
        <p:txBody>
          <a:bodyPr/>
          <a:lstStyle/>
          <a:p>
            <a:fld id="{1AE3DC02-CD47-46FC-B47F-F5B4FAE73766}" type="datetimeFigureOut">
              <a:rPr lang="en-US" smtClean="0"/>
              <a:t>11/14/2022</a:t>
            </a:fld>
            <a:endParaRPr lang="en-US"/>
          </a:p>
        </p:txBody>
      </p:sp>
      <p:sp>
        <p:nvSpPr>
          <p:cNvPr id="5" name="Footer Placeholder 4">
            <a:extLst>
              <a:ext uri="{FF2B5EF4-FFF2-40B4-BE49-F238E27FC236}">
                <a16:creationId xmlns:a16="http://schemas.microsoft.com/office/drawing/2014/main" id="{B70FE89D-B2AA-24E6-0E1F-99C48DFAF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BE20B-AF13-0B58-70D2-93236149FB0C}"/>
              </a:ext>
            </a:extLst>
          </p:cNvPr>
          <p:cNvSpPr>
            <a:spLocks noGrp="1"/>
          </p:cNvSpPr>
          <p:nvPr>
            <p:ph type="sldNum" sz="quarter" idx="12"/>
          </p:nvPr>
        </p:nvSpPr>
        <p:spPr/>
        <p:txBody>
          <a:bodyPr/>
          <a:lstStyle/>
          <a:p>
            <a:fld id="{72FC53E2-9401-4397-906F-A83FA64E34BD}" type="slidenum">
              <a:rPr lang="en-US" smtClean="0"/>
              <a:t>‹#›</a:t>
            </a:fld>
            <a:endParaRPr lang="en-US"/>
          </a:p>
        </p:txBody>
      </p:sp>
    </p:spTree>
    <p:extLst>
      <p:ext uri="{BB962C8B-B14F-4D97-AF65-F5344CB8AC3E}">
        <p14:creationId xmlns:p14="http://schemas.microsoft.com/office/powerpoint/2010/main" val="6879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2B14-FF50-4406-3321-BC231E8A2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F70A80-C520-C710-3A83-6CB9B1F1E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62F0F3-2CBF-B800-73B4-BB63F7F46BAD}"/>
              </a:ext>
            </a:extLst>
          </p:cNvPr>
          <p:cNvSpPr>
            <a:spLocks noGrp="1"/>
          </p:cNvSpPr>
          <p:nvPr>
            <p:ph type="dt" sz="half" idx="10"/>
          </p:nvPr>
        </p:nvSpPr>
        <p:spPr/>
        <p:txBody>
          <a:bodyPr/>
          <a:lstStyle/>
          <a:p>
            <a:fld id="{1AE3DC02-CD47-46FC-B47F-F5B4FAE73766}" type="datetimeFigureOut">
              <a:rPr lang="en-US" smtClean="0"/>
              <a:t>11/14/2022</a:t>
            </a:fld>
            <a:endParaRPr lang="en-US"/>
          </a:p>
        </p:txBody>
      </p:sp>
      <p:sp>
        <p:nvSpPr>
          <p:cNvPr id="5" name="Footer Placeholder 4">
            <a:extLst>
              <a:ext uri="{FF2B5EF4-FFF2-40B4-BE49-F238E27FC236}">
                <a16:creationId xmlns:a16="http://schemas.microsoft.com/office/drawing/2014/main" id="{E590740F-246E-7922-D49D-B85A7074E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AB1A7-030C-ED1B-0A6F-F82F25528677}"/>
              </a:ext>
            </a:extLst>
          </p:cNvPr>
          <p:cNvSpPr>
            <a:spLocks noGrp="1"/>
          </p:cNvSpPr>
          <p:nvPr>
            <p:ph type="sldNum" sz="quarter" idx="12"/>
          </p:nvPr>
        </p:nvSpPr>
        <p:spPr/>
        <p:txBody>
          <a:bodyPr/>
          <a:lstStyle/>
          <a:p>
            <a:fld id="{72FC53E2-9401-4397-906F-A83FA64E34BD}" type="slidenum">
              <a:rPr lang="en-US" smtClean="0"/>
              <a:t>‹#›</a:t>
            </a:fld>
            <a:endParaRPr lang="en-US"/>
          </a:p>
        </p:txBody>
      </p:sp>
    </p:spTree>
    <p:extLst>
      <p:ext uri="{BB962C8B-B14F-4D97-AF65-F5344CB8AC3E}">
        <p14:creationId xmlns:p14="http://schemas.microsoft.com/office/powerpoint/2010/main" val="75489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7B55-79B7-E13B-1DE8-48C9A9CF59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AC592E-0A63-B864-B635-90E876F8D0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B54FF2-FEEC-9325-14F0-430049809F82}"/>
              </a:ext>
            </a:extLst>
          </p:cNvPr>
          <p:cNvSpPr>
            <a:spLocks noGrp="1"/>
          </p:cNvSpPr>
          <p:nvPr>
            <p:ph type="dt" sz="half" idx="10"/>
          </p:nvPr>
        </p:nvSpPr>
        <p:spPr/>
        <p:txBody>
          <a:bodyPr/>
          <a:lstStyle/>
          <a:p>
            <a:fld id="{1AE3DC02-CD47-46FC-B47F-F5B4FAE73766}" type="datetimeFigureOut">
              <a:rPr lang="en-US" smtClean="0"/>
              <a:t>11/14/2022</a:t>
            </a:fld>
            <a:endParaRPr lang="en-US"/>
          </a:p>
        </p:txBody>
      </p:sp>
      <p:sp>
        <p:nvSpPr>
          <p:cNvPr id="5" name="Footer Placeholder 4">
            <a:extLst>
              <a:ext uri="{FF2B5EF4-FFF2-40B4-BE49-F238E27FC236}">
                <a16:creationId xmlns:a16="http://schemas.microsoft.com/office/drawing/2014/main" id="{F4743A2C-A59C-D176-799F-C5C001AF3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D253B-BD44-F557-0EAA-43A010B71B1C}"/>
              </a:ext>
            </a:extLst>
          </p:cNvPr>
          <p:cNvSpPr>
            <a:spLocks noGrp="1"/>
          </p:cNvSpPr>
          <p:nvPr>
            <p:ph type="sldNum" sz="quarter" idx="12"/>
          </p:nvPr>
        </p:nvSpPr>
        <p:spPr/>
        <p:txBody>
          <a:bodyPr/>
          <a:lstStyle/>
          <a:p>
            <a:fld id="{72FC53E2-9401-4397-906F-A83FA64E34BD}" type="slidenum">
              <a:rPr lang="en-US" smtClean="0"/>
              <a:t>‹#›</a:t>
            </a:fld>
            <a:endParaRPr lang="en-US"/>
          </a:p>
        </p:txBody>
      </p:sp>
    </p:spTree>
    <p:extLst>
      <p:ext uri="{BB962C8B-B14F-4D97-AF65-F5344CB8AC3E}">
        <p14:creationId xmlns:p14="http://schemas.microsoft.com/office/powerpoint/2010/main" val="254851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3338-3F03-FCE5-A4C0-A680598CE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3C873D-7055-95D7-2D92-8BE6D3931A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F83097-FA7D-ED16-C7A6-ADEC42F7F3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EFDAF3-CFEB-41EC-11E5-00172D795ED6}"/>
              </a:ext>
            </a:extLst>
          </p:cNvPr>
          <p:cNvSpPr>
            <a:spLocks noGrp="1"/>
          </p:cNvSpPr>
          <p:nvPr>
            <p:ph type="dt" sz="half" idx="10"/>
          </p:nvPr>
        </p:nvSpPr>
        <p:spPr/>
        <p:txBody>
          <a:bodyPr/>
          <a:lstStyle/>
          <a:p>
            <a:fld id="{1AE3DC02-CD47-46FC-B47F-F5B4FAE73766}" type="datetimeFigureOut">
              <a:rPr lang="en-US" smtClean="0"/>
              <a:t>11/14/2022</a:t>
            </a:fld>
            <a:endParaRPr lang="en-US"/>
          </a:p>
        </p:txBody>
      </p:sp>
      <p:sp>
        <p:nvSpPr>
          <p:cNvPr id="6" name="Footer Placeholder 5">
            <a:extLst>
              <a:ext uri="{FF2B5EF4-FFF2-40B4-BE49-F238E27FC236}">
                <a16:creationId xmlns:a16="http://schemas.microsoft.com/office/drawing/2014/main" id="{C12CD003-B5D9-E9D7-C0E0-E6CBCCEB0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731092-20DA-E029-4A21-2986FA22DB49}"/>
              </a:ext>
            </a:extLst>
          </p:cNvPr>
          <p:cNvSpPr>
            <a:spLocks noGrp="1"/>
          </p:cNvSpPr>
          <p:nvPr>
            <p:ph type="sldNum" sz="quarter" idx="12"/>
          </p:nvPr>
        </p:nvSpPr>
        <p:spPr/>
        <p:txBody>
          <a:bodyPr/>
          <a:lstStyle/>
          <a:p>
            <a:fld id="{72FC53E2-9401-4397-906F-A83FA64E34BD}" type="slidenum">
              <a:rPr lang="en-US" smtClean="0"/>
              <a:t>‹#›</a:t>
            </a:fld>
            <a:endParaRPr lang="en-US"/>
          </a:p>
        </p:txBody>
      </p:sp>
    </p:spTree>
    <p:extLst>
      <p:ext uri="{BB962C8B-B14F-4D97-AF65-F5344CB8AC3E}">
        <p14:creationId xmlns:p14="http://schemas.microsoft.com/office/powerpoint/2010/main" val="193336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81EB-E128-0A2F-5A54-C232F5A210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F1CF98-87B8-628A-0D05-AD4A21632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6D21F2-9176-0097-8B2C-1ECE8740C5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683EA-E348-F90C-A47F-CA80F20F8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D165AE-2515-2B2C-DA62-802D5191A5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E3EB01-02A1-9392-051A-E627ABC0060B}"/>
              </a:ext>
            </a:extLst>
          </p:cNvPr>
          <p:cNvSpPr>
            <a:spLocks noGrp="1"/>
          </p:cNvSpPr>
          <p:nvPr>
            <p:ph type="dt" sz="half" idx="10"/>
          </p:nvPr>
        </p:nvSpPr>
        <p:spPr/>
        <p:txBody>
          <a:bodyPr/>
          <a:lstStyle/>
          <a:p>
            <a:fld id="{1AE3DC02-CD47-46FC-B47F-F5B4FAE73766}" type="datetimeFigureOut">
              <a:rPr lang="en-US" smtClean="0"/>
              <a:t>11/14/2022</a:t>
            </a:fld>
            <a:endParaRPr lang="en-US"/>
          </a:p>
        </p:txBody>
      </p:sp>
      <p:sp>
        <p:nvSpPr>
          <p:cNvPr id="8" name="Footer Placeholder 7">
            <a:extLst>
              <a:ext uri="{FF2B5EF4-FFF2-40B4-BE49-F238E27FC236}">
                <a16:creationId xmlns:a16="http://schemas.microsoft.com/office/drawing/2014/main" id="{CA2048CB-8538-AF95-F12F-23CD85A6DA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4C8C6D-4A37-8FA8-35ED-78976A1B818F}"/>
              </a:ext>
            </a:extLst>
          </p:cNvPr>
          <p:cNvSpPr>
            <a:spLocks noGrp="1"/>
          </p:cNvSpPr>
          <p:nvPr>
            <p:ph type="sldNum" sz="quarter" idx="12"/>
          </p:nvPr>
        </p:nvSpPr>
        <p:spPr/>
        <p:txBody>
          <a:bodyPr/>
          <a:lstStyle/>
          <a:p>
            <a:fld id="{72FC53E2-9401-4397-906F-A83FA64E34BD}" type="slidenum">
              <a:rPr lang="en-US" smtClean="0"/>
              <a:t>‹#›</a:t>
            </a:fld>
            <a:endParaRPr lang="en-US"/>
          </a:p>
        </p:txBody>
      </p:sp>
    </p:spTree>
    <p:extLst>
      <p:ext uri="{BB962C8B-B14F-4D97-AF65-F5344CB8AC3E}">
        <p14:creationId xmlns:p14="http://schemas.microsoft.com/office/powerpoint/2010/main" val="288153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436C-7C88-277C-D839-08B814FF23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2AE8D0-4591-356F-45A9-5BA8689E7EE1}"/>
              </a:ext>
            </a:extLst>
          </p:cNvPr>
          <p:cNvSpPr>
            <a:spLocks noGrp="1"/>
          </p:cNvSpPr>
          <p:nvPr>
            <p:ph type="dt" sz="half" idx="10"/>
          </p:nvPr>
        </p:nvSpPr>
        <p:spPr/>
        <p:txBody>
          <a:bodyPr/>
          <a:lstStyle/>
          <a:p>
            <a:fld id="{1AE3DC02-CD47-46FC-B47F-F5B4FAE73766}" type="datetimeFigureOut">
              <a:rPr lang="en-US" smtClean="0"/>
              <a:t>11/14/2022</a:t>
            </a:fld>
            <a:endParaRPr lang="en-US"/>
          </a:p>
        </p:txBody>
      </p:sp>
      <p:sp>
        <p:nvSpPr>
          <p:cNvPr id="4" name="Footer Placeholder 3">
            <a:extLst>
              <a:ext uri="{FF2B5EF4-FFF2-40B4-BE49-F238E27FC236}">
                <a16:creationId xmlns:a16="http://schemas.microsoft.com/office/drawing/2014/main" id="{D09BB22A-5287-ABF8-8867-F69C68EB6A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55ED62-BD07-122B-A562-9BD228BA686C}"/>
              </a:ext>
            </a:extLst>
          </p:cNvPr>
          <p:cNvSpPr>
            <a:spLocks noGrp="1"/>
          </p:cNvSpPr>
          <p:nvPr>
            <p:ph type="sldNum" sz="quarter" idx="12"/>
          </p:nvPr>
        </p:nvSpPr>
        <p:spPr/>
        <p:txBody>
          <a:bodyPr/>
          <a:lstStyle/>
          <a:p>
            <a:fld id="{72FC53E2-9401-4397-906F-A83FA64E34BD}" type="slidenum">
              <a:rPr lang="en-US" smtClean="0"/>
              <a:t>‹#›</a:t>
            </a:fld>
            <a:endParaRPr lang="en-US"/>
          </a:p>
        </p:txBody>
      </p:sp>
    </p:spTree>
    <p:extLst>
      <p:ext uri="{BB962C8B-B14F-4D97-AF65-F5344CB8AC3E}">
        <p14:creationId xmlns:p14="http://schemas.microsoft.com/office/powerpoint/2010/main" val="158210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580BAA-8EA1-6690-76DA-75AC2E2188AA}"/>
              </a:ext>
            </a:extLst>
          </p:cNvPr>
          <p:cNvSpPr>
            <a:spLocks noGrp="1"/>
          </p:cNvSpPr>
          <p:nvPr>
            <p:ph type="dt" sz="half" idx="10"/>
          </p:nvPr>
        </p:nvSpPr>
        <p:spPr/>
        <p:txBody>
          <a:bodyPr/>
          <a:lstStyle/>
          <a:p>
            <a:fld id="{1AE3DC02-CD47-46FC-B47F-F5B4FAE73766}" type="datetimeFigureOut">
              <a:rPr lang="en-US" smtClean="0"/>
              <a:t>11/14/2022</a:t>
            </a:fld>
            <a:endParaRPr lang="en-US"/>
          </a:p>
        </p:txBody>
      </p:sp>
      <p:sp>
        <p:nvSpPr>
          <p:cNvPr id="3" name="Footer Placeholder 2">
            <a:extLst>
              <a:ext uri="{FF2B5EF4-FFF2-40B4-BE49-F238E27FC236}">
                <a16:creationId xmlns:a16="http://schemas.microsoft.com/office/drawing/2014/main" id="{C98DED31-F109-2927-A34B-B48489ED62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F380C9-E19D-0A69-A511-02EDBA34AA61}"/>
              </a:ext>
            </a:extLst>
          </p:cNvPr>
          <p:cNvSpPr>
            <a:spLocks noGrp="1"/>
          </p:cNvSpPr>
          <p:nvPr>
            <p:ph type="sldNum" sz="quarter" idx="12"/>
          </p:nvPr>
        </p:nvSpPr>
        <p:spPr/>
        <p:txBody>
          <a:bodyPr/>
          <a:lstStyle/>
          <a:p>
            <a:fld id="{72FC53E2-9401-4397-906F-A83FA64E34BD}" type="slidenum">
              <a:rPr lang="en-US" smtClean="0"/>
              <a:t>‹#›</a:t>
            </a:fld>
            <a:endParaRPr lang="en-US"/>
          </a:p>
        </p:txBody>
      </p:sp>
    </p:spTree>
    <p:extLst>
      <p:ext uri="{BB962C8B-B14F-4D97-AF65-F5344CB8AC3E}">
        <p14:creationId xmlns:p14="http://schemas.microsoft.com/office/powerpoint/2010/main" val="3685236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45FE-D9A7-0A76-EA2C-3A04E7390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0D4EB6-3D38-113A-D6B2-32E981EDE4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4B8026-1E75-742E-D0C1-C6EBA144E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CDF49-254C-59EA-825F-4D418188991A}"/>
              </a:ext>
            </a:extLst>
          </p:cNvPr>
          <p:cNvSpPr>
            <a:spLocks noGrp="1"/>
          </p:cNvSpPr>
          <p:nvPr>
            <p:ph type="dt" sz="half" idx="10"/>
          </p:nvPr>
        </p:nvSpPr>
        <p:spPr/>
        <p:txBody>
          <a:bodyPr/>
          <a:lstStyle/>
          <a:p>
            <a:fld id="{1AE3DC02-CD47-46FC-B47F-F5B4FAE73766}" type="datetimeFigureOut">
              <a:rPr lang="en-US" smtClean="0"/>
              <a:t>11/14/2022</a:t>
            </a:fld>
            <a:endParaRPr lang="en-US"/>
          </a:p>
        </p:txBody>
      </p:sp>
      <p:sp>
        <p:nvSpPr>
          <p:cNvPr id="6" name="Footer Placeholder 5">
            <a:extLst>
              <a:ext uri="{FF2B5EF4-FFF2-40B4-BE49-F238E27FC236}">
                <a16:creationId xmlns:a16="http://schemas.microsoft.com/office/drawing/2014/main" id="{0B1EB0C5-6F2D-2E7C-7F7D-2184B8D02C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0164A-D9C3-9897-9173-17BB70921550}"/>
              </a:ext>
            </a:extLst>
          </p:cNvPr>
          <p:cNvSpPr>
            <a:spLocks noGrp="1"/>
          </p:cNvSpPr>
          <p:nvPr>
            <p:ph type="sldNum" sz="quarter" idx="12"/>
          </p:nvPr>
        </p:nvSpPr>
        <p:spPr/>
        <p:txBody>
          <a:bodyPr/>
          <a:lstStyle/>
          <a:p>
            <a:fld id="{72FC53E2-9401-4397-906F-A83FA64E34BD}" type="slidenum">
              <a:rPr lang="en-US" smtClean="0"/>
              <a:t>‹#›</a:t>
            </a:fld>
            <a:endParaRPr lang="en-US"/>
          </a:p>
        </p:txBody>
      </p:sp>
    </p:spTree>
    <p:extLst>
      <p:ext uri="{BB962C8B-B14F-4D97-AF65-F5344CB8AC3E}">
        <p14:creationId xmlns:p14="http://schemas.microsoft.com/office/powerpoint/2010/main" val="289504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CFFF-9AC2-7060-03B3-16F1B5552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5497BD-1A98-4025-2A7D-B75A58090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B92E53-2232-AB2E-2873-DF7AE8928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6EE8BD-8AF9-1EDF-51F5-B463B44DBE54}"/>
              </a:ext>
            </a:extLst>
          </p:cNvPr>
          <p:cNvSpPr>
            <a:spLocks noGrp="1"/>
          </p:cNvSpPr>
          <p:nvPr>
            <p:ph type="dt" sz="half" idx="10"/>
          </p:nvPr>
        </p:nvSpPr>
        <p:spPr/>
        <p:txBody>
          <a:bodyPr/>
          <a:lstStyle/>
          <a:p>
            <a:fld id="{1AE3DC02-CD47-46FC-B47F-F5B4FAE73766}" type="datetimeFigureOut">
              <a:rPr lang="en-US" smtClean="0"/>
              <a:t>11/14/2022</a:t>
            </a:fld>
            <a:endParaRPr lang="en-US"/>
          </a:p>
        </p:txBody>
      </p:sp>
      <p:sp>
        <p:nvSpPr>
          <p:cNvPr id="6" name="Footer Placeholder 5">
            <a:extLst>
              <a:ext uri="{FF2B5EF4-FFF2-40B4-BE49-F238E27FC236}">
                <a16:creationId xmlns:a16="http://schemas.microsoft.com/office/drawing/2014/main" id="{04C82CC7-7241-FD24-949B-F6731A347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0C94BA-7805-F20A-57FA-ADD9127D95CF}"/>
              </a:ext>
            </a:extLst>
          </p:cNvPr>
          <p:cNvSpPr>
            <a:spLocks noGrp="1"/>
          </p:cNvSpPr>
          <p:nvPr>
            <p:ph type="sldNum" sz="quarter" idx="12"/>
          </p:nvPr>
        </p:nvSpPr>
        <p:spPr/>
        <p:txBody>
          <a:bodyPr/>
          <a:lstStyle/>
          <a:p>
            <a:fld id="{72FC53E2-9401-4397-906F-A83FA64E34BD}" type="slidenum">
              <a:rPr lang="en-US" smtClean="0"/>
              <a:t>‹#›</a:t>
            </a:fld>
            <a:endParaRPr lang="en-US"/>
          </a:p>
        </p:txBody>
      </p:sp>
    </p:spTree>
    <p:extLst>
      <p:ext uri="{BB962C8B-B14F-4D97-AF65-F5344CB8AC3E}">
        <p14:creationId xmlns:p14="http://schemas.microsoft.com/office/powerpoint/2010/main" val="196484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13274C-E4C2-4AD8-26BC-3F3BF0156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2DC08F-1C99-2B9C-7769-6A3075D92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02B7E-859A-BF04-068F-FA8ECFD0C2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3DC02-CD47-46FC-B47F-F5B4FAE73766}" type="datetimeFigureOut">
              <a:rPr lang="en-US" smtClean="0"/>
              <a:t>11/14/2022</a:t>
            </a:fld>
            <a:endParaRPr lang="en-US"/>
          </a:p>
        </p:txBody>
      </p:sp>
      <p:sp>
        <p:nvSpPr>
          <p:cNvPr id="5" name="Footer Placeholder 4">
            <a:extLst>
              <a:ext uri="{FF2B5EF4-FFF2-40B4-BE49-F238E27FC236}">
                <a16:creationId xmlns:a16="http://schemas.microsoft.com/office/drawing/2014/main" id="{7A1931B7-1D3C-35CE-02CA-19681D36F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5DD043-1E80-6E94-5F03-7E48B2AEE4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C53E2-9401-4397-906F-A83FA64E34BD}" type="slidenum">
              <a:rPr lang="en-US" smtClean="0"/>
              <a:t>‹#›</a:t>
            </a:fld>
            <a:endParaRPr lang="en-US"/>
          </a:p>
        </p:txBody>
      </p:sp>
    </p:spTree>
    <p:extLst>
      <p:ext uri="{BB962C8B-B14F-4D97-AF65-F5344CB8AC3E}">
        <p14:creationId xmlns:p14="http://schemas.microsoft.com/office/powerpoint/2010/main" val="706503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Layout" Target="../diagrams/layout4.xml"/><Relationship Id="rId7" Type="http://schemas.openxmlformats.org/officeDocument/2006/relationships/chart" Target="../charts/chart1.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chart" Target="../charts/chart4.xml"/><Relationship Id="rId4" Type="http://schemas.openxmlformats.org/officeDocument/2006/relationships/diagramQuickStyle" Target="../diagrams/quickStyle4.xml"/><Relationship Id="rId9"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9.png"/><Relationship Id="rId18" Type="http://schemas.openxmlformats.org/officeDocument/2006/relationships/customXml" Target="../ink/ink8.xm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5.xml"/><Relationship Id="rId17" Type="http://schemas.openxmlformats.org/officeDocument/2006/relationships/image" Target="../media/image11.png"/><Relationship Id="rId2" Type="http://schemas.openxmlformats.org/officeDocument/2006/relationships/image" Target="../media/image3.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customXml" Target="../ink/ink4.xml"/><Relationship Id="rId19" Type="http://schemas.openxmlformats.org/officeDocument/2006/relationships/image" Target="../media/image12.png"/><Relationship Id="rId4" Type="http://schemas.openxmlformats.org/officeDocument/2006/relationships/customXml" Target="../ink/ink1.xml"/><Relationship Id="rId9" Type="http://schemas.openxmlformats.org/officeDocument/2006/relationships/image" Target="../media/image7.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jpeg"/><Relationship Id="rId4" Type="http://schemas.openxmlformats.org/officeDocument/2006/relationships/image" Target="../media/image15.jpeg"/><Relationship Id="rId9"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F5318-170B-0115-A547-B8C32CF19FA9}"/>
              </a:ext>
            </a:extLst>
          </p:cNvPr>
          <p:cNvSpPr>
            <a:spLocks noGrp="1"/>
          </p:cNvSpPr>
          <p:nvPr>
            <p:ph idx="1"/>
          </p:nvPr>
        </p:nvSpPr>
        <p:spPr>
          <a:xfrm>
            <a:off x="932328" y="233082"/>
            <a:ext cx="10421471" cy="5943881"/>
          </a:xfrm>
        </p:spPr>
        <p:txBody>
          <a:bodyPr>
            <a:normAutofit fontScale="70000" lnSpcReduction="20000"/>
          </a:bodyPr>
          <a:lstStyle/>
          <a:p>
            <a:pPr marL="0" indent="0" algn="ctr">
              <a:buNone/>
            </a:pPr>
            <a:r>
              <a:rPr lang="en-US" sz="3600" b="1" dirty="0">
                <a:solidFill>
                  <a:schemeClr val="accent1"/>
                </a:solidFill>
                <a:latin typeface="Times New Roman" panose="02020603050405020304" pitchFamily="18" charset="0"/>
                <a:ea typeface="Calibri" panose="020F0502020204030204" pitchFamily="34" charset="0"/>
              </a:rPr>
              <a:t>PROJECT -2</a:t>
            </a:r>
          </a:p>
          <a:p>
            <a:pPr marL="0" indent="0" algn="ctr">
              <a:buNone/>
            </a:pPr>
            <a:r>
              <a:rPr lang="en-US" sz="3600" b="1" dirty="0">
                <a:solidFill>
                  <a:schemeClr val="accent1"/>
                </a:solidFill>
                <a:latin typeface="Times New Roman" panose="02020603050405020304" pitchFamily="18" charset="0"/>
                <a:ea typeface="Calibri" panose="020F0502020204030204" pitchFamily="34" charset="0"/>
              </a:rPr>
              <a:t>Hydrometry: CE-738A</a:t>
            </a:r>
          </a:p>
          <a:p>
            <a:pPr marL="0" indent="0" algn="ctr">
              <a:buNone/>
            </a:pPr>
            <a:r>
              <a:rPr lang="en-US" b="1" dirty="0">
                <a:solidFill>
                  <a:srgbClr val="002060"/>
                </a:solidFill>
                <a:latin typeface="Times New Roman" panose="02020603050405020304" pitchFamily="18" charset="0"/>
                <a:ea typeface="Calibri" panose="020F0502020204030204" pitchFamily="34" charset="0"/>
              </a:rPr>
              <a:t>SOIL MOISTURE</a:t>
            </a:r>
            <a:endParaRPr lang="en-US" b="1" dirty="0">
              <a:solidFill>
                <a:srgbClr val="000000"/>
              </a:solidFill>
              <a:latin typeface="Times New Roman" panose="02020603050405020304" pitchFamily="18" charset="0"/>
              <a:ea typeface="Calibri" panose="020F0502020204030204" pitchFamily="34" charset="0"/>
            </a:endParaRPr>
          </a:p>
          <a:p>
            <a:pPr marL="0" indent="0" algn="ctr">
              <a:buNone/>
            </a:pPr>
            <a:endParaRPr lang="en-US" sz="2800" b="1" dirty="0">
              <a:solidFill>
                <a:srgbClr val="000000"/>
              </a:solidFill>
              <a:latin typeface="Times New Roman" panose="02020603050405020304" pitchFamily="18" charset="0"/>
              <a:ea typeface="Calibri" panose="020F0502020204030204" pitchFamily="34" charset="0"/>
            </a:endParaRPr>
          </a:p>
          <a:p>
            <a:pPr marL="0" indent="0" algn="ctr">
              <a:buNone/>
            </a:pPr>
            <a:endParaRPr lang="en-US" sz="2800" b="1" dirty="0">
              <a:solidFill>
                <a:srgbClr val="000000"/>
              </a:solidFill>
              <a:latin typeface="Times New Roman" panose="02020603050405020304" pitchFamily="18" charset="0"/>
              <a:ea typeface="Calibri" panose="020F0502020204030204" pitchFamily="34" charset="0"/>
            </a:endParaRPr>
          </a:p>
          <a:p>
            <a:pPr marL="0" indent="0" algn="ctr">
              <a:buNone/>
            </a:pPr>
            <a:endParaRPr lang="en-US" sz="2800" b="1" dirty="0">
              <a:solidFill>
                <a:srgbClr val="000000"/>
              </a:solidFill>
              <a:latin typeface="Times New Roman" panose="02020603050405020304" pitchFamily="18" charset="0"/>
              <a:ea typeface="Calibri" panose="020F0502020204030204" pitchFamily="34" charset="0"/>
            </a:endParaRPr>
          </a:p>
          <a:p>
            <a:pPr marL="0" indent="0" algn="ctr">
              <a:buNone/>
            </a:pPr>
            <a:endParaRPr lang="en-US" sz="2800" b="1" dirty="0">
              <a:solidFill>
                <a:srgbClr val="000000"/>
              </a:solidFill>
              <a:latin typeface="Times New Roman" panose="02020603050405020304" pitchFamily="18" charset="0"/>
              <a:ea typeface="Calibri" panose="020F0502020204030204" pitchFamily="34" charset="0"/>
            </a:endParaRPr>
          </a:p>
          <a:p>
            <a:pPr marL="0" indent="0" algn="ctr">
              <a:buNone/>
            </a:pPr>
            <a:endParaRPr lang="en-US" sz="2800" b="1" dirty="0">
              <a:solidFill>
                <a:srgbClr val="000000"/>
              </a:solidFill>
              <a:latin typeface="Times New Roman" panose="02020603050405020304" pitchFamily="18" charset="0"/>
              <a:ea typeface="Calibri" panose="020F0502020204030204" pitchFamily="34" charset="0"/>
            </a:endParaRPr>
          </a:p>
          <a:p>
            <a:pPr marL="0" indent="0" algn="ctr">
              <a:buNone/>
            </a:pPr>
            <a:r>
              <a:rPr lang="en-US" sz="2800" b="1" dirty="0">
                <a:solidFill>
                  <a:srgbClr val="000000"/>
                </a:solidFill>
                <a:latin typeface="Times New Roman" panose="02020603050405020304" pitchFamily="18" charset="0"/>
                <a:ea typeface="Calibri" panose="020F0502020204030204" pitchFamily="34" charset="0"/>
              </a:rPr>
              <a:t>2022-2023</a:t>
            </a:r>
          </a:p>
          <a:p>
            <a:pPr marL="0" indent="0" algn="ctr">
              <a:buNone/>
            </a:pPr>
            <a:r>
              <a:rPr lang="en-US" sz="2800" b="1" dirty="0">
                <a:latin typeface="Times New Roman" panose="02020603050405020304" pitchFamily="18" charset="0"/>
                <a:ea typeface="Calibri" panose="020F0502020204030204" pitchFamily="34" charset="0"/>
              </a:rPr>
              <a:t>DEPARTMENT OF CIVIL ENGINEER</a:t>
            </a:r>
            <a:endParaRPr lang="en-US" b="1" dirty="0">
              <a:solidFill>
                <a:srgbClr val="002060"/>
              </a:solidFill>
              <a:latin typeface="Times New Roman" panose="02020603050405020304" pitchFamily="18" charset="0"/>
              <a:ea typeface="Calibri" panose="020F0502020204030204" pitchFamily="34" charset="0"/>
            </a:endParaRPr>
          </a:p>
          <a:p>
            <a:pPr marL="0" indent="0" algn="ctr">
              <a:buNone/>
            </a:pPr>
            <a:r>
              <a:rPr lang="en-US" sz="2800" b="1" dirty="0">
                <a:latin typeface="Times New Roman" panose="02020603050405020304" pitchFamily="18" charset="0"/>
                <a:ea typeface="Calibri" panose="020F0502020204030204" pitchFamily="34" charset="0"/>
              </a:rPr>
              <a:t>HYDRAULICS AND WATER RESOURCES ENGINEERING</a:t>
            </a:r>
          </a:p>
          <a:p>
            <a:pPr marL="0" indent="0" algn="ctr">
              <a:buNone/>
            </a:pPr>
            <a:endParaRPr lang="en-US" b="1" dirty="0">
              <a:solidFill>
                <a:srgbClr val="002060"/>
              </a:solidFill>
              <a:latin typeface="Times New Roman" panose="02020603050405020304" pitchFamily="18" charset="0"/>
              <a:ea typeface="Calibri" panose="020F0502020204030204" pitchFamily="34" charset="0"/>
            </a:endParaRPr>
          </a:p>
          <a:p>
            <a:pPr marL="0" indent="0" algn="r">
              <a:buNone/>
            </a:pPr>
            <a:r>
              <a:rPr lang="en-US" sz="2900" b="1" dirty="0">
                <a:solidFill>
                  <a:srgbClr val="002060"/>
                </a:solidFill>
                <a:latin typeface="Times New Roman" panose="02020603050405020304" pitchFamily="18" charset="0"/>
                <a:ea typeface="Calibri" panose="020F0502020204030204" pitchFamily="34" charset="0"/>
              </a:rPr>
              <a:t>Course Instructor:                                                                                                         Presented by:</a:t>
            </a:r>
          </a:p>
          <a:p>
            <a:pPr marL="0" indent="0" algn="r">
              <a:buNone/>
            </a:pPr>
            <a:r>
              <a:rPr lang="en-US" sz="2900" b="1" dirty="0">
                <a:solidFill>
                  <a:srgbClr val="002060"/>
                </a:solidFill>
                <a:latin typeface="Times New Roman" panose="02020603050405020304" pitchFamily="18" charset="0"/>
                <a:ea typeface="Calibri" panose="020F0502020204030204" pitchFamily="34" charset="0"/>
              </a:rPr>
              <a:t>Dr. </a:t>
            </a:r>
            <a:r>
              <a:rPr lang="en-US" sz="2900" b="1" dirty="0" err="1">
                <a:solidFill>
                  <a:srgbClr val="002060"/>
                </a:solidFill>
                <a:latin typeface="Times New Roman" panose="02020603050405020304" pitchFamily="18" charset="0"/>
                <a:ea typeface="Calibri" panose="020F0502020204030204" pitchFamily="34" charset="0"/>
              </a:rPr>
              <a:t>Shivam</a:t>
            </a:r>
            <a:r>
              <a:rPr lang="en-US" sz="2900" b="1" dirty="0">
                <a:solidFill>
                  <a:srgbClr val="002060"/>
                </a:solidFill>
                <a:latin typeface="Times New Roman" panose="02020603050405020304" pitchFamily="18" charset="0"/>
                <a:ea typeface="Calibri" panose="020F0502020204030204" pitchFamily="34" charset="0"/>
              </a:rPr>
              <a:t> Tripathi                                                                    Sahil Agrawal and Ranjan Kumar</a:t>
            </a:r>
          </a:p>
          <a:p>
            <a:pPr marL="0" indent="0" algn="ctr">
              <a:buNone/>
            </a:pPr>
            <a:endParaRPr lang="en-US" sz="2900" b="1" dirty="0">
              <a:solidFill>
                <a:srgbClr val="002060"/>
              </a:solidFill>
              <a:latin typeface="Times New Roman" panose="02020603050405020304" pitchFamily="18" charset="0"/>
              <a:ea typeface="Calibri" panose="020F0502020204030204" pitchFamily="34" charset="0"/>
            </a:endParaRPr>
          </a:p>
          <a:p>
            <a:pPr marL="0" indent="0" algn="ctr">
              <a:buNone/>
            </a:pPr>
            <a:endParaRPr lang="en-US" sz="2900" b="1" dirty="0">
              <a:solidFill>
                <a:srgbClr val="002060"/>
              </a:solidFill>
              <a:latin typeface="Times New Roman" panose="02020603050405020304" pitchFamily="18" charset="0"/>
              <a:ea typeface="Calibri" panose="020F0502020204030204" pitchFamily="34" charset="0"/>
            </a:endParaRPr>
          </a:p>
          <a:p>
            <a:pPr marL="0" indent="0" algn="ctr">
              <a:buNone/>
            </a:pPr>
            <a:fld id="{6B332438-3780-4F72-8F29-BC77BD363458}" type="datetime2">
              <a:rPr lang="en-US" sz="2300" b="1" smtClean="0">
                <a:solidFill>
                  <a:srgbClr val="002060"/>
                </a:solidFill>
                <a:latin typeface="Times New Roman" panose="02020603050405020304" pitchFamily="18" charset="0"/>
                <a:ea typeface="Calibri" panose="020F0502020204030204" pitchFamily="34" charset="0"/>
              </a:rPr>
              <a:pPr marL="0" indent="0" algn="ctr">
                <a:buNone/>
              </a:pPr>
              <a:t>Monday, November 14, 2022</a:t>
            </a:fld>
            <a:endParaRPr lang="en-US" sz="1050" dirty="0">
              <a:solidFill>
                <a:srgbClr val="002060"/>
              </a:solidFill>
            </a:endParaRPr>
          </a:p>
        </p:txBody>
      </p:sp>
      <p:pic>
        <p:nvPicPr>
          <p:cNvPr id="4" name="Picture 3" descr="See the source image">
            <a:extLst>
              <a:ext uri="{FF2B5EF4-FFF2-40B4-BE49-F238E27FC236}">
                <a16:creationId xmlns:a16="http://schemas.microsoft.com/office/drawing/2014/main" id="{618721D8-6757-CDA9-E9D8-A3E1C15EF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851" y="1610472"/>
            <a:ext cx="1232297" cy="1173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32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A6384-DE52-4434-C9B1-06B1D5A59030}"/>
              </a:ext>
            </a:extLst>
          </p:cNvPr>
          <p:cNvSpPr>
            <a:spLocks noGrp="1"/>
          </p:cNvSpPr>
          <p:nvPr>
            <p:ph idx="1"/>
          </p:nvPr>
        </p:nvSpPr>
        <p:spPr>
          <a:xfrm>
            <a:off x="1038225" y="211931"/>
            <a:ext cx="6629400" cy="4351338"/>
          </a:xfrm>
        </p:spPr>
        <p:txBody>
          <a:bodyPr>
            <a:normAutofit/>
          </a:bodyPr>
          <a:lstStyle/>
          <a:p>
            <a:r>
              <a:rPr lang="en-US" sz="2400" dirty="0"/>
              <a:t>After the calibration</a:t>
            </a:r>
          </a:p>
          <a:p>
            <a:r>
              <a:rPr lang="en-US" sz="2400" dirty="0"/>
              <a:t>Setup the circuit to measure the soil moisture in a plant</a:t>
            </a:r>
          </a:p>
          <a:p>
            <a:r>
              <a:rPr lang="en-US" sz="2400" dirty="0"/>
              <a:t>Take sensor reading as the average of 10 continuous reading and consider the uncertainty associated </a:t>
            </a:r>
          </a:p>
          <a:p>
            <a:r>
              <a:rPr lang="en-US" sz="2400" dirty="0"/>
              <a:t>With all the uncertainty , find uncertainty in the final VMC.</a:t>
            </a:r>
          </a:p>
          <a:p>
            <a:r>
              <a:rPr lang="en-US" sz="2400" dirty="0"/>
              <a:t>Save the data in SD card, server, display on </a:t>
            </a:r>
            <a:r>
              <a:rPr lang="en-US" sz="2400" dirty="0" err="1"/>
              <a:t>thingsspeak</a:t>
            </a:r>
            <a:r>
              <a:rPr lang="en-US" sz="2400" dirty="0"/>
              <a:t>, using python code store it in </a:t>
            </a:r>
            <a:r>
              <a:rPr lang="en-US" sz="2400" dirty="0" err="1"/>
              <a:t>postgres</a:t>
            </a:r>
            <a:r>
              <a:rPr lang="en-US" sz="2400" dirty="0"/>
              <a:t>.</a:t>
            </a:r>
          </a:p>
        </p:txBody>
      </p:sp>
      <p:pic>
        <p:nvPicPr>
          <p:cNvPr id="5" name="Picture 4">
            <a:extLst>
              <a:ext uri="{FF2B5EF4-FFF2-40B4-BE49-F238E27FC236}">
                <a16:creationId xmlns:a16="http://schemas.microsoft.com/office/drawing/2014/main" id="{9A7A0315-E4D4-46BB-18EC-FE9E59826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2600" y="88900"/>
            <a:ext cx="3784600" cy="2871426"/>
          </a:xfrm>
          <a:prstGeom prst="rect">
            <a:avLst/>
          </a:prstGeom>
        </p:spPr>
      </p:pic>
      <p:pic>
        <p:nvPicPr>
          <p:cNvPr id="7" name="Picture 6">
            <a:extLst>
              <a:ext uri="{FF2B5EF4-FFF2-40B4-BE49-F238E27FC236}">
                <a16:creationId xmlns:a16="http://schemas.microsoft.com/office/drawing/2014/main" id="{732A7319-87FB-EDCB-A5B5-1B231BF80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150" y="3149600"/>
            <a:ext cx="2714625" cy="3619500"/>
          </a:xfrm>
          <a:prstGeom prst="rect">
            <a:avLst/>
          </a:prstGeom>
        </p:spPr>
      </p:pic>
      <p:pic>
        <p:nvPicPr>
          <p:cNvPr id="9" name="Picture 8">
            <a:extLst>
              <a:ext uri="{FF2B5EF4-FFF2-40B4-BE49-F238E27FC236}">
                <a16:creationId xmlns:a16="http://schemas.microsoft.com/office/drawing/2014/main" id="{A0471EEA-E1AA-B46B-6745-34D05695E024}"/>
              </a:ext>
            </a:extLst>
          </p:cNvPr>
          <p:cNvPicPr>
            <a:picLocks noChangeAspect="1"/>
          </p:cNvPicPr>
          <p:nvPr/>
        </p:nvPicPr>
        <p:blipFill>
          <a:blip r:embed="rId4"/>
          <a:stretch>
            <a:fillRect/>
          </a:stretch>
        </p:blipFill>
        <p:spPr>
          <a:xfrm>
            <a:off x="1389145" y="4493057"/>
            <a:ext cx="5425910" cy="2339543"/>
          </a:xfrm>
          <a:prstGeom prst="rect">
            <a:avLst/>
          </a:prstGeom>
        </p:spPr>
      </p:pic>
    </p:spTree>
    <p:extLst>
      <p:ext uri="{BB962C8B-B14F-4D97-AF65-F5344CB8AC3E}">
        <p14:creationId xmlns:p14="http://schemas.microsoft.com/office/powerpoint/2010/main" val="2017848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B13FF23-B2E7-A214-3100-B862E4650014}"/>
              </a:ext>
            </a:extLst>
          </p:cNvPr>
          <p:cNvGraphicFramePr/>
          <p:nvPr>
            <p:extLst>
              <p:ext uri="{D42A27DB-BD31-4B8C-83A1-F6EECF244321}">
                <p14:modId xmlns:p14="http://schemas.microsoft.com/office/powerpoint/2010/main" val="717642010"/>
              </p:ext>
            </p:extLst>
          </p:nvPr>
        </p:nvGraphicFramePr>
        <p:xfrm>
          <a:off x="1943100" y="13038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3EC55D6-048F-35ED-AD78-4353F7640838}"/>
              </a:ext>
            </a:extLst>
          </p:cNvPr>
          <p:cNvSpPr txBox="1"/>
          <p:nvPr/>
        </p:nvSpPr>
        <p:spPr>
          <a:xfrm>
            <a:off x="2159000" y="513834"/>
            <a:ext cx="6096000" cy="523220"/>
          </a:xfrm>
          <a:prstGeom prst="rect">
            <a:avLst/>
          </a:prstGeom>
          <a:noFill/>
        </p:spPr>
        <p:txBody>
          <a:bodyPr wrap="square">
            <a:spAutoFit/>
          </a:bodyPr>
          <a:lstStyle/>
          <a:p>
            <a:r>
              <a:rPr lang="en-US" sz="2800" dirty="0"/>
              <a:t>6. UNCERTAINTY ANALYSIS</a:t>
            </a:r>
          </a:p>
        </p:txBody>
      </p:sp>
    </p:spTree>
    <p:extLst>
      <p:ext uri="{BB962C8B-B14F-4D97-AF65-F5344CB8AC3E}">
        <p14:creationId xmlns:p14="http://schemas.microsoft.com/office/powerpoint/2010/main" val="43904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B91988E-D447-5A3E-97C0-5A95D4B0CD11}"/>
              </a:ext>
            </a:extLst>
          </p:cNvPr>
          <p:cNvGraphicFramePr/>
          <p:nvPr>
            <p:extLst>
              <p:ext uri="{D42A27DB-BD31-4B8C-83A1-F6EECF244321}">
                <p14:modId xmlns:p14="http://schemas.microsoft.com/office/powerpoint/2010/main" val="246042550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3358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6E324156-B6C1-1743-E5B5-910207E1C2EA}"/>
              </a:ext>
            </a:extLst>
          </p:cNvPr>
          <p:cNvGraphicFramePr/>
          <p:nvPr>
            <p:extLst>
              <p:ext uri="{D42A27DB-BD31-4B8C-83A1-F6EECF244321}">
                <p14:modId xmlns:p14="http://schemas.microsoft.com/office/powerpoint/2010/main" val="1128026467"/>
              </p:ext>
            </p:extLst>
          </p:nvPr>
        </p:nvGraphicFramePr>
        <p:xfrm>
          <a:off x="2032000" y="195234"/>
          <a:ext cx="8128000" cy="1669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hart 5">
            <a:extLst>
              <a:ext uri="{FF2B5EF4-FFF2-40B4-BE49-F238E27FC236}">
                <a16:creationId xmlns:a16="http://schemas.microsoft.com/office/drawing/2014/main" id="{E2120F70-A5B4-26B1-6D13-CA549A0A61FC}"/>
              </a:ext>
            </a:extLst>
          </p:cNvPr>
          <p:cNvGraphicFramePr>
            <a:graphicFrameLocks/>
          </p:cNvGraphicFramePr>
          <p:nvPr>
            <p:extLst>
              <p:ext uri="{D42A27DB-BD31-4B8C-83A1-F6EECF244321}">
                <p14:modId xmlns:p14="http://schemas.microsoft.com/office/powerpoint/2010/main" val="195134963"/>
              </p:ext>
            </p:extLst>
          </p:nvPr>
        </p:nvGraphicFramePr>
        <p:xfrm>
          <a:off x="1742553" y="1864659"/>
          <a:ext cx="4353447" cy="246728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a:extLst>
              <a:ext uri="{FF2B5EF4-FFF2-40B4-BE49-F238E27FC236}">
                <a16:creationId xmlns:a16="http://schemas.microsoft.com/office/drawing/2014/main" id="{6916459E-222C-1533-E45E-13046EFE2818}"/>
              </a:ext>
            </a:extLst>
          </p:cNvPr>
          <p:cNvGraphicFramePr>
            <a:graphicFrameLocks/>
          </p:cNvGraphicFramePr>
          <p:nvPr>
            <p:extLst>
              <p:ext uri="{D42A27DB-BD31-4B8C-83A1-F6EECF244321}">
                <p14:modId xmlns:p14="http://schemas.microsoft.com/office/powerpoint/2010/main" val="3751030147"/>
              </p:ext>
            </p:extLst>
          </p:nvPr>
        </p:nvGraphicFramePr>
        <p:xfrm>
          <a:off x="6641951" y="1864659"/>
          <a:ext cx="4353448" cy="2348752"/>
        </p:xfrm>
        <a:graphic>
          <a:graphicData uri="http://schemas.openxmlformats.org/drawingml/2006/chart">
            <c:chart xmlns:c="http://schemas.openxmlformats.org/drawingml/2006/chart" xmlns:r="http://schemas.openxmlformats.org/officeDocument/2006/relationships" r:id="rId8"/>
          </a:graphicData>
        </a:graphic>
      </p:graphicFrame>
      <p:sp>
        <p:nvSpPr>
          <p:cNvPr id="8" name="Rectangle 7">
            <a:extLst>
              <a:ext uri="{FF2B5EF4-FFF2-40B4-BE49-F238E27FC236}">
                <a16:creationId xmlns:a16="http://schemas.microsoft.com/office/drawing/2014/main" id="{80DE1E41-8118-2540-09D0-1B0C7DA9945B}"/>
              </a:ext>
            </a:extLst>
          </p:cNvPr>
          <p:cNvSpPr/>
          <p:nvPr/>
        </p:nvSpPr>
        <p:spPr>
          <a:xfrm>
            <a:off x="2007197" y="4236071"/>
            <a:ext cx="8988202" cy="197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leaving the value of sample 1 and 9 we get</a:t>
            </a:r>
          </a:p>
        </p:txBody>
      </p:sp>
      <p:graphicFrame>
        <p:nvGraphicFramePr>
          <p:cNvPr id="9" name="Chart 8">
            <a:extLst>
              <a:ext uri="{FF2B5EF4-FFF2-40B4-BE49-F238E27FC236}">
                <a16:creationId xmlns:a16="http://schemas.microsoft.com/office/drawing/2014/main" id="{1250212E-B555-625D-4DF3-A183FDFBD29E}"/>
              </a:ext>
            </a:extLst>
          </p:cNvPr>
          <p:cNvGraphicFramePr>
            <a:graphicFrameLocks/>
          </p:cNvGraphicFramePr>
          <p:nvPr>
            <p:extLst>
              <p:ext uri="{D42A27DB-BD31-4B8C-83A1-F6EECF244321}">
                <p14:modId xmlns:p14="http://schemas.microsoft.com/office/powerpoint/2010/main" val="2730772890"/>
              </p:ext>
            </p:extLst>
          </p:nvPr>
        </p:nvGraphicFramePr>
        <p:xfrm>
          <a:off x="1416423" y="4354604"/>
          <a:ext cx="3460377" cy="260175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0" name="Chart 9">
            <a:extLst>
              <a:ext uri="{FF2B5EF4-FFF2-40B4-BE49-F238E27FC236}">
                <a16:creationId xmlns:a16="http://schemas.microsoft.com/office/drawing/2014/main" id="{EA4A2721-1B23-8762-CC28-42022233206A}"/>
              </a:ext>
            </a:extLst>
          </p:cNvPr>
          <p:cNvGraphicFramePr>
            <a:graphicFrameLocks/>
          </p:cNvGraphicFramePr>
          <p:nvPr>
            <p:extLst>
              <p:ext uri="{D42A27DB-BD31-4B8C-83A1-F6EECF244321}">
                <p14:modId xmlns:p14="http://schemas.microsoft.com/office/powerpoint/2010/main" val="4021083067"/>
              </p:ext>
            </p:extLst>
          </p:nvPr>
        </p:nvGraphicFramePr>
        <p:xfrm>
          <a:off x="6060365" y="4354604"/>
          <a:ext cx="4124438" cy="2601756"/>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258629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42B1CDB-F271-723D-5B6A-6804BA5396E0}"/>
              </a:ext>
            </a:extLst>
          </p:cNvPr>
          <p:cNvGraphicFramePr/>
          <p:nvPr>
            <p:extLst>
              <p:ext uri="{D42A27DB-BD31-4B8C-83A1-F6EECF244321}">
                <p14:modId xmlns:p14="http://schemas.microsoft.com/office/powerpoint/2010/main" val="26923812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18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2FF1388-8A5C-55FA-9C8B-A6572AD34142}"/>
              </a:ext>
            </a:extLst>
          </p:cNvPr>
          <p:cNvGraphicFramePr/>
          <p:nvPr>
            <p:extLst>
              <p:ext uri="{D42A27DB-BD31-4B8C-83A1-F6EECF244321}">
                <p14:modId xmlns:p14="http://schemas.microsoft.com/office/powerpoint/2010/main" val="1202678051"/>
              </p:ext>
            </p:extLst>
          </p:nvPr>
        </p:nvGraphicFramePr>
        <p:xfrm>
          <a:off x="2112682" y="555812"/>
          <a:ext cx="8128000" cy="2543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A3F38595-28E5-9361-43B6-AC2D6765A410}"/>
              </a:ext>
            </a:extLst>
          </p:cNvPr>
          <p:cNvSpPr/>
          <p:nvPr/>
        </p:nvSpPr>
        <p:spPr>
          <a:xfrm>
            <a:off x="2112681" y="3758704"/>
            <a:ext cx="812799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the known values we can calculate the uncertainty in the Vmc1 and Vmc2 by applying quadrature method for the known linear measurement model.</a:t>
            </a:r>
          </a:p>
        </p:txBody>
      </p:sp>
      <p:sp>
        <p:nvSpPr>
          <p:cNvPr id="6" name="Arrow: Down 5">
            <a:extLst>
              <a:ext uri="{FF2B5EF4-FFF2-40B4-BE49-F238E27FC236}">
                <a16:creationId xmlns:a16="http://schemas.microsoft.com/office/drawing/2014/main" id="{0AAFF200-2ACB-E94A-465F-03637A9930F2}"/>
              </a:ext>
            </a:extLst>
          </p:cNvPr>
          <p:cNvSpPr/>
          <p:nvPr/>
        </p:nvSpPr>
        <p:spPr>
          <a:xfrm>
            <a:off x="6096000" y="3099297"/>
            <a:ext cx="251012" cy="630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358A792B-C635-07FC-2B76-D00C6DC5E77A}"/>
              </a:ext>
            </a:extLst>
          </p:cNvPr>
          <p:cNvSpPr/>
          <p:nvPr/>
        </p:nvSpPr>
        <p:spPr>
          <a:xfrm>
            <a:off x="6096000" y="4673104"/>
            <a:ext cx="251012" cy="6594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BDFAC6-6270-F26C-C136-DF24D686CC5B}"/>
              </a:ext>
            </a:extLst>
          </p:cNvPr>
          <p:cNvSpPr/>
          <p:nvPr/>
        </p:nvSpPr>
        <p:spPr>
          <a:xfrm>
            <a:off x="2112681" y="5423647"/>
            <a:ext cx="812799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VMC = (Vmc1+Vmc2)/2</a:t>
            </a:r>
          </a:p>
          <a:p>
            <a:pPr algn="ctr"/>
            <a:r>
              <a:rPr lang="en-US" dirty="0"/>
              <a:t>Combined Uncertainty of this model is calculated by quadrature method and a coverage factor is multiplied for the expanded uncertainty.</a:t>
            </a:r>
          </a:p>
        </p:txBody>
      </p:sp>
    </p:spTree>
    <p:extLst>
      <p:ext uri="{BB962C8B-B14F-4D97-AF65-F5344CB8AC3E}">
        <p14:creationId xmlns:p14="http://schemas.microsoft.com/office/powerpoint/2010/main" val="1780180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9496-8F1C-B224-EC6B-F117359EE509}"/>
              </a:ext>
            </a:extLst>
          </p:cNvPr>
          <p:cNvSpPr>
            <a:spLocks noGrp="1"/>
          </p:cNvSpPr>
          <p:nvPr>
            <p:ph type="title"/>
          </p:nvPr>
        </p:nvSpPr>
        <p:spPr/>
        <p:txBody>
          <a:bodyPr>
            <a:normAutofit/>
          </a:bodyPr>
          <a:lstStyle/>
          <a:p>
            <a:r>
              <a:rPr lang="en-US" sz="2800" dirty="0"/>
              <a:t>7. LIMITATION</a:t>
            </a:r>
          </a:p>
        </p:txBody>
      </p:sp>
      <p:sp>
        <p:nvSpPr>
          <p:cNvPr id="3" name="Content Placeholder 2">
            <a:extLst>
              <a:ext uri="{FF2B5EF4-FFF2-40B4-BE49-F238E27FC236}">
                <a16:creationId xmlns:a16="http://schemas.microsoft.com/office/drawing/2014/main" id="{B13A4C81-07DA-52BF-C328-9B121FC3E001}"/>
              </a:ext>
            </a:extLst>
          </p:cNvPr>
          <p:cNvSpPr>
            <a:spLocks noGrp="1"/>
          </p:cNvSpPr>
          <p:nvPr>
            <p:ph idx="1"/>
          </p:nvPr>
        </p:nvSpPr>
        <p:spPr/>
        <p:txBody>
          <a:bodyPr>
            <a:normAutofit/>
          </a:bodyPr>
          <a:lstStyle/>
          <a:p>
            <a:r>
              <a:rPr lang="en-US" sz="2000" dirty="0"/>
              <a:t>The soil moisture sensor used gives point based results which has lower influence volume.</a:t>
            </a:r>
          </a:p>
          <a:p>
            <a:r>
              <a:rPr lang="en-US" sz="2000" dirty="0"/>
              <a:t>The resistive soil moisture sensor reading is related to the volumetric moisture content, therefore it requires bulk density in calibration which binds the sensor to give moisture content of soil with known bulk density.</a:t>
            </a:r>
          </a:p>
          <a:p>
            <a:r>
              <a:rPr lang="en-US" sz="2000" dirty="0"/>
              <a:t>Sensor is highly prone to electrolysis and corrosion because of the salt present.</a:t>
            </a:r>
          </a:p>
          <a:p>
            <a:r>
              <a:rPr lang="en-US" sz="2000" dirty="0"/>
              <a:t>No immediate change is observed in reading with change in moisture content, late response.</a:t>
            </a:r>
          </a:p>
          <a:p>
            <a:r>
              <a:rPr lang="en-US" sz="2000" dirty="0"/>
              <a:t>Sensor is highly inaccurate.</a:t>
            </a:r>
          </a:p>
          <a:p>
            <a:r>
              <a:rPr lang="en-US" sz="2000" dirty="0"/>
              <a:t>In uncertainty analysis all factors are not considered.</a:t>
            </a:r>
          </a:p>
          <a:p>
            <a:endParaRPr lang="en-US" sz="2000" dirty="0"/>
          </a:p>
          <a:p>
            <a:endParaRPr lang="en-US" sz="2000" dirty="0"/>
          </a:p>
        </p:txBody>
      </p:sp>
    </p:spTree>
    <p:extLst>
      <p:ext uri="{BB962C8B-B14F-4D97-AF65-F5344CB8AC3E}">
        <p14:creationId xmlns:p14="http://schemas.microsoft.com/office/powerpoint/2010/main" val="46594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B99E-803F-05F8-EA03-DF24F54C9A28}"/>
              </a:ext>
            </a:extLst>
          </p:cNvPr>
          <p:cNvSpPr>
            <a:spLocks noGrp="1"/>
          </p:cNvSpPr>
          <p:nvPr>
            <p:ph type="title"/>
          </p:nvPr>
        </p:nvSpPr>
        <p:spPr/>
        <p:txBody>
          <a:bodyPr>
            <a:normAutofit/>
          </a:bodyPr>
          <a:lstStyle/>
          <a:p>
            <a:r>
              <a:rPr lang="en-US" sz="2800" dirty="0"/>
              <a:t>8. REFERENCES</a:t>
            </a:r>
          </a:p>
        </p:txBody>
      </p:sp>
      <p:sp>
        <p:nvSpPr>
          <p:cNvPr id="3" name="Content Placeholder 2">
            <a:extLst>
              <a:ext uri="{FF2B5EF4-FFF2-40B4-BE49-F238E27FC236}">
                <a16:creationId xmlns:a16="http://schemas.microsoft.com/office/drawing/2014/main" id="{07A24575-96AA-32C6-F165-D68696D84CAB}"/>
              </a:ext>
            </a:extLst>
          </p:cNvPr>
          <p:cNvSpPr>
            <a:spLocks noGrp="1"/>
          </p:cNvSpPr>
          <p:nvPr>
            <p:ph idx="1"/>
          </p:nvPr>
        </p:nvSpPr>
        <p:spPr/>
        <p:txBody>
          <a:bodyPr/>
          <a:lstStyle/>
          <a:p>
            <a:r>
              <a:rPr lang="en-US" sz="1800" dirty="0"/>
              <a:t>LECTURE SLIDES</a:t>
            </a:r>
          </a:p>
          <a:p>
            <a:r>
              <a:rPr lang="en-US" sz="1800" dirty="0"/>
              <a:t>CLASS NOTES</a:t>
            </a:r>
          </a:p>
          <a:p>
            <a:r>
              <a:rPr lang="en-US" sz="1800" dirty="0"/>
              <a:t>TINKERCAD</a:t>
            </a:r>
            <a:endParaRPr lang="en-US" sz="1800" b="0" i="0" u="none" strike="noStrike" baseline="0" dirty="0">
              <a:solidFill>
                <a:srgbClr val="000000"/>
              </a:solidFill>
            </a:endParaRPr>
          </a:p>
          <a:p>
            <a:r>
              <a:rPr lang="en-US" sz="1800" b="0" i="0" u="none" strike="noStrike" baseline="0" dirty="0">
                <a:solidFill>
                  <a:srgbClr val="000000"/>
                </a:solidFill>
              </a:rPr>
              <a:t>https://forum.arduino.cc/ </a:t>
            </a:r>
          </a:p>
          <a:p>
            <a:pPr marL="0" indent="0">
              <a:buNone/>
            </a:pPr>
            <a:endParaRPr lang="en-US" dirty="0"/>
          </a:p>
          <a:p>
            <a:endParaRPr lang="en-US" dirty="0"/>
          </a:p>
        </p:txBody>
      </p:sp>
    </p:spTree>
    <p:extLst>
      <p:ext uri="{BB962C8B-B14F-4D97-AF65-F5344CB8AC3E}">
        <p14:creationId xmlns:p14="http://schemas.microsoft.com/office/powerpoint/2010/main" val="3382529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751C-387C-D695-32D3-DDCAB18571EE}"/>
              </a:ext>
            </a:extLst>
          </p:cNvPr>
          <p:cNvSpPr>
            <a:spLocks noGrp="1"/>
          </p:cNvSpPr>
          <p:nvPr>
            <p:ph type="title"/>
          </p:nvPr>
        </p:nvSpPr>
        <p:spPr>
          <a:xfrm>
            <a:off x="3924300" y="2766218"/>
            <a:ext cx="10515600" cy="1325563"/>
          </a:xfrm>
        </p:spPr>
        <p:txBody>
          <a:bodyPr/>
          <a:lstStyle/>
          <a:p>
            <a:r>
              <a:rPr lang="en-US" dirty="0"/>
              <a:t>THANK YOU </a:t>
            </a:r>
          </a:p>
        </p:txBody>
      </p:sp>
    </p:spTree>
    <p:extLst>
      <p:ext uri="{BB962C8B-B14F-4D97-AF65-F5344CB8AC3E}">
        <p14:creationId xmlns:p14="http://schemas.microsoft.com/office/powerpoint/2010/main" val="52213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9D83-4D1C-938E-6536-D16DE2BE8813}"/>
              </a:ext>
            </a:extLst>
          </p:cNvPr>
          <p:cNvSpPr>
            <a:spLocks noGrp="1"/>
          </p:cNvSpPr>
          <p:nvPr>
            <p:ph type="title"/>
          </p:nvPr>
        </p:nvSpPr>
        <p:spPr/>
        <p:txBody>
          <a:bodyPr>
            <a:normAutofit/>
          </a:bodyPr>
          <a:lstStyle/>
          <a:p>
            <a:pPr algn="ctr"/>
            <a:r>
              <a:rPr lang="en-US" sz="2800" dirty="0"/>
              <a:t>TABLE OF CONTENTS</a:t>
            </a:r>
          </a:p>
        </p:txBody>
      </p:sp>
      <p:sp>
        <p:nvSpPr>
          <p:cNvPr id="3" name="Content Placeholder 2">
            <a:extLst>
              <a:ext uri="{FF2B5EF4-FFF2-40B4-BE49-F238E27FC236}">
                <a16:creationId xmlns:a16="http://schemas.microsoft.com/office/drawing/2014/main" id="{9E13CF9C-1132-9981-35FB-D3FB19803F1D}"/>
              </a:ext>
            </a:extLst>
          </p:cNvPr>
          <p:cNvSpPr>
            <a:spLocks noGrp="1"/>
          </p:cNvSpPr>
          <p:nvPr>
            <p:ph idx="1"/>
          </p:nvPr>
        </p:nvSpPr>
        <p:spPr/>
        <p:txBody>
          <a:bodyPr>
            <a:normAutofit/>
          </a:bodyPr>
          <a:lstStyle/>
          <a:p>
            <a:pPr marL="514350" indent="-514350">
              <a:buAutoNum type="arabicPeriod"/>
            </a:pPr>
            <a:r>
              <a:rPr lang="en-US" sz="2000" dirty="0"/>
              <a:t>INTRODUCTION</a:t>
            </a:r>
          </a:p>
          <a:p>
            <a:pPr marL="514350" indent="-514350">
              <a:buAutoNum type="arabicPeriod"/>
            </a:pPr>
            <a:r>
              <a:rPr lang="en-US" sz="2000" dirty="0"/>
              <a:t>VARIOUS SENSOR TO MEASURE SM</a:t>
            </a:r>
          </a:p>
          <a:p>
            <a:pPr marL="514350" indent="-514350">
              <a:buFont typeface="Arial" panose="020B0604020202020204" pitchFamily="34" charset="0"/>
              <a:buAutoNum type="arabicPeriod"/>
            </a:pPr>
            <a:r>
              <a:rPr lang="en-US" sz="2000" dirty="0"/>
              <a:t>LISTS OF COMPONENTS</a:t>
            </a:r>
          </a:p>
          <a:p>
            <a:pPr marL="514350" indent="-514350">
              <a:buFont typeface="Arial" panose="020B0604020202020204" pitchFamily="34" charset="0"/>
              <a:buAutoNum type="arabicPeriod"/>
            </a:pPr>
            <a:r>
              <a:rPr lang="en-US" sz="2000" dirty="0"/>
              <a:t>CIRCUIT DIAGRAM</a:t>
            </a:r>
          </a:p>
          <a:p>
            <a:pPr marL="514350" indent="-514350">
              <a:buAutoNum type="arabicPeriod"/>
            </a:pPr>
            <a:r>
              <a:rPr lang="en-US" sz="2000" dirty="0"/>
              <a:t>SEQUENCE OF PROCESSES</a:t>
            </a:r>
          </a:p>
          <a:p>
            <a:pPr marL="514350" indent="-514350">
              <a:buAutoNum type="arabicPeriod"/>
            </a:pPr>
            <a:r>
              <a:rPr lang="en-US" sz="2000" dirty="0"/>
              <a:t>UNCERTAINTY ANALYSIS</a:t>
            </a:r>
          </a:p>
          <a:p>
            <a:pPr marL="514350" indent="-514350">
              <a:buAutoNum type="arabicPeriod"/>
            </a:pPr>
            <a:r>
              <a:rPr lang="en-US" sz="2000" dirty="0"/>
              <a:t>LIMITATIONS</a:t>
            </a:r>
          </a:p>
          <a:p>
            <a:pPr marL="514350" indent="-514350">
              <a:buAutoNum type="arabicPeriod"/>
            </a:pPr>
            <a:r>
              <a:rPr lang="en-US" sz="2000" dirty="0"/>
              <a:t>REFERENCES</a:t>
            </a:r>
          </a:p>
        </p:txBody>
      </p:sp>
    </p:spTree>
    <p:extLst>
      <p:ext uri="{BB962C8B-B14F-4D97-AF65-F5344CB8AC3E}">
        <p14:creationId xmlns:p14="http://schemas.microsoft.com/office/powerpoint/2010/main" val="223592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EC78-E1F2-6975-6156-ADDDA9F0873C}"/>
              </a:ext>
            </a:extLst>
          </p:cNvPr>
          <p:cNvSpPr>
            <a:spLocks noGrp="1"/>
          </p:cNvSpPr>
          <p:nvPr>
            <p:ph type="title"/>
          </p:nvPr>
        </p:nvSpPr>
        <p:spPr/>
        <p:txBody>
          <a:bodyPr>
            <a:normAutofit/>
          </a:bodyPr>
          <a:lstStyle/>
          <a:p>
            <a:r>
              <a:rPr lang="en-US" sz="2800" dirty="0"/>
              <a:t>1. INTRODUCTION</a:t>
            </a:r>
          </a:p>
        </p:txBody>
      </p:sp>
      <p:sp>
        <p:nvSpPr>
          <p:cNvPr id="3" name="Content Placeholder 2">
            <a:extLst>
              <a:ext uri="{FF2B5EF4-FFF2-40B4-BE49-F238E27FC236}">
                <a16:creationId xmlns:a16="http://schemas.microsoft.com/office/drawing/2014/main" id="{28CE086D-AF5A-BBDB-D01F-7758BD2DF2E3}"/>
              </a:ext>
            </a:extLst>
          </p:cNvPr>
          <p:cNvSpPr>
            <a:spLocks noGrp="1"/>
          </p:cNvSpPr>
          <p:nvPr>
            <p:ph idx="1"/>
          </p:nvPr>
        </p:nvSpPr>
        <p:spPr/>
        <p:txBody>
          <a:bodyPr>
            <a:normAutofit/>
          </a:bodyPr>
          <a:lstStyle/>
          <a:p>
            <a:r>
              <a:rPr lang="en-US" sz="2000" dirty="0"/>
              <a:t>Soil moisture represents the water content present in the soil</a:t>
            </a:r>
          </a:p>
          <a:p>
            <a:r>
              <a:rPr lang="en-US" sz="2000" dirty="0"/>
              <a:t>It is a key variable in controlling the exchange of water and heat energy between the land surface and the atmosphere through transpiration and evaporation.</a:t>
            </a:r>
          </a:p>
          <a:p>
            <a:r>
              <a:rPr lang="en-US" sz="2000" dirty="0"/>
              <a:t>Monitoring soil moisture helps to detect the health of the plant.</a:t>
            </a:r>
          </a:p>
          <a:p>
            <a:r>
              <a:rPr lang="en-US" sz="2000" dirty="0"/>
              <a:t> Can be measured by direct and indirect methods.</a:t>
            </a:r>
          </a:p>
          <a:p>
            <a:r>
              <a:rPr lang="en-US" sz="2000" dirty="0"/>
              <a:t>Direct methods includes: gravimetric and volumetric</a:t>
            </a:r>
          </a:p>
          <a:p>
            <a:r>
              <a:rPr lang="en-US" sz="2000" dirty="0"/>
              <a:t>Indirect methods includes : the applications of electromagnetic or electrical properties calibrated to get soil moisture.</a:t>
            </a:r>
          </a:p>
          <a:p>
            <a:r>
              <a:rPr lang="en-US" sz="2000" dirty="0"/>
              <a:t>We have used resistive soil moisture sensor which is calibrated with the direct method- volumetric moisture content.</a:t>
            </a:r>
          </a:p>
          <a:p>
            <a:pPr marL="0" indent="0">
              <a:buNone/>
            </a:pPr>
            <a:endParaRPr lang="en-US" sz="2000" dirty="0"/>
          </a:p>
        </p:txBody>
      </p:sp>
    </p:spTree>
    <p:extLst>
      <p:ext uri="{BB962C8B-B14F-4D97-AF65-F5344CB8AC3E}">
        <p14:creationId xmlns:p14="http://schemas.microsoft.com/office/powerpoint/2010/main" val="122223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5F84-5279-43DB-7392-66A18259B63B}"/>
              </a:ext>
            </a:extLst>
          </p:cNvPr>
          <p:cNvSpPr>
            <a:spLocks noGrp="1"/>
          </p:cNvSpPr>
          <p:nvPr>
            <p:ph type="title"/>
          </p:nvPr>
        </p:nvSpPr>
        <p:spPr/>
        <p:txBody>
          <a:bodyPr>
            <a:normAutofit/>
          </a:bodyPr>
          <a:lstStyle/>
          <a:p>
            <a:r>
              <a:rPr lang="en-US" sz="2800" dirty="0"/>
              <a:t>2. VARIOUS SENSORS USED TO MEASURE SM</a:t>
            </a:r>
          </a:p>
        </p:txBody>
      </p:sp>
      <p:sp>
        <p:nvSpPr>
          <p:cNvPr id="3" name="Content Placeholder 2">
            <a:extLst>
              <a:ext uri="{FF2B5EF4-FFF2-40B4-BE49-F238E27FC236}">
                <a16:creationId xmlns:a16="http://schemas.microsoft.com/office/drawing/2014/main" id="{0981CC81-1764-516C-6479-7FE29980D9EE}"/>
              </a:ext>
            </a:extLst>
          </p:cNvPr>
          <p:cNvSpPr>
            <a:spLocks noGrp="1"/>
          </p:cNvSpPr>
          <p:nvPr>
            <p:ph idx="1"/>
          </p:nvPr>
        </p:nvSpPr>
        <p:spPr/>
        <p:txBody>
          <a:bodyPr>
            <a:normAutofit lnSpcReduction="10000"/>
          </a:bodyPr>
          <a:lstStyle/>
          <a:p>
            <a:pPr marL="0" indent="0">
              <a:buNone/>
            </a:pPr>
            <a:r>
              <a:rPr lang="en-US" sz="2000" dirty="0"/>
              <a:t>A) Resistive soil moisture sensor</a:t>
            </a:r>
          </a:p>
          <a:p>
            <a:r>
              <a:rPr lang="en-US" sz="2000" dirty="0"/>
              <a:t>Measures the conductivity of the soil and describes water content.</a:t>
            </a:r>
          </a:p>
          <a:p>
            <a:pPr marL="0" indent="0">
              <a:buNone/>
            </a:pPr>
            <a:r>
              <a:rPr lang="en-US" sz="2000" dirty="0"/>
              <a:t>B) Capacitive soil moisture sensor</a:t>
            </a:r>
          </a:p>
          <a:p>
            <a:r>
              <a:rPr lang="en-US" sz="2000" dirty="0"/>
              <a:t>Measures the ions present in the soil.</a:t>
            </a:r>
          </a:p>
          <a:p>
            <a:pPr marL="0" indent="0">
              <a:buNone/>
            </a:pPr>
            <a:r>
              <a:rPr lang="en-US" sz="2000" dirty="0"/>
              <a:t>C) Neutron probe</a:t>
            </a:r>
          </a:p>
          <a:p>
            <a:r>
              <a:rPr lang="en-US" sz="2000" dirty="0"/>
              <a:t>Detects SM in its Sphere of influence </a:t>
            </a:r>
          </a:p>
          <a:p>
            <a:pPr marL="0" indent="0">
              <a:buNone/>
            </a:pPr>
            <a:r>
              <a:rPr lang="en-US" sz="2000" dirty="0"/>
              <a:t>D) Electromagnetic sensor (</a:t>
            </a:r>
          </a:p>
          <a:p>
            <a:pPr marL="0" indent="0">
              <a:buNone/>
            </a:pPr>
            <a:r>
              <a:rPr lang="en-US" sz="2000" dirty="0"/>
              <a:t>E) Tensiometers </a:t>
            </a:r>
          </a:p>
          <a:p>
            <a:pPr marL="0" indent="0">
              <a:buNone/>
            </a:pPr>
            <a:r>
              <a:rPr lang="en-US" sz="2000" dirty="0"/>
              <a:t>F) GNSS based SM sensor</a:t>
            </a:r>
          </a:p>
          <a:p>
            <a:pPr marL="0" indent="0">
              <a:buNone/>
            </a:pPr>
            <a:endParaRPr lang="en-US" sz="2000" dirty="0"/>
          </a:p>
          <a:p>
            <a:pPr marL="0" indent="0">
              <a:buNone/>
            </a:pPr>
            <a:r>
              <a:rPr lang="en-US" sz="2000" dirty="0"/>
              <a:t>IN OUR PROJECT WE HAVE USED RESISTIVE SOIL MOISTURE SENSOR.</a:t>
            </a:r>
          </a:p>
        </p:txBody>
      </p:sp>
    </p:spTree>
    <p:extLst>
      <p:ext uri="{BB962C8B-B14F-4D97-AF65-F5344CB8AC3E}">
        <p14:creationId xmlns:p14="http://schemas.microsoft.com/office/powerpoint/2010/main" val="119776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C61F-804B-776E-BBC3-5E84310758E4}"/>
              </a:ext>
            </a:extLst>
          </p:cNvPr>
          <p:cNvSpPr>
            <a:spLocks noGrp="1"/>
          </p:cNvSpPr>
          <p:nvPr>
            <p:ph type="title"/>
          </p:nvPr>
        </p:nvSpPr>
        <p:spPr>
          <a:xfrm>
            <a:off x="838200" y="365126"/>
            <a:ext cx="10515600" cy="1149910"/>
          </a:xfrm>
        </p:spPr>
        <p:txBody>
          <a:bodyPr/>
          <a:lstStyle/>
          <a:p>
            <a:r>
              <a:rPr lang="en-US" sz="2800" dirty="0"/>
              <a:t>Resistive soil moisture sensor</a:t>
            </a:r>
            <a:br>
              <a:rPr lang="en-US" sz="4400" dirty="0"/>
            </a:br>
            <a:endParaRPr lang="en-US" dirty="0"/>
          </a:p>
        </p:txBody>
      </p:sp>
      <p:sp>
        <p:nvSpPr>
          <p:cNvPr id="3" name="Content Placeholder 2">
            <a:extLst>
              <a:ext uri="{FF2B5EF4-FFF2-40B4-BE49-F238E27FC236}">
                <a16:creationId xmlns:a16="http://schemas.microsoft.com/office/drawing/2014/main" id="{B4A11B3F-7D44-0E5A-8264-1532F1278CF0}"/>
              </a:ext>
            </a:extLst>
          </p:cNvPr>
          <p:cNvSpPr>
            <a:spLocks noGrp="1"/>
          </p:cNvSpPr>
          <p:nvPr>
            <p:ph idx="1"/>
          </p:nvPr>
        </p:nvSpPr>
        <p:spPr>
          <a:xfrm>
            <a:off x="838200" y="1253331"/>
            <a:ext cx="7067309" cy="4351338"/>
          </a:xfrm>
        </p:spPr>
        <p:txBody>
          <a:bodyPr>
            <a:normAutofit/>
          </a:bodyPr>
          <a:lstStyle/>
          <a:p>
            <a:r>
              <a:rPr lang="en-US" sz="2000" b="0" i="0" dirty="0">
                <a:solidFill>
                  <a:srgbClr val="4A4A4A"/>
                </a:solidFill>
                <a:effectLst/>
                <a:latin typeface="Calibri body"/>
              </a:rPr>
              <a:t>The sensor consists of two probes which are used to measure the volumetric content of water. </a:t>
            </a:r>
          </a:p>
          <a:p>
            <a:r>
              <a:rPr lang="en-US" sz="2000" b="0" i="0" dirty="0">
                <a:solidFill>
                  <a:srgbClr val="4A4A4A"/>
                </a:solidFill>
                <a:effectLst/>
                <a:latin typeface="Calibri body"/>
              </a:rPr>
              <a:t>The two probes allow the DC current to pass through the soil and then it gets the resistance value to measure the moisture value.</a:t>
            </a:r>
          </a:p>
          <a:p>
            <a:r>
              <a:rPr lang="en-US" sz="2000" b="0" i="0" dirty="0">
                <a:solidFill>
                  <a:srgbClr val="4A4A4A"/>
                </a:solidFill>
                <a:effectLst/>
                <a:latin typeface="Calibri body"/>
              </a:rPr>
              <a:t>Soil moisture varies linearly with the resistance value</a:t>
            </a:r>
          </a:p>
          <a:p>
            <a:r>
              <a:rPr lang="en-US" sz="2000" dirty="0">
                <a:solidFill>
                  <a:srgbClr val="4A4A4A"/>
                </a:solidFill>
                <a:latin typeface="Calibri body"/>
              </a:rPr>
              <a:t>Corrosion occurs as th</a:t>
            </a:r>
            <a:r>
              <a:rPr lang="en-US" sz="2000" b="0" i="0" dirty="0">
                <a:solidFill>
                  <a:srgbClr val="4A4A4A"/>
                </a:solidFill>
                <a:effectLst/>
                <a:latin typeface="Calibri body"/>
              </a:rPr>
              <a:t>ere is a DC current flowing which causes electrolysis of the sensors decreasing its efficiency.</a:t>
            </a:r>
          </a:p>
          <a:p>
            <a:r>
              <a:rPr lang="en-US" sz="2000" dirty="0">
                <a:solidFill>
                  <a:srgbClr val="4A4A4A"/>
                </a:solidFill>
                <a:latin typeface="Calibri body"/>
              </a:rPr>
              <a:t>Resistive soil moisture sensor can give faulty values if some fertilizers were added to the soil which increases its conductivity without much water present in it.</a:t>
            </a:r>
          </a:p>
          <a:p>
            <a:pPr marL="0" indent="0">
              <a:buNone/>
            </a:pPr>
            <a:endParaRPr lang="en-US" sz="2000" dirty="0">
              <a:latin typeface="Calibri body"/>
            </a:endParaRPr>
          </a:p>
        </p:txBody>
      </p:sp>
      <p:pic>
        <p:nvPicPr>
          <p:cNvPr id="9" name="Picture 8">
            <a:extLst>
              <a:ext uri="{FF2B5EF4-FFF2-40B4-BE49-F238E27FC236}">
                <a16:creationId xmlns:a16="http://schemas.microsoft.com/office/drawing/2014/main" id="{B12367BF-B35D-8565-AF95-7C158A6BB7D1}"/>
              </a:ext>
            </a:extLst>
          </p:cNvPr>
          <p:cNvPicPr>
            <a:picLocks noChangeAspect="1"/>
          </p:cNvPicPr>
          <p:nvPr/>
        </p:nvPicPr>
        <p:blipFill>
          <a:blip r:embed="rId2"/>
          <a:stretch>
            <a:fillRect/>
          </a:stretch>
        </p:blipFill>
        <p:spPr>
          <a:xfrm>
            <a:off x="8038740" y="2016669"/>
            <a:ext cx="4153260" cy="3086367"/>
          </a:xfrm>
          <a:prstGeom prst="rect">
            <a:avLst/>
          </a:prstGeom>
        </p:spPr>
      </p:pic>
    </p:spTree>
    <p:extLst>
      <p:ext uri="{BB962C8B-B14F-4D97-AF65-F5344CB8AC3E}">
        <p14:creationId xmlns:p14="http://schemas.microsoft.com/office/powerpoint/2010/main" val="407073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1161-1ACE-1269-DDE8-FFCDA9DA99BF}"/>
              </a:ext>
            </a:extLst>
          </p:cNvPr>
          <p:cNvSpPr>
            <a:spLocks noGrp="1"/>
          </p:cNvSpPr>
          <p:nvPr>
            <p:ph type="title"/>
          </p:nvPr>
        </p:nvSpPr>
        <p:spPr/>
        <p:txBody>
          <a:bodyPr>
            <a:normAutofit/>
          </a:bodyPr>
          <a:lstStyle/>
          <a:p>
            <a:r>
              <a:rPr lang="en-US" sz="2800" dirty="0"/>
              <a:t>3. LIST OF COMPONENTS</a:t>
            </a:r>
          </a:p>
        </p:txBody>
      </p:sp>
      <p:sp>
        <p:nvSpPr>
          <p:cNvPr id="3" name="Content Placeholder 2">
            <a:extLst>
              <a:ext uri="{FF2B5EF4-FFF2-40B4-BE49-F238E27FC236}">
                <a16:creationId xmlns:a16="http://schemas.microsoft.com/office/drawing/2014/main" id="{00CE3F7F-0D35-A00C-4ACC-FEAD6A89F405}"/>
              </a:ext>
            </a:extLst>
          </p:cNvPr>
          <p:cNvSpPr>
            <a:spLocks noGrp="1"/>
          </p:cNvSpPr>
          <p:nvPr>
            <p:ph idx="1"/>
          </p:nvPr>
        </p:nvSpPr>
        <p:spPr/>
        <p:txBody>
          <a:bodyPr>
            <a:normAutofit/>
          </a:bodyPr>
          <a:lstStyle/>
          <a:p>
            <a:r>
              <a:rPr lang="en-US" sz="2000" dirty="0"/>
              <a:t>ARDUINO UNO</a:t>
            </a:r>
          </a:p>
          <a:p>
            <a:r>
              <a:rPr lang="en-US" sz="2000" dirty="0"/>
              <a:t>ESP8266 WIFI MODULE</a:t>
            </a:r>
          </a:p>
          <a:p>
            <a:r>
              <a:rPr lang="en-US" sz="2000" dirty="0"/>
              <a:t>HW-080 RESITIVE SM SENSOR</a:t>
            </a:r>
          </a:p>
          <a:p>
            <a:r>
              <a:rPr lang="en-US" sz="2000" dirty="0"/>
              <a:t>DS1307 RTC I2C MODULE</a:t>
            </a:r>
          </a:p>
          <a:p>
            <a:r>
              <a:rPr lang="en-US" sz="2000" dirty="0"/>
              <a:t>SD CARD MODULE</a:t>
            </a:r>
          </a:p>
          <a:p>
            <a:r>
              <a:rPr lang="en-US" sz="2000" dirty="0"/>
              <a:t>DHT22 SENSOR</a:t>
            </a:r>
          </a:p>
        </p:txBody>
      </p:sp>
    </p:spTree>
    <p:extLst>
      <p:ext uri="{BB962C8B-B14F-4D97-AF65-F5344CB8AC3E}">
        <p14:creationId xmlns:p14="http://schemas.microsoft.com/office/powerpoint/2010/main" val="80442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E6D2-09DA-9A77-8AE3-4076711CD057}"/>
              </a:ext>
            </a:extLst>
          </p:cNvPr>
          <p:cNvSpPr>
            <a:spLocks noGrp="1"/>
          </p:cNvSpPr>
          <p:nvPr>
            <p:ph type="title"/>
          </p:nvPr>
        </p:nvSpPr>
        <p:spPr>
          <a:xfrm>
            <a:off x="604520" y="55961"/>
            <a:ext cx="10515600" cy="1325563"/>
          </a:xfrm>
        </p:spPr>
        <p:txBody>
          <a:bodyPr>
            <a:normAutofit/>
          </a:bodyPr>
          <a:lstStyle/>
          <a:p>
            <a:r>
              <a:rPr lang="en-US" sz="2800" dirty="0"/>
              <a:t>4. CIRCUIT DIAGRAM</a:t>
            </a:r>
          </a:p>
        </p:txBody>
      </p:sp>
      <p:pic>
        <p:nvPicPr>
          <p:cNvPr id="5" name="Picture 4">
            <a:extLst>
              <a:ext uri="{FF2B5EF4-FFF2-40B4-BE49-F238E27FC236}">
                <a16:creationId xmlns:a16="http://schemas.microsoft.com/office/drawing/2014/main" id="{69D228D0-005A-B20F-3DBE-42BE53D80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71" y="1184106"/>
            <a:ext cx="9533333" cy="5266667"/>
          </a:xfrm>
          <a:prstGeom prst="rect">
            <a:avLst/>
          </a:prstGeom>
        </p:spPr>
      </p:pic>
      <p:sp>
        <p:nvSpPr>
          <p:cNvPr id="6" name="Rectangle 5">
            <a:extLst>
              <a:ext uri="{FF2B5EF4-FFF2-40B4-BE49-F238E27FC236}">
                <a16:creationId xmlns:a16="http://schemas.microsoft.com/office/drawing/2014/main" id="{28D2BFE6-CBA1-F056-3A74-0E655843D1FB}"/>
              </a:ext>
            </a:extLst>
          </p:cNvPr>
          <p:cNvSpPr/>
          <p:nvPr/>
        </p:nvSpPr>
        <p:spPr>
          <a:xfrm>
            <a:off x="5626100" y="1300640"/>
            <a:ext cx="294640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Resistive soil moisture sensor</a:t>
            </a:r>
          </a:p>
        </p:txBody>
      </p:sp>
      <p:sp>
        <p:nvSpPr>
          <p:cNvPr id="8" name="TextBox 7">
            <a:extLst>
              <a:ext uri="{FF2B5EF4-FFF2-40B4-BE49-F238E27FC236}">
                <a16:creationId xmlns:a16="http://schemas.microsoft.com/office/drawing/2014/main" id="{39DC3631-9A0E-8277-178E-33BC453ED45F}"/>
              </a:ext>
            </a:extLst>
          </p:cNvPr>
          <p:cNvSpPr txBox="1"/>
          <p:nvPr/>
        </p:nvSpPr>
        <p:spPr>
          <a:xfrm>
            <a:off x="6671666" y="5930900"/>
            <a:ext cx="3175000" cy="371753"/>
          </a:xfrm>
          <a:prstGeom prst="rect">
            <a:avLst/>
          </a:prstGeom>
          <a:noFill/>
        </p:spPr>
        <p:txBody>
          <a:bodyPr wrap="square">
            <a:spAutoFit/>
          </a:bodyPr>
          <a:lstStyle/>
          <a:p>
            <a:pPr algn="ctr"/>
            <a:r>
              <a:rPr lang="en-US" dirty="0"/>
              <a:t>Resistive soil moisture sensor</a:t>
            </a:r>
          </a:p>
        </p:txBody>
      </p:sp>
      <p:sp>
        <p:nvSpPr>
          <p:cNvPr id="9" name="TextBox 8">
            <a:extLst>
              <a:ext uri="{FF2B5EF4-FFF2-40B4-BE49-F238E27FC236}">
                <a16:creationId xmlns:a16="http://schemas.microsoft.com/office/drawing/2014/main" id="{F6F7EA57-3856-AC41-6A63-5C05FCCC4815}"/>
              </a:ext>
            </a:extLst>
          </p:cNvPr>
          <p:cNvSpPr txBox="1"/>
          <p:nvPr/>
        </p:nvSpPr>
        <p:spPr>
          <a:xfrm>
            <a:off x="652068" y="2162279"/>
            <a:ext cx="1845666" cy="369332"/>
          </a:xfrm>
          <a:prstGeom prst="rect">
            <a:avLst/>
          </a:prstGeom>
          <a:noFill/>
        </p:spPr>
        <p:txBody>
          <a:bodyPr wrap="square">
            <a:spAutoFit/>
          </a:bodyPr>
          <a:lstStyle/>
          <a:p>
            <a:pPr algn="ctr"/>
            <a:r>
              <a:rPr lang="en-US" dirty="0"/>
              <a:t>Sd card module</a:t>
            </a:r>
          </a:p>
        </p:txBody>
      </p:sp>
      <p:sp>
        <p:nvSpPr>
          <p:cNvPr id="10" name="TextBox 9">
            <a:extLst>
              <a:ext uri="{FF2B5EF4-FFF2-40B4-BE49-F238E27FC236}">
                <a16:creationId xmlns:a16="http://schemas.microsoft.com/office/drawing/2014/main" id="{34C6E6E2-7EB6-D80D-C61A-42EDB43644CF}"/>
              </a:ext>
            </a:extLst>
          </p:cNvPr>
          <p:cNvSpPr txBox="1"/>
          <p:nvPr/>
        </p:nvSpPr>
        <p:spPr>
          <a:xfrm>
            <a:off x="1498600" y="4887539"/>
            <a:ext cx="846734" cy="369332"/>
          </a:xfrm>
          <a:prstGeom prst="rect">
            <a:avLst/>
          </a:prstGeom>
          <a:noFill/>
        </p:spPr>
        <p:txBody>
          <a:bodyPr wrap="square">
            <a:spAutoFit/>
          </a:bodyPr>
          <a:lstStyle/>
          <a:p>
            <a:pPr algn="ctr"/>
            <a:r>
              <a:rPr lang="en-US" dirty="0"/>
              <a:t>RTC</a:t>
            </a:r>
          </a:p>
        </p:txBody>
      </p:sp>
      <p:sp>
        <p:nvSpPr>
          <p:cNvPr id="11" name="TextBox 10">
            <a:extLst>
              <a:ext uri="{FF2B5EF4-FFF2-40B4-BE49-F238E27FC236}">
                <a16:creationId xmlns:a16="http://schemas.microsoft.com/office/drawing/2014/main" id="{D7008C9A-7B39-6A55-6AD3-435A62A80E2B}"/>
              </a:ext>
            </a:extLst>
          </p:cNvPr>
          <p:cNvSpPr txBox="1"/>
          <p:nvPr/>
        </p:nvSpPr>
        <p:spPr>
          <a:xfrm>
            <a:off x="1189634" y="5747444"/>
            <a:ext cx="1845666" cy="369332"/>
          </a:xfrm>
          <a:prstGeom prst="rect">
            <a:avLst/>
          </a:prstGeom>
          <a:noFill/>
        </p:spPr>
        <p:txBody>
          <a:bodyPr wrap="square">
            <a:spAutoFit/>
          </a:bodyPr>
          <a:lstStyle/>
          <a:p>
            <a:pPr algn="ctr"/>
            <a:r>
              <a:rPr lang="en-US" dirty="0"/>
              <a:t>DHT22</a:t>
            </a:r>
          </a:p>
        </p:txBody>
      </p:sp>
      <p:pic>
        <p:nvPicPr>
          <p:cNvPr id="13" name="Picture 12">
            <a:extLst>
              <a:ext uri="{FF2B5EF4-FFF2-40B4-BE49-F238E27FC236}">
                <a16:creationId xmlns:a16="http://schemas.microsoft.com/office/drawing/2014/main" id="{54C1DC96-1D56-8A47-4867-0D6F08D9A181}"/>
              </a:ext>
            </a:extLst>
          </p:cNvPr>
          <p:cNvPicPr>
            <a:picLocks noChangeAspect="1"/>
          </p:cNvPicPr>
          <p:nvPr/>
        </p:nvPicPr>
        <p:blipFill>
          <a:blip r:embed="rId3"/>
          <a:stretch>
            <a:fillRect/>
          </a:stretch>
        </p:blipFill>
        <p:spPr>
          <a:xfrm>
            <a:off x="8420100" y="2096515"/>
            <a:ext cx="1303702" cy="2486797"/>
          </a:xfrm>
          <a:prstGeom prst="rect">
            <a:avLst/>
          </a:prstGeom>
        </p:spPr>
      </p:pic>
      <p:sp>
        <p:nvSpPr>
          <p:cNvPr id="14" name="TextBox 13">
            <a:extLst>
              <a:ext uri="{FF2B5EF4-FFF2-40B4-BE49-F238E27FC236}">
                <a16:creationId xmlns:a16="http://schemas.microsoft.com/office/drawing/2014/main" id="{657EF142-2066-8E4A-B93F-38813EEECECB}"/>
              </a:ext>
            </a:extLst>
          </p:cNvPr>
          <p:cNvSpPr txBox="1"/>
          <p:nvPr/>
        </p:nvSpPr>
        <p:spPr>
          <a:xfrm>
            <a:off x="8153400" y="4625047"/>
            <a:ext cx="2540000" cy="369332"/>
          </a:xfrm>
          <a:prstGeom prst="rect">
            <a:avLst/>
          </a:prstGeom>
          <a:noFill/>
        </p:spPr>
        <p:txBody>
          <a:bodyPr wrap="square">
            <a:spAutoFit/>
          </a:bodyPr>
          <a:lstStyle/>
          <a:p>
            <a:pPr algn="ctr"/>
            <a:r>
              <a:rPr lang="en-US" dirty="0"/>
              <a:t>ESP8266 WIFI MODULE</a:t>
            </a:r>
          </a:p>
        </p:txBody>
      </p:sp>
      <mc:AlternateContent xmlns:mc="http://schemas.openxmlformats.org/markup-compatibility/2006">
        <mc:Choice xmlns:p14="http://schemas.microsoft.com/office/powerpoint/2010/main" xmlns:aink="http://schemas.microsoft.com/office/drawing/2016/ink" Requires="p14 aink">
          <p:contentPart p14:bwMode="auto" r:id="rId4">
            <p14:nvContentPartPr>
              <p14:cNvPr id="15" name="Ink 14">
                <a:extLst>
                  <a:ext uri="{FF2B5EF4-FFF2-40B4-BE49-F238E27FC236}">
                    <a16:creationId xmlns:a16="http://schemas.microsoft.com/office/drawing/2014/main" id="{81D2AE50-5FD9-2D91-08C2-1127D7E50FF5}"/>
                  </a:ext>
                </a:extLst>
              </p14:cNvPr>
              <p14:cNvContentPartPr/>
              <p14:nvPr/>
            </p14:nvContentPartPr>
            <p14:xfrm>
              <a:off x="4937580" y="2689920"/>
              <a:ext cx="360" cy="360"/>
            </p14:xfrm>
          </p:contentPart>
        </mc:Choice>
        <mc:Fallback>
          <p:pic>
            <p:nvPicPr>
              <p:cNvPr id="15" name="Ink 14">
                <a:extLst>
                  <a:ext uri="{FF2B5EF4-FFF2-40B4-BE49-F238E27FC236}">
                    <a16:creationId xmlns:a16="http://schemas.microsoft.com/office/drawing/2014/main" id="{81D2AE50-5FD9-2D91-08C2-1127D7E50FF5}"/>
                  </a:ext>
                </a:extLst>
              </p:cNvPr>
              <p:cNvPicPr/>
              <p:nvPr/>
            </p:nvPicPr>
            <p:blipFill>
              <a:blip r:embed="rId5"/>
              <a:stretch>
                <a:fillRect/>
              </a:stretch>
            </p:blipFill>
            <p:spPr>
              <a:xfrm>
                <a:off x="4919580" y="267192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Ink 17">
                <a:extLst>
                  <a:ext uri="{FF2B5EF4-FFF2-40B4-BE49-F238E27FC236}">
                    <a16:creationId xmlns:a16="http://schemas.microsoft.com/office/drawing/2014/main" id="{D215494F-86E1-540F-D1CC-01F70B833573}"/>
                  </a:ext>
                </a:extLst>
              </p14:cNvPr>
              <p14:cNvContentPartPr/>
              <p14:nvPr/>
            </p14:nvContentPartPr>
            <p14:xfrm>
              <a:off x="4946580" y="3987720"/>
              <a:ext cx="4677840" cy="360"/>
            </p14:xfrm>
          </p:contentPart>
        </mc:Choice>
        <mc:Fallback>
          <p:pic>
            <p:nvPicPr>
              <p:cNvPr id="18" name="Ink 17">
                <a:extLst>
                  <a:ext uri="{FF2B5EF4-FFF2-40B4-BE49-F238E27FC236}">
                    <a16:creationId xmlns:a16="http://schemas.microsoft.com/office/drawing/2014/main" id="{D215494F-86E1-540F-D1CC-01F70B833573}"/>
                  </a:ext>
                </a:extLst>
              </p:cNvPr>
              <p:cNvPicPr/>
              <p:nvPr/>
            </p:nvPicPr>
            <p:blipFill>
              <a:blip r:embed="rId7"/>
              <a:stretch>
                <a:fillRect/>
              </a:stretch>
            </p:blipFill>
            <p:spPr>
              <a:xfrm>
                <a:off x="4928580" y="3970080"/>
                <a:ext cx="47134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E6428601-6B94-374B-B10E-9379BAD9F481}"/>
                  </a:ext>
                </a:extLst>
              </p14:cNvPr>
              <p14:cNvContentPartPr/>
              <p14:nvPr/>
            </p14:nvContentPartPr>
            <p14:xfrm>
              <a:off x="4882140" y="3843000"/>
              <a:ext cx="4719240" cy="360"/>
            </p14:xfrm>
          </p:contentPart>
        </mc:Choice>
        <mc:Fallback>
          <p:pic>
            <p:nvPicPr>
              <p:cNvPr id="20" name="Ink 19">
                <a:extLst>
                  <a:ext uri="{FF2B5EF4-FFF2-40B4-BE49-F238E27FC236}">
                    <a16:creationId xmlns:a16="http://schemas.microsoft.com/office/drawing/2014/main" id="{E6428601-6B94-374B-B10E-9379BAD9F481}"/>
                  </a:ext>
                </a:extLst>
              </p:cNvPr>
              <p:cNvPicPr/>
              <p:nvPr/>
            </p:nvPicPr>
            <p:blipFill>
              <a:blip r:embed="rId9"/>
              <a:stretch>
                <a:fillRect/>
              </a:stretch>
            </p:blipFill>
            <p:spPr>
              <a:xfrm>
                <a:off x="4864500" y="3825000"/>
                <a:ext cx="47548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F8CA6769-3388-5FBC-E6C7-E3E99430EDB6}"/>
                  </a:ext>
                </a:extLst>
              </p14:cNvPr>
              <p14:cNvContentPartPr/>
              <p14:nvPr/>
            </p14:nvContentPartPr>
            <p14:xfrm>
              <a:off x="7764660" y="4133880"/>
              <a:ext cx="1868400" cy="360"/>
            </p14:xfrm>
          </p:contentPart>
        </mc:Choice>
        <mc:Fallback>
          <p:pic>
            <p:nvPicPr>
              <p:cNvPr id="21" name="Ink 20">
                <a:extLst>
                  <a:ext uri="{FF2B5EF4-FFF2-40B4-BE49-F238E27FC236}">
                    <a16:creationId xmlns:a16="http://schemas.microsoft.com/office/drawing/2014/main" id="{F8CA6769-3388-5FBC-E6C7-E3E99430EDB6}"/>
                  </a:ext>
                </a:extLst>
              </p:cNvPr>
              <p:cNvPicPr/>
              <p:nvPr/>
            </p:nvPicPr>
            <p:blipFill>
              <a:blip r:embed="rId11"/>
              <a:stretch>
                <a:fillRect/>
              </a:stretch>
            </p:blipFill>
            <p:spPr>
              <a:xfrm>
                <a:off x="7755660" y="4125240"/>
                <a:ext cx="1886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k 21">
                <a:extLst>
                  <a:ext uri="{FF2B5EF4-FFF2-40B4-BE49-F238E27FC236}">
                    <a16:creationId xmlns:a16="http://schemas.microsoft.com/office/drawing/2014/main" id="{87070206-1A12-813E-E78C-FCAA57F58336}"/>
                  </a:ext>
                </a:extLst>
              </p14:cNvPr>
              <p14:cNvContentPartPr/>
              <p14:nvPr/>
            </p14:nvContentPartPr>
            <p14:xfrm>
              <a:off x="7754940" y="4134960"/>
              <a:ext cx="360" cy="86400"/>
            </p14:xfrm>
          </p:contentPart>
        </mc:Choice>
        <mc:Fallback>
          <p:pic>
            <p:nvPicPr>
              <p:cNvPr id="22" name="Ink 21">
                <a:extLst>
                  <a:ext uri="{FF2B5EF4-FFF2-40B4-BE49-F238E27FC236}">
                    <a16:creationId xmlns:a16="http://schemas.microsoft.com/office/drawing/2014/main" id="{87070206-1A12-813E-E78C-FCAA57F58336}"/>
                  </a:ext>
                </a:extLst>
              </p:cNvPr>
              <p:cNvPicPr/>
              <p:nvPr/>
            </p:nvPicPr>
            <p:blipFill>
              <a:blip r:embed="rId13"/>
              <a:stretch>
                <a:fillRect/>
              </a:stretch>
            </p:blipFill>
            <p:spPr>
              <a:xfrm>
                <a:off x="7746300" y="4126320"/>
                <a:ext cx="1800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3" name="Ink 22">
                <a:extLst>
                  <a:ext uri="{FF2B5EF4-FFF2-40B4-BE49-F238E27FC236}">
                    <a16:creationId xmlns:a16="http://schemas.microsoft.com/office/drawing/2014/main" id="{86D1F586-51F3-C35A-DFA8-0F065E39AD24}"/>
                  </a:ext>
                </a:extLst>
              </p14:cNvPr>
              <p14:cNvContentPartPr/>
              <p14:nvPr/>
            </p14:nvContentPartPr>
            <p14:xfrm>
              <a:off x="4962060" y="2689920"/>
              <a:ext cx="360" cy="1281960"/>
            </p14:xfrm>
          </p:contentPart>
        </mc:Choice>
        <mc:Fallback>
          <p:pic>
            <p:nvPicPr>
              <p:cNvPr id="23" name="Ink 22">
                <a:extLst>
                  <a:ext uri="{FF2B5EF4-FFF2-40B4-BE49-F238E27FC236}">
                    <a16:creationId xmlns:a16="http://schemas.microsoft.com/office/drawing/2014/main" id="{86D1F586-51F3-C35A-DFA8-0F065E39AD24}"/>
                  </a:ext>
                </a:extLst>
              </p:cNvPr>
              <p:cNvPicPr/>
              <p:nvPr/>
            </p:nvPicPr>
            <p:blipFill>
              <a:blip r:embed="rId15"/>
              <a:stretch>
                <a:fillRect/>
              </a:stretch>
            </p:blipFill>
            <p:spPr>
              <a:xfrm>
                <a:off x="4944060" y="2671920"/>
                <a:ext cx="36000" cy="1317600"/>
              </a:xfrm>
              <a:prstGeom prst="rect">
                <a:avLst/>
              </a:prstGeom>
            </p:spPr>
          </p:pic>
        </mc:Fallback>
      </mc:AlternateContent>
      <p:grpSp>
        <p:nvGrpSpPr>
          <p:cNvPr id="28" name="Group 27">
            <a:extLst>
              <a:ext uri="{FF2B5EF4-FFF2-40B4-BE49-F238E27FC236}">
                <a16:creationId xmlns:a16="http://schemas.microsoft.com/office/drawing/2014/main" id="{0ADA2E2A-7137-D9E2-DC8D-4B177FA8703F}"/>
              </a:ext>
            </a:extLst>
          </p:cNvPr>
          <p:cNvGrpSpPr/>
          <p:nvPr/>
        </p:nvGrpSpPr>
        <p:grpSpPr>
          <a:xfrm>
            <a:off x="4847580" y="2644200"/>
            <a:ext cx="14400" cy="1193400"/>
            <a:chOff x="4847580" y="2644200"/>
            <a:chExt cx="14400" cy="1193400"/>
          </a:xfrm>
        </p:grpSpPr>
        <mc:AlternateContent xmlns:mc="http://schemas.openxmlformats.org/markup-compatibility/2006">
          <mc:Choice xmlns:p14="http://schemas.microsoft.com/office/powerpoint/2010/main" Requires="p14">
            <p:contentPart p14:bwMode="auto" r:id="rId16">
              <p14:nvContentPartPr>
                <p14:cNvPr id="24" name="Ink 23">
                  <a:extLst>
                    <a:ext uri="{FF2B5EF4-FFF2-40B4-BE49-F238E27FC236}">
                      <a16:creationId xmlns:a16="http://schemas.microsoft.com/office/drawing/2014/main" id="{7F3DEB4E-71B6-235D-A706-F2A1D84588D3}"/>
                    </a:ext>
                  </a:extLst>
                </p14:cNvPr>
                <p14:cNvContentPartPr/>
                <p14:nvPr/>
              </p14:nvContentPartPr>
              <p14:xfrm>
                <a:off x="4847580" y="2644200"/>
                <a:ext cx="360" cy="1193400"/>
              </p14:xfrm>
            </p:contentPart>
          </mc:Choice>
          <mc:Fallback>
            <p:pic>
              <p:nvPicPr>
                <p:cNvPr id="24" name="Ink 23">
                  <a:extLst>
                    <a:ext uri="{FF2B5EF4-FFF2-40B4-BE49-F238E27FC236}">
                      <a16:creationId xmlns:a16="http://schemas.microsoft.com/office/drawing/2014/main" id="{7F3DEB4E-71B6-235D-A706-F2A1D84588D3}"/>
                    </a:ext>
                  </a:extLst>
                </p:cNvPr>
                <p:cNvPicPr/>
                <p:nvPr/>
              </p:nvPicPr>
              <p:blipFill>
                <a:blip r:embed="rId17"/>
                <a:stretch>
                  <a:fillRect/>
                </a:stretch>
              </p:blipFill>
              <p:spPr>
                <a:xfrm>
                  <a:off x="4829940" y="2626200"/>
                  <a:ext cx="36000" cy="1229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5" name="Ink 24">
                  <a:extLst>
                    <a:ext uri="{FF2B5EF4-FFF2-40B4-BE49-F238E27FC236}">
                      <a16:creationId xmlns:a16="http://schemas.microsoft.com/office/drawing/2014/main" id="{FB942D51-2F01-33E8-7FA7-9A41E61F15B0}"/>
                    </a:ext>
                  </a:extLst>
                </p14:cNvPr>
                <p14:cNvContentPartPr/>
                <p14:nvPr/>
              </p14:nvContentPartPr>
              <p14:xfrm>
                <a:off x="4854060" y="3817440"/>
                <a:ext cx="360" cy="360"/>
              </p14:xfrm>
            </p:contentPart>
          </mc:Choice>
          <mc:Fallback>
            <p:pic>
              <p:nvPicPr>
                <p:cNvPr id="25" name="Ink 24">
                  <a:extLst>
                    <a:ext uri="{FF2B5EF4-FFF2-40B4-BE49-F238E27FC236}">
                      <a16:creationId xmlns:a16="http://schemas.microsoft.com/office/drawing/2014/main" id="{FB942D51-2F01-33E8-7FA7-9A41E61F15B0}"/>
                    </a:ext>
                  </a:extLst>
                </p:cNvPr>
                <p:cNvPicPr/>
                <p:nvPr/>
              </p:nvPicPr>
              <p:blipFill>
                <a:blip r:embed="rId19"/>
                <a:stretch>
                  <a:fillRect/>
                </a:stretch>
              </p:blipFill>
              <p:spPr>
                <a:xfrm>
                  <a:off x="4836060" y="379944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Ink 26">
                  <a:extLst>
                    <a:ext uri="{FF2B5EF4-FFF2-40B4-BE49-F238E27FC236}">
                      <a16:creationId xmlns:a16="http://schemas.microsoft.com/office/drawing/2014/main" id="{00447A87-EBE8-E209-DDE5-3C6E22FD8734}"/>
                    </a:ext>
                  </a:extLst>
                </p14:cNvPr>
                <p14:cNvContentPartPr/>
                <p14:nvPr/>
              </p14:nvContentPartPr>
              <p14:xfrm>
                <a:off x="4861620" y="3817440"/>
                <a:ext cx="360" cy="360"/>
              </p14:xfrm>
            </p:contentPart>
          </mc:Choice>
          <mc:Fallback>
            <p:pic>
              <p:nvPicPr>
                <p:cNvPr id="27" name="Ink 26">
                  <a:extLst>
                    <a:ext uri="{FF2B5EF4-FFF2-40B4-BE49-F238E27FC236}">
                      <a16:creationId xmlns:a16="http://schemas.microsoft.com/office/drawing/2014/main" id="{00447A87-EBE8-E209-DDE5-3C6E22FD8734}"/>
                    </a:ext>
                  </a:extLst>
                </p:cNvPr>
                <p:cNvPicPr/>
                <p:nvPr/>
              </p:nvPicPr>
              <p:blipFill>
                <a:blip r:embed="rId19"/>
                <a:stretch>
                  <a:fillRect/>
                </a:stretch>
              </p:blipFill>
              <p:spPr>
                <a:xfrm>
                  <a:off x="4843620" y="3799440"/>
                  <a:ext cx="36000" cy="36000"/>
                </a:xfrm>
                <a:prstGeom prst="rect">
                  <a:avLst/>
                </a:prstGeom>
              </p:spPr>
            </p:pic>
          </mc:Fallback>
        </mc:AlternateContent>
      </p:grpSp>
    </p:spTree>
    <p:extLst>
      <p:ext uri="{BB962C8B-B14F-4D97-AF65-F5344CB8AC3E}">
        <p14:creationId xmlns:p14="http://schemas.microsoft.com/office/powerpoint/2010/main" val="279466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C8F-D29B-D8B0-A064-6CB9FE18755B}"/>
              </a:ext>
            </a:extLst>
          </p:cNvPr>
          <p:cNvSpPr>
            <a:spLocks noGrp="1"/>
          </p:cNvSpPr>
          <p:nvPr>
            <p:ph type="title"/>
          </p:nvPr>
        </p:nvSpPr>
        <p:spPr/>
        <p:txBody>
          <a:bodyPr>
            <a:normAutofit/>
          </a:bodyPr>
          <a:lstStyle/>
          <a:p>
            <a:r>
              <a:rPr lang="en-US" sz="2800" dirty="0"/>
              <a:t>5. SEQUENCE OF PROCECSS</a:t>
            </a:r>
          </a:p>
        </p:txBody>
      </p:sp>
      <p:sp>
        <p:nvSpPr>
          <p:cNvPr id="3" name="Content Placeholder 2">
            <a:extLst>
              <a:ext uri="{FF2B5EF4-FFF2-40B4-BE49-F238E27FC236}">
                <a16:creationId xmlns:a16="http://schemas.microsoft.com/office/drawing/2014/main" id="{DD827D89-9B23-2835-7887-370A5CE782F4}"/>
              </a:ext>
            </a:extLst>
          </p:cNvPr>
          <p:cNvSpPr>
            <a:spLocks noGrp="1"/>
          </p:cNvSpPr>
          <p:nvPr>
            <p:ph idx="1"/>
          </p:nvPr>
        </p:nvSpPr>
        <p:spPr>
          <a:xfrm>
            <a:off x="584200" y="1397000"/>
            <a:ext cx="6997700" cy="4779963"/>
          </a:xfrm>
        </p:spPr>
        <p:txBody>
          <a:bodyPr>
            <a:normAutofit/>
          </a:bodyPr>
          <a:lstStyle/>
          <a:p>
            <a:pPr marL="0" indent="0">
              <a:buNone/>
            </a:pPr>
            <a:r>
              <a:rPr lang="en-US" sz="2000" dirty="0">
                <a:latin typeface="Calibri body"/>
              </a:rPr>
              <a:t>Calibration includes:</a:t>
            </a:r>
          </a:p>
          <a:p>
            <a:r>
              <a:rPr lang="en-US" sz="2000" dirty="0">
                <a:latin typeface="Calibri body"/>
              </a:rPr>
              <a:t>Find bulk density of the soil</a:t>
            </a:r>
          </a:p>
          <a:p>
            <a:r>
              <a:rPr lang="en-US" sz="2000" dirty="0">
                <a:latin typeface="Calibri body"/>
              </a:rPr>
              <a:t>Take sample of the soil and air dry it</a:t>
            </a:r>
          </a:p>
          <a:p>
            <a:r>
              <a:rPr lang="en-US" sz="2000" dirty="0">
                <a:latin typeface="Calibri body"/>
              </a:rPr>
              <a:t>Make different containers with different water content in them.</a:t>
            </a:r>
          </a:p>
          <a:p>
            <a:r>
              <a:rPr lang="en-US" sz="2000" dirty="0">
                <a:latin typeface="Calibri body"/>
              </a:rPr>
              <a:t>Use sensor and note the reading and then test a small sample size for gravimetric moisture content by oven drying the sample for 24hours at 105</a:t>
            </a:r>
            <a:r>
              <a:rPr lang="en-US" sz="2000" b="0" i="0" dirty="0">
                <a:solidFill>
                  <a:srgbClr val="4D5156"/>
                </a:solidFill>
                <a:effectLst/>
                <a:latin typeface="Calibri body"/>
              </a:rPr>
              <a:t>°C.</a:t>
            </a:r>
          </a:p>
          <a:p>
            <a:r>
              <a:rPr lang="en-US" sz="2000" dirty="0">
                <a:latin typeface="Calibri body"/>
              </a:rPr>
              <a:t>Then calibrate the sensor with the volumetric moisture content. </a:t>
            </a:r>
          </a:p>
          <a:p>
            <a:r>
              <a:rPr lang="en-US" sz="2000" dirty="0"/>
              <a:t>Find the uncertainty in calibration constants.</a:t>
            </a:r>
          </a:p>
        </p:txBody>
      </p:sp>
      <p:pic>
        <p:nvPicPr>
          <p:cNvPr id="5" name="Picture 4">
            <a:extLst>
              <a:ext uri="{FF2B5EF4-FFF2-40B4-BE49-F238E27FC236}">
                <a16:creationId xmlns:a16="http://schemas.microsoft.com/office/drawing/2014/main" id="{5344325B-E5D6-DA13-D7E4-2C97D8505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7350" y="365125"/>
            <a:ext cx="1691481" cy="2255308"/>
          </a:xfrm>
          <a:prstGeom prst="rect">
            <a:avLst/>
          </a:prstGeom>
        </p:spPr>
      </p:pic>
      <p:pic>
        <p:nvPicPr>
          <p:cNvPr id="7" name="Picture 6">
            <a:extLst>
              <a:ext uri="{FF2B5EF4-FFF2-40B4-BE49-F238E27FC236}">
                <a16:creationId xmlns:a16="http://schemas.microsoft.com/office/drawing/2014/main" id="{5D5CE8DB-553B-6511-4319-B4325FD7E736}"/>
              </a:ext>
            </a:extLst>
          </p:cNvPr>
          <p:cNvPicPr>
            <a:picLocks noChangeAspect="1"/>
          </p:cNvPicPr>
          <p:nvPr/>
        </p:nvPicPr>
        <p:blipFill rotWithShape="1">
          <a:blip r:embed="rId3">
            <a:extLst>
              <a:ext uri="{28A0092B-C50C-407E-A947-70E740481C1C}">
                <a14:useLocalDpi xmlns:a14="http://schemas.microsoft.com/office/drawing/2010/main" val="0"/>
              </a:ext>
            </a:extLst>
          </a:blip>
          <a:srcRect l="30740" t="36481" r="12840" b="25556"/>
          <a:stretch/>
        </p:blipFill>
        <p:spPr>
          <a:xfrm>
            <a:off x="9277350" y="2725737"/>
            <a:ext cx="1981002" cy="1777267"/>
          </a:xfrm>
          <a:prstGeom prst="rect">
            <a:avLst/>
          </a:prstGeom>
        </p:spPr>
      </p:pic>
      <p:pic>
        <p:nvPicPr>
          <p:cNvPr id="9" name="Picture 8">
            <a:extLst>
              <a:ext uri="{FF2B5EF4-FFF2-40B4-BE49-F238E27FC236}">
                <a16:creationId xmlns:a16="http://schemas.microsoft.com/office/drawing/2014/main" id="{5F0A569A-3BF7-FEAC-16F2-2EC7D2855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91" y="5030787"/>
            <a:ext cx="1285875" cy="1714500"/>
          </a:xfrm>
          <a:prstGeom prst="rect">
            <a:avLst/>
          </a:prstGeom>
        </p:spPr>
      </p:pic>
      <p:pic>
        <p:nvPicPr>
          <p:cNvPr id="11" name="Picture 10">
            <a:extLst>
              <a:ext uri="{FF2B5EF4-FFF2-40B4-BE49-F238E27FC236}">
                <a16:creationId xmlns:a16="http://schemas.microsoft.com/office/drawing/2014/main" id="{F7090F60-30D3-A4A5-8EF4-FA7FB27D1B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2814" y="5054599"/>
            <a:ext cx="1163637" cy="1714500"/>
          </a:xfrm>
          <a:prstGeom prst="rect">
            <a:avLst/>
          </a:prstGeom>
        </p:spPr>
      </p:pic>
      <p:pic>
        <p:nvPicPr>
          <p:cNvPr id="13" name="Picture 12">
            <a:extLst>
              <a:ext uri="{FF2B5EF4-FFF2-40B4-BE49-F238E27FC236}">
                <a16:creationId xmlns:a16="http://schemas.microsoft.com/office/drawing/2014/main" id="{5E301B9B-9222-F3EE-470F-D0689102B3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1561" y="5017293"/>
            <a:ext cx="1235075" cy="1762125"/>
          </a:xfrm>
          <a:prstGeom prst="rect">
            <a:avLst/>
          </a:prstGeom>
        </p:spPr>
      </p:pic>
      <p:pic>
        <p:nvPicPr>
          <p:cNvPr id="15" name="Picture 14">
            <a:extLst>
              <a:ext uri="{FF2B5EF4-FFF2-40B4-BE49-F238E27FC236}">
                <a16:creationId xmlns:a16="http://schemas.microsoft.com/office/drawing/2014/main" id="{39E68CAB-A7E8-8F5B-4FCC-4D89284EEC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72052" y="5035548"/>
            <a:ext cx="1504147" cy="1822452"/>
          </a:xfrm>
          <a:prstGeom prst="rect">
            <a:avLst/>
          </a:prstGeom>
        </p:spPr>
      </p:pic>
      <p:pic>
        <p:nvPicPr>
          <p:cNvPr id="17" name="Picture 16">
            <a:extLst>
              <a:ext uri="{FF2B5EF4-FFF2-40B4-BE49-F238E27FC236}">
                <a16:creationId xmlns:a16="http://schemas.microsoft.com/office/drawing/2014/main" id="{F5B559BA-D00C-3082-C2C7-A9024269AA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20494" y="5030787"/>
            <a:ext cx="1154906" cy="1762125"/>
          </a:xfrm>
          <a:prstGeom prst="rect">
            <a:avLst/>
          </a:prstGeom>
        </p:spPr>
      </p:pic>
      <p:pic>
        <p:nvPicPr>
          <p:cNvPr id="19" name="Picture 18">
            <a:extLst>
              <a:ext uri="{FF2B5EF4-FFF2-40B4-BE49-F238E27FC236}">
                <a16:creationId xmlns:a16="http://schemas.microsoft.com/office/drawing/2014/main" id="{22C17059-3C4F-82B0-53DE-BE6C26F833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3486" y="5033167"/>
            <a:ext cx="1206500" cy="1792289"/>
          </a:xfrm>
          <a:prstGeom prst="rect">
            <a:avLst/>
          </a:prstGeom>
        </p:spPr>
      </p:pic>
      <p:pic>
        <p:nvPicPr>
          <p:cNvPr id="21" name="Picture 20">
            <a:extLst>
              <a:ext uri="{FF2B5EF4-FFF2-40B4-BE49-F238E27FC236}">
                <a16:creationId xmlns:a16="http://schemas.microsoft.com/office/drawing/2014/main" id="{DC7AC474-54E3-5077-C3FA-C3AA23FBAA61}"/>
              </a:ext>
            </a:extLst>
          </p:cNvPr>
          <p:cNvPicPr>
            <a:picLocks noChangeAspect="1"/>
          </p:cNvPicPr>
          <p:nvPr/>
        </p:nvPicPr>
        <p:blipFill rotWithShape="1">
          <a:blip r:embed="rId9">
            <a:extLst>
              <a:ext uri="{28A0092B-C50C-407E-A947-70E740481C1C}">
                <a14:useLocalDpi xmlns:a14="http://schemas.microsoft.com/office/drawing/2010/main" val="0"/>
              </a:ext>
            </a:extLst>
          </a:blip>
          <a:srcRect t="18889" r="10741"/>
          <a:stretch/>
        </p:blipFill>
        <p:spPr>
          <a:xfrm>
            <a:off x="7721803" y="5018086"/>
            <a:ext cx="1504147" cy="1822452"/>
          </a:xfrm>
          <a:prstGeom prst="rect">
            <a:avLst/>
          </a:prstGeom>
        </p:spPr>
      </p:pic>
      <p:pic>
        <p:nvPicPr>
          <p:cNvPr id="23" name="Picture 22">
            <a:extLst>
              <a:ext uri="{FF2B5EF4-FFF2-40B4-BE49-F238E27FC236}">
                <a16:creationId xmlns:a16="http://schemas.microsoft.com/office/drawing/2014/main" id="{64027B81-78E7-F799-62A2-BD41F5A31F58}"/>
              </a:ext>
            </a:extLst>
          </p:cNvPr>
          <p:cNvPicPr>
            <a:picLocks noChangeAspect="1"/>
          </p:cNvPicPr>
          <p:nvPr/>
        </p:nvPicPr>
        <p:blipFill rotWithShape="1">
          <a:blip r:embed="rId10">
            <a:extLst>
              <a:ext uri="{28A0092B-C50C-407E-A947-70E740481C1C}">
                <a14:useLocalDpi xmlns:a14="http://schemas.microsoft.com/office/drawing/2010/main" val="0"/>
              </a:ext>
            </a:extLst>
          </a:blip>
          <a:srcRect l="12840" t="8333" r="8611" b="5325"/>
          <a:stretch/>
        </p:blipFill>
        <p:spPr>
          <a:xfrm>
            <a:off x="3932738" y="5018086"/>
            <a:ext cx="1202308" cy="1762125"/>
          </a:xfrm>
          <a:prstGeom prst="rect">
            <a:avLst/>
          </a:prstGeom>
        </p:spPr>
      </p:pic>
      <p:pic>
        <p:nvPicPr>
          <p:cNvPr id="25" name="Picture 24">
            <a:extLst>
              <a:ext uri="{FF2B5EF4-FFF2-40B4-BE49-F238E27FC236}">
                <a16:creationId xmlns:a16="http://schemas.microsoft.com/office/drawing/2014/main" id="{5B9C6A0F-CA4B-B179-FC19-E2088148E40A}"/>
              </a:ext>
            </a:extLst>
          </p:cNvPr>
          <p:cNvPicPr>
            <a:picLocks noChangeAspect="1"/>
          </p:cNvPicPr>
          <p:nvPr/>
        </p:nvPicPr>
        <p:blipFill rotWithShape="1">
          <a:blip r:embed="rId11">
            <a:extLst>
              <a:ext uri="{28A0092B-C50C-407E-A947-70E740481C1C}">
                <a14:useLocalDpi xmlns:a14="http://schemas.microsoft.com/office/drawing/2010/main" val="0"/>
              </a:ext>
            </a:extLst>
          </a:blip>
          <a:srcRect l="5767" t="16607" r="26394" b="10379"/>
          <a:stretch/>
        </p:blipFill>
        <p:spPr>
          <a:xfrm>
            <a:off x="10844070" y="5020465"/>
            <a:ext cx="1295403" cy="1858967"/>
          </a:xfrm>
          <a:prstGeom prst="rect">
            <a:avLst/>
          </a:prstGeom>
        </p:spPr>
      </p:pic>
    </p:spTree>
    <p:extLst>
      <p:ext uri="{BB962C8B-B14F-4D97-AF65-F5344CB8AC3E}">
        <p14:creationId xmlns:p14="http://schemas.microsoft.com/office/powerpoint/2010/main" val="242347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Diagram 3">
                <a:extLst>
                  <a:ext uri="{FF2B5EF4-FFF2-40B4-BE49-F238E27FC236}">
                    <a16:creationId xmlns:a16="http://schemas.microsoft.com/office/drawing/2014/main" id="{11BCF3DB-C62D-CBC7-4285-3FE59656C6A5}"/>
                  </a:ext>
                </a:extLst>
              </p:cNvPr>
              <p:cNvGraphicFramePr/>
              <p:nvPr>
                <p:extLst>
                  <p:ext uri="{D42A27DB-BD31-4B8C-83A1-F6EECF244321}">
                    <p14:modId xmlns:p14="http://schemas.microsoft.com/office/powerpoint/2010/main" val="19462064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4" name="Diagram 3">
                <a:extLst>
                  <a:ext uri="{FF2B5EF4-FFF2-40B4-BE49-F238E27FC236}">
                    <a16:creationId xmlns:a16="http://schemas.microsoft.com/office/drawing/2014/main" id="{11BCF3DB-C62D-CBC7-4285-3FE59656C6A5}"/>
                  </a:ext>
                </a:extLst>
              </p:cNvPr>
              <p:cNvGraphicFramePr/>
              <p:nvPr>
                <p:extLst>
                  <p:ext uri="{D42A27DB-BD31-4B8C-83A1-F6EECF244321}">
                    <p14:modId xmlns:p14="http://schemas.microsoft.com/office/powerpoint/2010/main" val="19462064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297042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1017</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body</vt:lpstr>
      <vt:lpstr>Calibri Light</vt:lpstr>
      <vt:lpstr>Cambria Math</vt:lpstr>
      <vt:lpstr>Times New Roman</vt:lpstr>
      <vt:lpstr>Office Theme</vt:lpstr>
      <vt:lpstr>PowerPoint Presentation</vt:lpstr>
      <vt:lpstr>TABLE OF CONTENTS</vt:lpstr>
      <vt:lpstr>1. INTRODUCTION</vt:lpstr>
      <vt:lpstr>2. VARIOUS SENSORS USED TO MEASURE SM</vt:lpstr>
      <vt:lpstr>Resistive soil moisture sensor </vt:lpstr>
      <vt:lpstr>3. LIST OF COMPONENTS</vt:lpstr>
      <vt:lpstr>4. CIRCUIT DIAGRAM</vt:lpstr>
      <vt:lpstr>5. SEQUENCE OF PROCECSS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LIMITATION</vt:lpstr>
      <vt:lpstr>8. 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Agrawal</dc:creator>
  <cp:lastModifiedBy>Sahil Agrawal</cp:lastModifiedBy>
  <cp:revision>2</cp:revision>
  <dcterms:created xsi:type="dcterms:W3CDTF">2022-11-14T00:18:45Z</dcterms:created>
  <dcterms:modified xsi:type="dcterms:W3CDTF">2022-11-14T02:24:59Z</dcterms:modified>
</cp:coreProperties>
</file>