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73" r:id="rId11"/>
    <p:sldId id="264" r:id="rId12"/>
    <p:sldId id="272" r:id="rId13"/>
    <p:sldId id="263" r:id="rId14"/>
    <p:sldId id="266" r:id="rId15"/>
    <p:sldId id="268" r:id="rId16"/>
    <p:sldId id="265" r:id="rId17"/>
    <p:sldId id="26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ilansari0002/BOB-HACKA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2879834" y="2853000"/>
            <a:ext cx="6432331" cy="57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0" y="2252835"/>
            <a:ext cx="1219199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Team Name :			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400" b="1" i="0" dirty="0">
                <a:effectLst/>
                <a:latin typeface="Segoe UI" panose="020B0502040204020203" pitchFamily="34" charset="0"/>
              </a:rPr>
              <a:t>TEAM LEGENDS</a:t>
            </a:r>
          </a:p>
          <a:p>
            <a:pPr algn="ctr"/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Team Bio :			           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SAHIL ALI(TEAM LEADER)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Role: Developer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Expertise: Proficient in JavaScript, XML, C, and C++.</a:t>
            </a:r>
          </a:p>
          <a:p>
            <a:pPr algn="ctr"/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GAURI GADGE(TEAM MEMBER)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Role: Designer</a:t>
            </a:r>
          </a:p>
          <a:p>
            <a:pPr algn="ctr"/>
            <a:r>
              <a:rPr lang="en-US" sz="1400" b="1" dirty="0"/>
              <a:t>Expertise</a:t>
            </a:r>
            <a:r>
              <a:rPr lang="en-US" sz="1400" dirty="0"/>
              <a:t>: </a:t>
            </a:r>
            <a:r>
              <a:rPr lang="en-US" sz="1400" b="1" dirty="0"/>
              <a:t>Skilled in HTML and CSS, specializing in user-centered design</a:t>
            </a:r>
            <a:r>
              <a:rPr lang="en-US" sz="1400" dirty="0"/>
              <a:t>.</a:t>
            </a:r>
          </a:p>
          <a:p>
            <a:pPr algn="ctr"/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Date :29-06-2024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80555" y="805550"/>
            <a:ext cx="208857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far it can go?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F961D-E82F-1E6C-5D09-1720B4BBC8F9}"/>
              </a:ext>
            </a:extLst>
          </p:cNvPr>
          <p:cNvSpPr txBox="1"/>
          <p:nvPr/>
        </p:nvSpPr>
        <p:spPr>
          <a:xfrm>
            <a:off x="0" y="1266869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Our AI driven customer service chatbot for Bank of Baroda can: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Scalability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Global Reach: Scale globally with Azure's infrastructure.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Efficient Handling: Manage high volumes of inquiries effectively.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Personalization and Efficiency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Advanced AI Capabilities: Evolve to offer more personalized recommendations and solutions.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Operational Efficiency: Reduce costs through automation and improved service efficiency.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Security and Trust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Robust Security: Ensure data protection and regulatory compliance.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Customer Confidence: Maintain trust with strong privacy measures.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Innovation and Competitive Advantage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Technological Leadership: Lead with innovative customer service solutions.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Market Differentiation: Attract and retain customers with superior experiences.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Experience Transformation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Continuous Improvement: Enhance capabilities based on feedback and evolving needs.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Long term Relevance: Adapt to technological advancements and customer preferences.</a:t>
            </a:r>
          </a:p>
          <a:p>
            <a:endParaRPr lang="en-US" sz="1400" dirty="0"/>
          </a:p>
          <a:p>
            <a:r>
              <a:rPr lang="en-US" sz="1400" dirty="0"/>
              <a:t>This solution promises to elevate customer service standards, drive efficiency, and maintain competitiveness for Bank of Baroda in the evolving banking industry landscape.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5333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805550"/>
            <a:ext cx="6483927" cy="3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business applications of the problem you are solving?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C6FED-ADFE-2442-3316-A1C10125514A}"/>
              </a:ext>
            </a:extLst>
          </p:cNvPr>
          <p:cNvSpPr txBox="1"/>
          <p:nvPr/>
        </p:nvSpPr>
        <p:spPr>
          <a:xfrm>
            <a:off x="0" y="1274219"/>
            <a:ext cx="120326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600" b="1" dirty="0"/>
              <a:t>The problem we are addressing with our AI driven customer service chatbot for Bank of Baroda has several key business applications: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Enhanced Customer Experience: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24/7 Support: Provides round the clock assistance, improving accessibility and satisfaction.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Personalization: Offers tailored recommendations and solutions based on individual customer data, increasing engagement and loyalty.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Operational Efficiency: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Cost Reduction: Automates routine inquiries and tasks, reducing operational costs associated with traditional customer service methods.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Scalability: Handles increasing volumes of customer interactions efficiently without proportional increases in staffing.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Market Differentiation: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Competitive Advantage: Sets Bank of Baroda apart by offering advanced AI driven customer service capabilities, attracting tech savvy customers.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Brand Reputation: Enhances reputation as an innovative and customer centric bank, leading to increased customer acquisition and retention.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Security and Compliance: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Data Protection: Implements robust security measures to protect customer data, ensuring compliance with regulatory standards (e.g., GDPR, CCPA).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805550"/>
            <a:ext cx="6483927" cy="3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business applications of the problem you are solving?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C6FED-ADFE-2442-3316-A1C10125514A}"/>
              </a:ext>
            </a:extLst>
          </p:cNvPr>
          <p:cNvSpPr txBox="1"/>
          <p:nvPr/>
        </p:nvSpPr>
        <p:spPr>
          <a:xfrm>
            <a:off x="0" y="1274219"/>
            <a:ext cx="12032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600" b="1" dirty="0"/>
              <a:t>The problem we are addressing with our AI driven customer service chatbot for Bank of Baroda has several key business applications: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Strategic Insights: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Customer Feedback: Gathers actionable insights from customer interactions and feedback, informing strategic decision making and service improvements.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Trend Analysis: Analyzes customer behavior patterns to anticipate market trends and adapt business strategies accordingly.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Scalability and Future Readiness: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Technological Adaptation: Positions Bank of Baroda at the forefront of digital transformation in the banking sector, adapting to     	evolving customer expectations and technological advancements.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Global Reach: Expands service capabilities globally through scalable solutions, catering to diverse customer needs and preferences.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By addressing these business applications, our solution not only resolves immediate customer service challenges but also enhances operational efficiency, customer satisfaction, and competitive advantage for Bank of Baroda in a rapidly evolving marketplace.</a:t>
            </a:r>
            <a:endParaRPr lang="en-IN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578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975716"/>
            <a:ext cx="5060373" cy="45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is the unique aspects of the proposed idea?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BC87-01DA-31DD-ED4C-42DB4D36FBEE}"/>
              </a:ext>
            </a:extLst>
          </p:cNvPr>
          <p:cNvSpPr txBox="1"/>
          <p:nvPr/>
        </p:nvSpPr>
        <p:spPr>
          <a:xfrm>
            <a:off x="1" y="1435007"/>
            <a:ext cx="12192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dirty="0"/>
              <a:t>Our proposed AI driven customer service chatbot for Bank of Baroda stands out due to several unique aspects: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Integrated Multichannel Support: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Text and Video Guidance: Provides comprehensive assistance through text scripts and instructional videos, ensuring clear and effective problem solving.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Seamless Human AI Integration: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Smooth Escalation: Transitions seamlessly from AI driven responses to human support for complex issues, ensuring personalized and comprehensive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Personalized Recommendations: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AI Powered Insights: Utilizes customer data to offer personalized recommendations and solutions, enhancing engagement and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Advanced Security Measures: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Azure Integration: Implements robust Azure security tools like Azure Active Directory and Key Vault for data protection and regulatory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Scalability and Continuous Improvement: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Elastic Infrastructure: Leverages Azure's scalable infrastructure for handling increasing volumes of customer interactions without compromising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Adaptive Learning: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Incorporates machine learning for continuous enhancement based on user interactions and feedback, ensuring relevance and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unique aspects combine to create a transformative solution that not only addresses current customer service challenges but also prepares Bank of Baroda for future growth and innovation in the banking industry.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will your idea enhance the user experience?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8AA1C-384D-A2E4-EB21-EB668471113E}"/>
              </a:ext>
            </a:extLst>
          </p:cNvPr>
          <p:cNvSpPr txBox="1"/>
          <p:nvPr/>
        </p:nvSpPr>
        <p:spPr>
          <a:xfrm>
            <a:off x="83127" y="1932709"/>
            <a:ext cx="11897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Our AI driven customer service chatbot for Bank of Baroda: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Provides 24/7 accessibility and quick problem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Personalizes interactions with tailored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Integrates clear guidance through text scripts and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Smoothly escalates to human support for complex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Ensures security, compliance, and continuous improvement for enhanced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72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effectively can your solution be scaled to accommodate growth without compromising performance?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BA13D-7E53-9B86-504A-D8BD2AE7B5DA}"/>
              </a:ext>
            </a:extLst>
          </p:cNvPr>
          <p:cNvSpPr txBox="1"/>
          <p:nvPr/>
        </p:nvSpPr>
        <p:spPr>
          <a:xfrm>
            <a:off x="166255" y="2213264"/>
            <a:ext cx="10868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Our solution for Bank of Baroda's AI driven customer service chatbot scales seamlessly with: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Cloud Infrastructure: Leveraging Azure for elastic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Resource Optimization: Efficient load balancing and real time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Automated Deployment: Streamlined CI/CD processes for rapid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ensures high performance and reliability even during periods of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How simple is your solution to implement and maintain on an ongoing basis?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41A46-30DD-8D2F-3B7C-E824153BBC53}"/>
              </a:ext>
            </a:extLst>
          </p:cNvPr>
          <p:cNvSpPr txBox="1"/>
          <p:nvPr/>
        </p:nvSpPr>
        <p:spPr>
          <a:xfrm>
            <a:off x="0" y="1963882"/>
            <a:ext cx="107857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Our solution for Bank of Baroda's AI driven customer service chatbot is designed for simplicity in implementation and ongoing maintenance: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Automated Deployment: Utilizes Azure DevOps for streamlined CI/CD pipelines, facilitating quick and efficient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Managed Services: Leverages Azure's managed services for chatbots, cognitive services, and databases, minimizing manual maintenance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Scalable Architecture: Built in scalability ensures the system can grow with minimal additional effort, accommodating increased demand effortlessly.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Monitoring and Updates: Incorporates Azure Monitor for real time performance monitoring and automated updates, ensuring optimal functionality and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approach reduces deployment complexity and ongoing maintenance efforts, allowing focus on enhancing customer interactions and service quality.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measures are incorporated to ensure the security and integrity of your solution?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D6BBD-8E6C-5549-0AC5-23B2A8FCE047}"/>
              </a:ext>
            </a:extLst>
          </p:cNvPr>
          <p:cNvSpPr txBox="1"/>
          <p:nvPr/>
        </p:nvSpPr>
        <p:spPr>
          <a:xfrm>
            <a:off x="0" y="2015836"/>
            <a:ext cx="115339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Our solution for Bank of Baroda's AI driven customer service chatbot prioritizes robust security measures: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Azure Security Tools: Implements Azure Active Directory for identity management and Azure Key Vault for secure key and secret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Data Encryption: Utilizes encryption protocols to safeguard sensitive customer data during transmission and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Compliance Standards: Adheres to industry regulations such as GDPR and CCPA to ensure data privacy and regulatory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Continuous Monitoring: Utilizes Azure Security Center for continuous monitoring, threat detection, and response to safeguard against potential security breaches.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Access Control: Implements role based access control (RBAC) to restrict access to sensitive information and ensure data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integrating these security measures, our solution maintains the confidentiality, integrity, and availability of customer data, fostering trust and compliance within regulatory frameworks.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0" y="2096501"/>
            <a:ext cx="121920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5400" b="1" i="1" dirty="0">
                <a:solidFill>
                  <a:schemeClr val="bg1"/>
                </a:solidFill>
                <a:latin typeface="Rockwell Extra Bold" panose="02060903040505020403" pitchFamily="18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326924" y="3761474"/>
            <a:ext cx="4559100" cy="12053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SAHIL MAHEBOOB ALI.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GAURI </a:t>
            </a:r>
            <a:r>
              <a:rPr lang="en-US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GAJANAN GADGE.</a:t>
            </a:r>
            <a:endParaRPr lang="en-IN" sz="1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endParaRPr lang="en-IN" sz="1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endParaRPr lang="en-IN" sz="1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Statement?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805550"/>
            <a:ext cx="4977245" cy="45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Why did you decide to solve this Problem statement?</a:t>
            </a: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8F736-7551-613A-FF96-302394220BB1}"/>
              </a:ext>
            </a:extLst>
          </p:cNvPr>
          <p:cNvSpPr txBox="1"/>
          <p:nvPr/>
        </p:nvSpPr>
        <p:spPr>
          <a:xfrm>
            <a:off x="166255" y="1610591"/>
            <a:ext cx="111598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We chose to solve the problem of enhancing customer service for Bank of Baroda through AI driven solutions 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Personal Experience: Personal frustrations with traditional customer service methods inspired us to innovate with AI, aiming to provide clearer, more effective assistance.</a:t>
            </a:r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Centricity: To prioritize customer needs by offering 24/7 support, personalized recommendations, and seamless escalation to human agents for complex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Technological Innovation: Leveraging AI and Azure services to pioneer advanced solutions that improve operational efficiency and 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Security and Trust: Ensuring robust security measures to protect customer data and maintain trust in banking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Competitive Advantage: Enhancing Bank of Baroda's market position with innovative, scalable, and secure customer service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approach aims to revolutionize customer interactions, making them more efficient, personalized, and secure in today's digital banking landscape.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 Requisite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805550"/>
            <a:ext cx="7658100" cy="46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alternatives/competitive products for the problem you are solving?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40880-B12B-A97E-D903-E05D1D94A8DE}"/>
              </a:ext>
            </a:extLst>
          </p:cNvPr>
          <p:cNvSpPr txBox="1"/>
          <p:nvPr/>
        </p:nvSpPr>
        <p:spPr>
          <a:xfrm>
            <a:off x="135082" y="1600200"/>
            <a:ext cx="115962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The alternatives and competitive products for enhancing customer service at Bank of Baroda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Traditional Call Centers: Offer human agent support but may have limited availability and longer wait times.</a:t>
            </a:r>
          </a:p>
          <a:p>
            <a:r>
              <a:rPr lang="en-US" sz="16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Basic Chatbots: Provide automated responses but lack personalization and may struggle with complex inquiries.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Other AI Driven Solutions: Similar AI powered chatbots in the market that offer varying levels of functionality and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Third Party Customer Service Platforms: Outsourced solutions that may lack integration with internal systems and data privacy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Custom Built Solutions: In house developed systems that require extensive resources and expertise for implementation and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solution distinguishes itself by integrating advanced AI capabilities with Azure's secure infrastructure, offering personalized, efficient, and scalable customer service while ensuring data privacy and regulatory compliance.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805550"/>
            <a:ext cx="8238600" cy="46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tools or resources which are likely to be used by you for the prototype, if your idea gets selected</a:t>
            </a: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86A36-E6B9-F223-A52F-FD661BACDCED}"/>
              </a:ext>
            </a:extLst>
          </p:cNvPr>
          <p:cNvSpPr txBox="1"/>
          <p:nvPr/>
        </p:nvSpPr>
        <p:spPr>
          <a:xfrm>
            <a:off x="114300" y="1630932"/>
            <a:ext cx="117832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500" b="1" dirty="0"/>
              <a:t>If selected, we plan to leverage the following Azure tools and resources for our prototype: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Bot Service: For developing and deploying the AI driven customer service chatbot, enabling natural language understanding and interaction.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Cognitive Services: Specifically, Text Analytics and Language Understanding (LUIS) for sentiment analysis, language understanding, and text processing.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Active Directory (AAD): For managing user identities and access control, ensuring secure authentication and authorization.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Key Vault: Securely store and manage sensitive information such as API keys, tokens, and passwords used in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Cosmos DB: NoSQL database for storing and querying semi structured and unstructured data, providing high availability and low latency.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Monitor: For real time monitoring and diagnostics of the application's performance, ensuring reliability and scalability.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DevOps: Continuous Integration and Continuous Deployment (CI/CD) pipeline for automating build, test, and deployment processes, enabling rapid iteration and updates.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These Azure resources collectively support our goal of delivering a robust, secure, and scalable AI driven customer service solution for Bank of Baroda.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Supporting Functional Documents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-103910" y="978425"/>
            <a:ext cx="751262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Clr>
                <a:srgbClr val="000000"/>
              </a:buClr>
              <a:buSzPts val="1400"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Present your solution, talk about methodology, architecture &amp; scalability</a:t>
            </a:r>
          </a:p>
          <a:p>
            <a:pPr lvl="1">
              <a:buClr>
                <a:srgbClr val="000000"/>
              </a:buClr>
              <a:buSzPts val="1400"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EC5D5-171A-BF8D-8CED-6310C3D7EC4F}"/>
              </a:ext>
            </a:extLst>
          </p:cNvPr>
          <p:cNvSpPr txBox="1"/>
          <p:nvPr/>
        </p:nvSpPr>
        <p:spPr>
          <a:xfrm>
            <a:off x="96982" y="1727300"/>
            <a:ext cx="120950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 Methodology</a:t>
            </a:r>
          </a:p>
          <a:p>
            <a:endParaRPr lang="en-US" dirty="0"/>
          </a:p>
          <a:p>
            <a:r>
              <a:rPr lang="en-US" dirty="0"/>
              <a:t>Our approach to developing the AI driven customer service chatbot for Bank of Baroda involves the following steps: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Analysis: Identify customer pain points and service gaps through data analysis and user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Phase: Develop a user centric design incorporating features like 24/7 support, personalized recommendations, and seamless human AI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Development: Implement using Azure Bot Service and integrate Azure Cognitive Services for natural language processing and sentiment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Testing: Conduct rigorous testing to ensure functionality, usability, and security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Deployment: Utilize Azure DevOps for CI/CD to deploy updates efficiently and ensure minimal disruption.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51A3B4-87F2-4E4A-AE95-B02F4AF5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32" y="1174173"/>
            <a:ext cx="11578936" cy="55799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 Architecture</a:t>
            </a:r>
          </a:p>
          <a:p>
            <a:r>
              <a:rPr lang="en-US" sz="1600" dirty="0"/>
              <a:t>  Frontend: Web and mobile interfaces for customer interaction.</a:t>
            </a:r>
          </a:p>
          <a:p>
            <a:r>
              <a:rPr lang="en-US" sz="1600" dirty="0"/>
              <a:t>  Backend: Azure Bot Service hosts the chatbot logic, Azure Cognitive Services for AI functionalities, and Azure Cosmos DB for data storage.</a:t>
            </a:r>
          </a:p>
          <a:p>
            <a:r>
              <a:rPr lang="en-US" sz="1600" dirty="0"/>
              <a:t>  Security: Azure Active Directory ensures secure user authentication, while Azure Key Vault manages sensitive information.</a:t>
            </a:r>
          </a:p>
          <a:p>
            <a:r>
              <a:rPr lang="en-US" sz="1600" dirty="0"/>
              <a:t>  Scalability: Leveraging Azure's scalable infrastructure allows seamless handling of increased user interactions and data volume.</a:t>
            </a: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  Scalability</a:t>
            </a:r>
          </a:p>
          <a:p>
            <a:r>
              <a:rPr lang="en-US" sz="1600" dirty="0"/>
              <a:t>  Elastic Scaling: Azure's cloud infrastructure scales resources dynamically based on demand to maintain optimal performance.</a:t>
            </a:r>
          </a:p>
          <a:p>
            <a:r>
              <a:rPr lang="en-US" sz="1600" dirty="0"/>
              <a:t>  Global Reach: Azure's global data centers ensure consistent service delivery worldwide without compromising latency.</a:t>
            </a:r>
          </a:p>
          <a:p>
            <a:r>
              <a:rPr lang="en-US" sz="1600" dirty="0"/>
              <a:t>  Continuous Improvement: Utilize Azure Monitor for real time monitoring and Azure Machine Learning for enhancing AI capabilities based on user interaction data.</a:t>
            </a:r>
          </a:p>
          <a:p>
            <a:r>
              <a:rPr lang="en-US" sz="1600" dirty="0"/>
              <a:t>This comprehensive approach ensures our solution not only meets but exceeds the customer service expectations of Bank of Baroda, enhancing efficiency, security, and customer satisfaction across all interactions.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8D88B-8F0E-1EEF-3B9C-652D2B33EBE3}"/>
              </a:ext>
            </a:extLst>
          </p:cNvPr>
          <p:cNvSpPr txBox="1"/>
          <p:nvPr/>
        </p:nvSpPr>
        <p:spPr>
          <a:xfrm>
            <a:off x="283151" y="296871"/>
            <a:ext cx="8071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000000"/>
              </a:buClr>
              <a:buSzPts val="1400"/>
            </a:pPr>
            <a:r>
              <a:rPr lang="en-IN" sz="18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Present your solution, talk about methodology, architecture &amp; scalability</a:t>
            </a:r>
          </a:p>
          <a:p>
            <a:pPr lvl="1">
              <a:buClr>
                <a:srgbClr val="000000"/>
              </a:buClr>
              <a:buSzPts val="1400"/>
            </a:pPr>
            <a:endParaRPr lang="en-IN" sz="18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3133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5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is your solution better than alternatives and how do you plan to build adoption?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80AF0-51D0-7E8E-5223-5FD82837A871}"/>
              </a:ext>
            </a:extLst>
          </p:cNvPr>
          <p:cNvSpPr txBox="1"/>
          <p:nvPr/>
        </p:nvSpPr>
        <p:spPr>
          <a:xfrm>
            <a:off x="117764" y="1870364"/>
            <a:ext cx="12074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 Key Differentiators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solution for Bank of Baroda's customer service stands out from alternatives in several 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Personalized Customer Interaction: Offers personalized recommendations and solutions based on individual customer data, enhancing engagement and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Multichannel Support: Integrates text scripts and instructional videos for clearer guidance, ensuring effective problem solving.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Seamless Integration: Smoothly escalates from AI driven responses to human support for complex issues, ensuring comprehensive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Security and Compliance: Implements robust Azure security measures like Azure Active Directory and Key Vault to protect sensitive customer data and ensure regulatory compliance.</a:t>
            </a:r>
          </a:p>
          <a:p>
            <a:r>
              <a:rPr lang="en-US" sz="1600" dirty="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5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is your solution better than alternatives and how do you plan to build adoption?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80AF0-51D0-7E8E-5223-5FD82837A871}"/>
              </a:ext>
            </a:extLst>
          </p:cNvPr>
          <p:cNvSpPr txBox="1"/>
          <p:nvPr/>
        </p:nvSpPr>
        <p:spPr>
          <a:xfrm>
            <a:off x="58882" y="1745673"/>
            <a:ext cx="120742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b="1" dirty="0"/>
              <a:t>Adoption Plan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Pilot Program: Launch a pilot program to gather feedback and refine the chatbot's functionality based on real user interactions.</a:t>
            </a:r>
          </a:p>
          <a:p>
            <a:r>
              <a:rPr lang="en-US" sz="16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Marketing Campaigns: Promote the chatbot through multi channel campaigns, including email, social media, and in branch promotions, highlighting its benefits and ease of use.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Training and Support: Educate Bank of Baroda staff on using and promoting the chatbot to customers, ensuring they understand its capabilities and benefits.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Customer Incentives: Offer incentives for early adopters and referrals, encouraging customers to try and recommend the chatbot to others.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Continuous Improvement: Gather user feedback and data analytics to continuously improve the chatbot's performance and relevance.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Integration with Existing Systems: Ensure seamless integration with Bank of Baroda's existing customer service platforms to provide a unified and efficient support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focusing on these strategies, we aim to drive adoption of our advanced AI driven customer service solution, positioning Bank of Baroda as a leader in innovative banking services while enhancing overall customer satisfaction and operational efficiency.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1190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80555" y="805550"/>
            <a:ext cx="208857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F961D-E82F-1E6C-5D09-1720B4BBC8F9}"/>
              </a:ext>
            </a:extLst>
          </p:cNvPr>
          <p:cNvSpPr txBox="1"/>
          <p:nvPr/>
        </p:nvSpPr>
        <p:spPr>
          <a:xfrm>
            <a:off x="-280555" y="13395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GITHUB REPOSITORY LINK:</a:t>
            </a:r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en-IN" b="1" dirty="0">
                <a:hlinkClick r:id="rId2"/>
              </a:rPr>
              <a:t>CLICK HERE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2539</Words>
  <Application>Microsoft Office PowerPoint</Application>
  <PresentationFormat>Widescreen</PresentationFormat>
  <Paragraphs>262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Rockwell Extra Bold</vt:lpstr>
      <vt:lpstr>Segoe UI</vt:lpstr>
      <vt:lpstr>Wingdings</vt:lpstr>
      <vt:lpstr>Office Theme</vt:lpstr>
      <vt:lpstr>PowerPoint Presentation</vt:lpstr>
      <vt:lpstr>Problem Statement?</vt:lpstr>
      <vt:lpstr>Pre Requisite</vt:lpstr>
      <vt:lpstr>Tools or resources</vt:lpstr>
      <vt:lpstr>Any Supporting Functional Documents</vt:lpstr>
      <vt:lpstr>PowerPoint Presentation</vt:lpstr>
      <vt:lpstr>Key Differentiators &amp; Adoption Plan</vt:lpstr>
      <vt:lpstr>Key Adoption Plan</vt:lpstr>
      <vt:lpstr>GitHub Repository Link </vt:lpstr>
      <vt:lpstr>GitHub Repository Link &amp; supporting diagrams, screenshots, if any </vt:lpstr>
      <vt:lpstr>Business Potential and Relevance 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Sahil Ali</cp:lastModifiedBy>
  <cp:revision>17</cp:revision>
  <dcterms:created xsi:type="dcterms:W3CDTF">2024-06-09T08:34:46Z</dcterms:created>
  <dcterms:modified xsi:type="dcterms:W3CDTF">2024-06-28T16:35:41Z</dcterms:modified>
</cp:coreProperties>
</file>