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SlideOverlay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Shape 38"/>
          <p:cNvGrpSpPr/>
          <p:nvPr/>
        </p:nvGrpSpPr>
        <p:grpSpPr>
          <a:xfrm>
            <a:off x="0" y="1578972"/>
            <a:ext cx="9471389" cy="4639687"/>
            <a:chOff x="0" y="1578972"/>
            <a:chExt cx="9471389" cy="4639687"/>
          </a:xfrm>
        </p:grpSpPr>
        <p:sp>
          <p:nvSpPr>
            <p:cNvPr id="39" name="Shape 39"/>
            <p:cNvSpPr/>
            <p:nvPr/>
          </p:nvSpPr>
          <p:spPr>
            <a:xfrm rot="-5930880">
              <a:off x="3703490" y="-842257"/>
              <a:ext cx="2064405" cy="9264099"/>
            </a:xfrm>
            <a:custGeom>
              <a:pathLst>
                <a:path extrusionOk="0" h="120000" w="120000">
                  <a:moveTo>
                    <a:pt x="3660" y="115747"/>
                  </a:moveTo>
                  <a:lnTo>
                    <a:pt x="0" y="14482"/>
                  </a:lnTo>
                  <a:cubicBezTo>
                    <a:pt x="0" y="10641"/>
                    <a:pt x="6321" y="6957"/>
                    <a:pt x="17573" y="4241"/>
                  </a:cubicBezTo>
                  <a:cubicBezTo>
                    <a:pt x="28825" y="1525"/>
                    <a:pt x="44087" y="0"/>
                    <a:pt x="60000" y="0"/>
                  </a:cubicBezTo>
                  <a:lnTo>
                    <a:pt x="60000" y="0"/>
                  </a:lnTo>
                  <a:lnTo>
                    <a:pt x="60000" y="0"/>
                  </a:lnTo>
                  <a:cubicBezTo>
                    <a:pt x="75913" y="0"/>
                    <a:pt x="91174" y="1525"/>
                    <a:pt x="102426" y="4241"/>
                  </a:cubicBezTo>
                  <a:cubicBezTo>
                    <a:pt x="113678" y="6958"/>
                    <a:pt x="120000" y="10641"/>
                    <a:pt x="119999" y="14482"/>
                  </a:cubicBezTo>
                  <a:cubicBezTo>
                    <a:pt x="119999" y="49655"/>
                    <a:pt x="120000" y="84827"/>
                    <a:pt x="120000" y="120000"/>
                  </a:cubicBezTo>
                  <a:lnTo>
                    <a:pt x="120000" y="120000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cap="flat" cmpd="sng" w="25400">
              <a:solidFill>
                <a:schemeClr val="accent2">
                  <a:alpha val="6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940000">
              <a:off x="5179559" y="1579153"/>
              <a:ext cx="1040883" cy="7134812"/>
            </a:xfrm>
            <a:custGeom>
              <a:pathLst>
                <a:path extrusionOk="0" h="120000" w="120000">
                  <a:moveTo>
                    <a:pt x="0" y="117260"/>
                  </a:moveTo>
                  <a:lnTo>
                    <a:pt x="0" y="117260"/>
                  </a:lnTo>
                  <a:lnTo>
                    <a:pt x="0" y="117260"/>
                  </a:lnTo>
                  <a:lnTo>
                    <a:pt x="0" y="8381"/>
                  </a:lnTo>
                  <a:cubicBezTo>
                    <a:pt x="0" y="6158"/>
                    <a:pt x="6052" y="4026"/>
                    <a:pt x="16826" y="2454"/>
                  </a:cubicBezTo>
                  <a:cubicBezTo>
                    <a:pt x="27600" y="883"/>
                    <a:pt x="42213" y="0"/>
                    <a:pt x="57450" y="0"/>
                  </a:cubicBezTo>
                  <a:lnTo>
                    <a:pt x="57450" y="0"/>
                  </a:lnTo>
                  <a:lnTo>
                    <a:pt x="57450" y="0"/>
                  </a:lnTo>
                  <a:cubicBezTo>
                    <a:pt x="72686" y="0"/>
                    <a:pt x="87299" y="883"/>
                    <a:pt x="98073" y="2454"/>
                  </a:cubicBezTo>
                  <a:cubicBezTo>
                    <a:pt x="108847" y="4026"/>
                    <a:pt x="114900" y="6158"/>
                    <a:pt x="114900" y="8381"/>
                  </a:cubicBezTo>
                  <a:cubicBezTo>
                    <a:pt x="118759" y="27972"/>
                    <a:pt x="119617" y="98689"/>
                    <a:pt x="120000" y="120000"/>
                  </a:cubicBezTo>
                </a:path>
              </a:pathLst>
            </a:custGeom>
            <a:solidFill>
              <a:schemeClr val="dk2">
                <a:alpha val="60000"/>
              </a:schemeClr>
            </a:solidFill>
            <a:ln cap="flat" cmpd="sng" w="31750">
              <a:solidFill>
                <a:schemeClr val="lt2">
                  <a:alpha val="6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940000">
              <a:off x="6127954" y="-68850"/>
              <a:ext cx="932369" cy="5296610"/>
            </a:xfrm>
            <a:custGeom>
              <a:pathLst>
                <a:path extrusionOk="0" h="120000" w="120000">
                  <a:moveTo>
                    <a:pt x="0" y="117190"/>
                  </a:moveTo>
                  <a:lnTo>
                    <a:pt x="0" y="117190"/>
                  </a:lnTo>
                  <a:lnTo>
                    <a:pt x="689" y="117041"/>
                  </a:lnTo>
                  <a:cubicBezTo>
                    <a:pt x="459" y="80921"/>
                    <a:pt x="229" y="44801"/>
                    <a:pt x="0" y="8680"/>
                  </a:cubicBezTo>
                  <a:cubicBezTo>
                    <a:pt x="0" y="6378"/>
                    <a:pt x="6003" y="4170"/>
                    <a:pt x="16689" y="2542"/>
                  </a:cubicBezTo>
                  <a:cubicBezTo>
                    <a:pt x="27375" y="914"/>
                    <a:pt x="41869" y="0"/>
                    <a:pt x="56981" y="0"/>
                  </a:cubicBezTo>
                  <a:lnTo>
                    <a:pt x="56981" y="0"/>
                  </a:lnTo>
                  <a:lnTo>
                    <a:pt x="56981" y="0"/>
                  </a:lnTo>
                  <a:cubicBezTo>
                    <a:pt x="72094" y="0"/>
                    <a:pt x="86587" y="914"/>
                    <a:pt x="97274" y="2542"/>
                  </a:cubicBezTo>
                  <a:cubicBezTo>
                    <a:pt x="107960" y="4170"/>
                    <a:pt x="113963" y="6378"/>
                    <a:pt x="113963" y="8680"/>
                  </a:cubicBezTo>
                  <a:cubicBezTo>
                    <a:pt x="117551" y="28282"/>
                    <a:pt x="108474" y="85930"/>
                    <a:pt x="120000" y="119999"/>
                  </a:cubicBezTo>
                </a:path>
              </a:pathLst>
            </a:custGeom>
            <a:solidFill>
              <a:schemeClr val="dk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-5940000">
              <a:off x="5624127" y="-611283"/>
              <a:ext cx="962832" cy="6320185"/>
            </a:xfrm>
            <a:custGeom>
              <a:pathLst>
                <a:path extrusionOk="0" h="120000" w="120000">
                  <a:moveTo>
                    <a:pt x="0" y="117190"/>
                  </a:moveTo>
                  <a:lnTo>
                    <a:pt x="0" y="117190"/>
                  </a:lnTo>
                  <a:lnTo>
                    <a:pt x="0" y="117190"/>
                  </a:lnTo>
                  <a:lnTo>
                    <a:pt x="0" y="8680"/>
                  </a:lnTo>
                  <a:cubicBezTo>
                    <a:pt x="0" y="6378"/>
                    <a:pt x="6003" y="4170"/>
                    <a:pt x="16689" y="2542"/>
                  </a:cubicBezTo>
                  <a:cubicBezTo>
                    <a:pt x="27375" y="914"/>
                    <a:pt x="41869" y="0"/>
                    <a:pt x="56981" y="0"/>
                  </a:cubicBezTo>
                  <a:lnTo>
                    <a:pt x="56981" y="0"/>
                  </a:lnTo>
                  <a:lnTo>
                    <a:pt x="56981" y="0"/>
                  </a:lnTo>
                  <a:cubicBezTo>
                    <a:pt x="72094" y="0"/>
                    <a:pt x="86587" y="914"/>
                    <a:pt x="97274" y="2542"/>
                  </a:cubicBezTo>
                  <a:cubicBezTo>
                    <a:pt x="107960" y="4170"/>
                    <a:pt x="113963" y="6378"/>
                    <a:pt x="113963" y="8680"/>
                  </a:cubicBezTo>
                  <a:cubicBezTo>
                    <a:pt x="117551" y="28282"/>
                    <a:pt x="108474" y="85930"/>
                    <a:pt x="120000" y="119999"/>
                  </a:cubicBezTo>
                </a:path>
              </a:pathLst>
            </a:custGeom>
            <a:solidFill>
              <a:srgbClr val="073779">
                <a:alpha val="49803"/>
              </a:srgbClr>
            </a:solidFill>
            <a:ln cap="flat" cmpd="sng" w="25400">
              <a:solidFill>
                <a:schemeClr val="accent2">
                  <a:alpha val="4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940000">
              <a:off x="6395226" y="-278516"/>
              <a:ext cx="552099" cy="5104822"/>
            </a:xfrm>
            <a:custGeom>
              <a:pathLst>
                <a:path extrusionOk="0" h="120000" w="120000">
                  <a:moveTo>
                    <a:pt x="0" y="117796"/>
                  </a:moveTo>
                  <a:lnTo>
                    <a:pt x="0" y="117796"/>
                  </a:lnTo>
                  <a:lnTo>
                    <a:pt x="0" y="5905"/>
                  </a:lnTo>
                  <a:cubicBezTo>
                    <a:pt x="0" y="4339"/>
                    <a:pt x="5758" y="2837"/>
                    <a:pt x="16008" y="1729"/>
                  </a:cubicBezTo>
                  <a:cubicBezTo>
                    <a:pt x="26258" y="622"/>
                    <a:pt x="40159" y="0"/>
                    <a:pt x="54655" y="0"/>
                  </a:cubicBezTo>
                  <a:lnTo>
                    <a:pt x="54655" y="0"/>
                  </a:lnTo>
                  <a:cubicBezTo>
                    <a:pt x="69150" y="0"/>
                    <a:pt x="83052" y="622"/>
                    <a:pt x="93302" y="1729"/>
                  </a:cubicBezTo>
                  <a:cubicBezTo>
                    <a:pt x="103552" y="2837"/>
                    <a:pt x="109310" y="4339"/>
                    <a:pt x="109310" y="5905"/>
                  </a:cubicBezTo>
                  <a:cubicBezTo>
                    <a:pt x="114813" y="43783"/>
                    <a:pt x="116512" y="118341"/>
                    <a:pt x="120000" y="120000"/>
                  </a:cubicBezTo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571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940000">
              <a:off x="7468754" y="1178807"/>
              <a:ext cx="536285" cy="2936001"/>
            </a:xfrm>
            <a:custGeom>
              <a:pathLst>
                <a:path extrusionOk="0" h="120000" w="120000">
                  <a:moveTo>
                    <a:pt x="1516" y="116344"/>
                  </a:moveTo>
                  <a:cubicBezTo>
                    <a:pt x="1492" y="80802"/>
                    <a:pt x="24" y="45809"/>
                    <a:pt x="0" y="10267"/>
                  </a:cubicBezTo>
                  <a:cubicBezTo>
                    <a:pt x="0" y="7544"/>
                    <a:pt x="5928" y="4932"/>
                    <a:pt x="16480" y="3007"/>
                  </a:cubicBezTo>
                  <a:cubicBezTo>
                    <a:pt x="27032" y="1081"/>
                    <a:pt x="41344" y="0"/>
                    <a:pt x="56267" y="0"/>
                  </a:cubicBezTo>
                  <a:lnTo>
                    <a:pt x="56267" y="0"/>
                  </a:lnTo>
                  <a:cubicBezTo>
                    <a:pt x="71189" y="0"/>
                    <a:pt x="85501" y="1081"/>
                    <a:pt x="96053" y="3007"/>
                  </a:cubicBezTo>
                  <a:cubicBezTo>
                    <a:pt x="106606" y="4932"/>
                    <a:pt x="112534" y="7544"/>
                    <a:pt x="112534" y="10267"/>
                  </a:cubicBezTo>
                  <a:cubicBezTo>
                    <a:pt x="118199" y="76126"/>
                    <a:pt x="115837" y="36970"/>
                    <a:pt x="120000" y="120000"/>
                  </a:cubicBezTo>
                </a:path>
              </a:pathLst>
            </a:custGeom>
            <a:solidFill>
              <a:schemeClr val="accent1"/>
            </a:solidFill>
            <a:ln cap="flat" cmpd="sng" w="571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 rot="-5940000">
            <a:off x="5750708" y="-641833"/>
            <a:ext cx="985796" cy="6048136"/>
          </a:xfrm>
          <a:custGeom>
            <a:pathLst>
              <a:path extrusionOk="0" h="120000" w="120000">
                <a:moveTo>
                  <a:pt x="0" y="116845"/>
                </a:moveTo>
                <a:lnTo>
                  <a:pt x="0" y="116845"/>
                </a:lnTo>
                <a:lnTo>
                  <a:pt x="0" y="116845"/>
                </a:lnTo>
                <a:lnTo>
                  <a:pt x="0" y="8655"/>
                </a:lnTo>
                <a:cubicBezTo>
                  <a:pt x="0" y="6359"/>
                  <a:pt x="5889" y="4158"/>
                  <a:pt x="16371" y="2535"/>
                </a:cubicBezTo>
                <a:cubicBezTo>
                  <a:pt x="26854" y="911"/>
                  <a:pt x="41071" y="0"/>
                  <a:pt x="55896" y="0"/>
                </a:cubicBezTo>
                <a:lnTo>
                  <a:pt x="55896" y="0"/>
                </a:lnTo>
                <a:lnTo>
                  <a:pt x="55896" y="0"/>
                </a:lnTo>
                <a:cubicBezTo>
                  <a:pt x="70720" y="0"/>
                  <a:pt x="84937" y="911"/>
                  <a:pt x="95420" y="2535"/>
                </a:cubicBezTo>
                <a:cubicBezTo>
                  <a:pt x="105903" y="4158"/>
                  <a:pt x="111792" y="6359"/>
                  <a:pt x="111791" y="8655"/>
                </a:cubicBezTo>
                <a:cubicBezTo>
                  <a:pt x="115311" y="28198"/>
                  <a:pt x="108693" y="86031"/>
                  <a:pt x="120000" y="120000"/>
                </a:cubicBezTo>
              </a:path>
            </a:pathLst>
          </a:custGeom>
          <a:solidFill>
            <a:srgbClr val="BFE3F6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6" name="Shape 46"/>
          <p:cNvGrpSpPr/>
          <p:nvPr/>
        </p:nvGrpSpPr>
        <p:grpSpPr>
          <a:xfrm>
            <a:off x="784582" y="-1221043"/>
            <a:ext cx="5811455" cy="2952861"/>
            <a:chOff x="784582" y="-1221043"/>
            <a:chExt cx="5811455" cy="2952861"/>
          </a:xfrm>
        </p:grpSpPr>
        <p:sp>
          <p:nvSpPr>
            <p:cNvPr id="47" name="Shape 47"/>
            <p:cNvSpPr/>
            <p:nvPr/>
          </p:nvSpPr>
          <p:spPr>
            <a:xfrm>
              <a:off x="2382982" y="1122217"/>
              <a:ext cx="609599" cy="60959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2856953" y="76200"/>
              <a:ext cx="1023669" cy="838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948131" y="46401"/>
              <a:ext cx="1023669" cy="867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219200" y="-765131"/>
              <a:ext cx="3505316" cy="1521076"/>
            </a:xfrm>
            <a:prstGeom prst="pie">
              <a:avLst>
                <a:gd fmla="val 22874" name="adj1"/>
                <a:gd fmla="val 10801881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345119" y="141182"/>
              <a:ext cx="1023669" cy="95293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9130023">
              <a:off x="1178779" y="-178448"/>
              <a:ext cx="1133351" cy="831645"/>
            </a:xfrm>
            <a:prstGeom prst="arc">
              <a:avLst>
                <a:gd fmla="val 11101214" name="adj1"/>
                <a:gd fmla="val 21230192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60000">
              <a:off x="787877" y="-198453"/>
              <a:ext cx="381000" cy="381000"/>
            </a:xfrm>
            <a:prstGeom prst="pie">
              <a:avLst>
                <a:gd fmla="val 21598475" name="adj1"/>
                <a:gd fmla="val 10634284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6387309">
              <a:off x="4862249" y="-839605"/>
              <a:ext cx="1453063" cy="1671367"/>
            </a:xfrm>
            <a:prstGeom prst="arc">
              <a:avLst>
                <a:gd fmla="val 15214126" name="adj1"/>
                <a:gd fmla="val 4414917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362575" y="461225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800600" y="152400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6387309">
              <a:off x="3396215" y="-1040839"/>
              <a:ext cx="1905868" cy="2047338"/>
            </a:xfrm>
            <a:prstGeom prst="arc">
              <a:avLst>
                <a:gd fmla="val 15243146" name="adj1"/>
                <a:gd fmla="val 436902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115050" y="590550"/>
              <a:ext cx="152399" cy="152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0" name="Shap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 rot="-557688">
            <a:off x="1022823" y="2961458"/>
            <a:ext cx="7551600" cy="16126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 rot="-540000">
            <a:off x="2550459" y="4704801"/>
            <a:ext cx="64007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22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20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9144" y="2476500"/>
            <a:ext cx="9125711" cy="436879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9144" y="2476500"/>
            <a:ext cx="9125711" cy="1587"/>
          </a:xfrm>
          <a:prstGeom prst="straightConnector1">
            <a:avLst/>
          </a:prstGeom>
          <a:noFill/>
          <a:ln cap="flat" cmpd="sng" w="25400">
            <a:solidFill>
              <a:schemeClr val="accent2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4477869" y="990600"/>
            <a:ext cx="3951755" cy="1431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3" name="Shape 163"/>
          <p:cNvSpPr/>
          <p:nvPr>
            <p:ph idx="2" type="pic"/>
          </p:nvPr>
        </p:nvSpPr>
        <p:spPr>
          <a:xfrm rot="-183065">
            <a:off x="414290" y="1321670"/>
            <a:ext cx="3703911" cy="5202977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477869" y="2547938"/>
            <a:ext cx="3951755" cy="3700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9144" y="3810000"/>
            <a:ext cx="9125711" cy="3035300"/>
            <a:chOff x="9144" y="3810000"/>
            <a:chExt cx="9125711" cy="3035300"/>
          </a:xfrm>
        </p:grpSpPr>
        <p:sp>
          <p:nvSpPr>
            <p:cNvPr id="167" name="Shape 167"/>
            <p:cNvSpPr/>
            <p:nvPr/>
          </p:nvSpPr>
          <p:spPr>
            <a:xfrm>
              <a:off x="9144" y="3810000"/>
              <a:ext cx="9125711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9144" y="3810000"/>
              <a:ext cx="9125711" cy="1587"/>
            </a:xfrm>
            <a:prstGeom prst="straightConnector1">
              <a:avLst/>
            </a:prstGeom>
            <a:noFill/>
            <a:ln cap="flat" cmpd="sng" w="25400">
              <a:solidFill>
                <a:schemeClr val="accent2">
                  <a:alpha val="4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" name="Shape 169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  <p:sp>
        <p:nvSpPr>
          <p:cNvPr id="172" name="Shape 172"/>
          <p:cNvSpPr/>
          <p:nvPr>
            <p:ph idx="2" type="pic"/>
          </p:nvPr>
        </p:nvSpPr>
        <p:spPr>
          <a:xfrm rot="-261008">
            <a:off x="2407360" y="921378"/>
            <a:ext cx="4329277" cy="3340715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13231" y="5105398"/>
            <a:ext cx="7717535" cy="1281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Font typeface="Nunito"/>
              <a:buNone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712787" y="4444532"/>
            <a:ext cx="7716837" cy="723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3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Pictures above Ca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9144" y="3810000"/>
            <a:ext cx="9125711" cy="3035300"/>
            <a:chOff x="9144" y="3810000"/>
            <a:chExt cx="9125711" cy="3035300"/>
          </a:xfrm>
        </p:grpSpPr>
        <p:sp>
          <p:nvSpPr>
            <p:cNvPr id="177" name="Shape 177"/>
            <p:cNvSpPr/>
            <p:nvPr/>
          </p:nvSpPr>
          <p:spPr>
            <a:xfrm>
              <a:off x="9144" y="3810000"/>
              <a:ext cx="9125711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78" name="Shape 178"/>
            <p:cNvCxnSpPr/>
            <p:nvPr/>
          </p:nvCxnSpPr>
          <p:spPr>
            <a:xfrm>
              <a:off x="9144" y="3810000"/>
              <a:ext cx="9125711" cy="1587"/>
            </a:xfrm>
            <a:prstGeom prst="straightConnector1">
              <a:avLst/>
            </a:prstGeom>
            <a:noFill/>
            <a:ln cap="flat" cmpd="sng" w="25400">
              <a:solidFill>
                <a:schemeClr val="accent2">
                  <a:alpha val="4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" name="Shape 179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  <p:sp>
        <p:nvSpPr>
          <p:cNvPr id="182" name="Shape 182"/>
          <p:cNvSpPr/>
          <p:nvPr>
            <p:ph idx="2" type="pic"/>
          </p:nvPr>
        </p:nvSpPr>
        <p:spPr>
          <a:xfrm rot="-261008">
            <a:off x="4305320" y="997811"/>
            <a:ext cx="4329277" cy="3178753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13231" y="5105398"/>
            <a:ext cx="7717535" cy="1281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Font typeface="Nunito"/>
              <a:buNone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712787" y="4444532"/>
            <a:ext cx="7716837" cy="723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3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5" name="Shape 185"/>
          <p:cNvSpPr/>
          <p:nvPr>
            <p:ph idx="3" type="pic"/>
          </p:nvPr>
        </p:nvSpPr>
        <p:spPr>
          <a:xfrm rot="153739">
            <a:off x="451737" y="946831"/>
            <a:ext cx="4329277" cy="3178754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 rot="5400000">
            <a:off x="2876877" y="848052"/>
            <a:ext cx="3388658" cy="7716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61925" lvl="1" marL="63182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7780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68275" lvl="3" marL="119697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84150" lvl="4" marL="1492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74625" lvl="5" marL="17748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176213" lvl="6" marL="2055813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185738" lvl="7" marL="2344738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174625" lvl="8" marL="26257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7299292" y="443752"/>
            <a:ext cx="1535425" cy="6400799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 rot="5400000">
            <a:off x="5297424" y="2935223"/>
            <a:ext cx="5486399" cy="1444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 rot="5400000">
            <a:off x="1156493" y="739634"/>
            <a:ext cx="5217458" cy="6104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49225" lvl="1" marL="63182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6510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68275" lvl="3" marL="119697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84150" lvl="4" marL="1492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74625" lvl="5" marL="17748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176213" lvl="6" marL="2055813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185738" lvl="7" marL="2344738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174625" lvl="8" marL="26257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12787" y="3012141"/>
            <a:ext cx="7716837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49225" lvl="1" marL="63182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6510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68275" lvl="3" marL="119697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84150" lvl="4" marL="1492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74625" lvl="5" marL="17748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176213" lvl="6" marL="2055813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185738" lvl="7" marL="2344738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174625" lvl="8" marL="26257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rot="-5940000">
            <a:off x="5179559" y="1837493"/>
            <a:ext cx="1040883" cy="7134812"/>
          </a:xfrm>
          <a:custGeom>
            <a:pathLst>
              <a:path extrusionOk="0" h="120000" w="120000">
                <a:moveTo>
                  <a:pt x="0" y="117260"/>
                </a:moveTo>
                <a:lnTo>
                  <a:pt x="0" y="117260"/>
                </a:lnTo>
                <a:lnTo>
                  <a:pt x="0" y="117260"/>
                </a:lnTo>
                <a:lnTo>
                  <a:pt x="0" y="8381"/>
                </a:lnTo>
                <a:cubicBezTo>
                  <a:pt x="0" y="6158"/>
                  <a:pt x="6052" y="4026"/>
                  <a:pt x="16826" y="2454"/>
                </a:cubicBezTo>
                <a:cubicBezTo>
                  <a:pt x="27600" y="883"/>
                  <a:pt x="42213" y="0"/>
                  <a:pt x="57450" y="0"/>
                </a:cubicBezTo>
                <a:lnTo>
                  <a:pt x="57450" y="0"/>
                </a:lnTo>
                <a:lnTo>
                  <a:pt x="57450" y="0"/>
                </a:lnTo>
                <a:cubicBezTo>
                  <a:pt x="72686" y="0"/>
                  <a:pt x="87299" y="883"/>
                  <a:pt x="98073" y="2454"/>
                </a:cubicBezTo>
                <a:cubicBezTo>
                  <a:pt x="108847" y="4026"/>
                  <a:pt x="114900" y="6158"/>
                  <a:pt x="114900" y="8381"/>
                </a:cubicBezTo>
                <a:cubicBezTo>
                  <a:pt x="118759" y="27972"/>
                  <a:pt x="119617" y="98689"/>
                  <a:pt x="120000" y="120000"/>
                </a:cubicBezTo>
              </a:path>
            </a:pathLst>
          </a:custGeom>
          <a:solidFill>
            <a:schemeClr val="dk2">
              <a:alpha val="60000"/>
            </a:schemeClr>
          </a:solidFill>
          <a:ln cap="flat" cmpd="sng" w="31750">
            <a:solidFill>
              <a:schemeClr val="lt2">
                <a:alpha val="6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TitleSlideOverlay.png"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Shape 73"/>
          <p:cNvGrpSpPr/>
          <p:nvPr/>
        </p:nvGrpSpPr>
        <p:grpSpPr>
          <a:xfrm>
            <a:off x="784582" y="-1221043"/>
            <a:ext cx="5811455" cy="2952861"/>
            <a:chOff x="784582" y="-1221043"/>
            <a:chExt cx="5811455" cy="2952861"/>
          </a:xfrm>
        </p:grpSpPr>
        <p:sp>
          <p:nvSpPr>
            <p:cNvPr id="74" name="Shape 74"/>
            <p:cNvSpPr/>
            <p:nvPr/>
          </p:nvSpPr>
          <p:spPr>
            <a:xfrm>
              <a:off x="2382982" y="1122217"/>
              <a:ext cx="609599" cy="60959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856953" y="76200"/>
              <a:ext cx="1023669" cy="838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48131" y="46401"/>
              <a:ext cx="1023669" cy="867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219200" y="-765131"/>
              <a:ext cx="3505316" cy="1521076"/>
            </a:xfrm>
            <a:prstGeom prst="pie">
              <a:avLst>
                <a:gd fmla="val 22874" name="adj1"/>
                <a:gd fmla="val 10801881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345119" y="141182"/>
              <a:ext cx="1023669" cy="95293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9130023">
              <a:off x="1178779" y="-178448"/>
              <a:ext cx="1133351" cy="831645"/>
            </a:xfrm>
            <a:prstGeom prst="arc">
              <a:avLst>
                <a:gd fmla="val 11101214" name="adj1"/>
                <a:gd fmla="val 21230192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60000">
              <a:off x="787877" y="-198453"/>
              <a:ext cx="381000" cy="381000"/>
            </a:xfrm>
            <a:prstGeom prst="pie">
              <a:avLst>
                <a:gd fmla="val 21598475" name="adj1"/>
                <a:gd fmla="val 10634284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6387309">
              <a:off x="4862249" y="-839605"/>
              <a:ext cx="1453063" cy="1671367"/>
            </a:xfrm>
            <a:prstGeom prst="arc">
              <a:avLst>
                <a:gd fmla="val 15214126" name="adj1"/>
                <a:gd fmla="val 4414917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362575" y="461225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800600" y="152400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6387309">
              <a:off x="3396215" y="-1040839"/>
              <a:ext cx="1905868" cy="2047338"/>
            </a:xfrm>
            <a:prstGeom prst="arc">
              <a:avLst>
                <a:gd fmla="val 15243146" name="adj1"/>
                <a:gd fmla="val 436902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115050" y="590550"/>
              <a:ext cx="152399" cy="152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87" name="Shape 87"/>
          <p:cNvSpPr/>
          <p:nvPr/>
        </p:nvSpPr>
        <p:spPr>
          <a:xfrm rot="-5940000">
            <a:off x="5752786" y="67656"/>
            <a:ext cx="967011" cy="6030347"/>
          </a:xfrm>
          <a:custGeom>
            <a:pathLst>
              <a:path extrusionOk="0" h="120000" w="120000">
                <a:moveTo>
                  <a:pt x="0" y="117190"/>
                </a:moveTo>
                <a:lnTo>
                  <a:pt x="0" y="117190"/>
                </a:lnTo>
                <a:lnTo>
                  <a:pt x="0" y="117190"/>
                </a:lnTo>
                <a:lnTo>
                  <a:pt x="0" y="8680"/>
                </a:lnTo>
                <a:cubicBezTo>
                  <a:pt x="0" y="6378"/>
                  <a:pt x="6003" y="4170"/>
                  <a:pt x="16689" y="2542"/>
                </a:cubicBezTo>
                <a:cubicBezTo>
                  <a:pt x="27375" y="914"/>
                  <a:pt x="41869" y="0"/>
                  <a:pt x="56981" y="0"/>
                </a:cubicBezTo>
                <a:lnTo>
                  <a:pt x="56981" y="0"/>
                </a:lnTo>
                <a:lnTo>
                  <a:pt x="56981" y="0"/>
                </a:lnTo>
                <a:cubicBezTo>
                  <a:pt x="72094" y="0"/>
                  <a:pt x="86587" y="914"/>
                  <a:pt x="97274" y="2542"/>
                </a:cubicBezTo>
                <a:cubicBezTo>
                  <a:pt x="107960" y="4170"/>
                  <a:pt x="113963" y="6378"/>
                  <a:pt x="113963" y="8680"/>
                </a:cubicBezTo>
                <a:cubicBezTo>
                  <a:pt x="117551" y="28282"/>
                  <a:pt x="108474" y="85930"/>
                  <a:pt x="120000" y="119999"/>
                </a:cubicBezTo>
              </a:path>
            </a:pathLst>
          </a:custGeom>
          <a:solidFill>
            <a:srgbClr val="BFE3F6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Shape 88"/>
          <p:cNvSpPr/>
          <p:nvPr/>
        </p:nvSpPr>
        <p:spPr>
          <a:xfrm rot="-5930880">
            <a:off x="4038985" y="-17104"/>
            <a:ext cx="1788669" cy="8821161"/>
          </a:xfrm>
          <a:custGeom>
            <a:pathLst>
              <a:path extrusionOk="0" h="120000" w="120000">
                <a:moveTo>
                  <a:pt x="3846" y="115994"/>
                </a:moveTo>
                <a:lnTo>
                  <a:pt x="0" y="14482"/>
                </a:lnTo>
                <a:cubicBezTo>
                  <a:pt x="0" y="10641"/>
                  <a:pt x="6321" y="6957"/>
                  <a:pt x="17573" y="4241"/>
                </a:cubicBezTo>
                <a:cubicBezTo>
                  <a:pt x="28825" y="1525"/>
                  <a:pt x="44087" y="0"/>
                  <a:pt x="60000" y="0"/>
                </a:cubicBezTo>
                <a:lnTo>
                  <a:pt x="60000" y="0"/>
                </a:lnTo>
                <a:lnTo>
                  <a:pt x="60000" y="0"/>
                </a:lnTo>
                <a:cubicBezTo>
                  <a:pt x="75913" y="0"/>
                  <a:pt x="91174" y="1525"/>
                  <a:pt x="102426" y="4241"/>
                </a:cubicBezTo>
                <a:cubicBezTo>
                  <a:pt x="113678" y="6958"/>
                  <a:pt x="120000" y="10641"/>
                  <a:pt x="119999" y="14482"/>
                </a:cubicBezTo>
                <a:cubicBezTo>
                  <a:pt x="119999" y="49655"/>
                  <a:pt x="120000" y="84827"/>
                  <a:pt x="120000" y="120000"/>
                </a:cubicBezTo>
                <a:lnTo>
                  <a:pt x="120000" y="120000"/>
                </a:lnTo>
              </a:path>
            </a:pathLst>
          </a:cu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Shape 89"/>
          <p:cNvSpPr/>
          <p:nvPr/>
        </p:nvSpPr>
        <p:spPr>
          <a:xfrm rot="-5940000">
            <a:off x="6127954" y="621076"/>
            <a:ext cx="932369" cy="5296610"/>
          </a:xfrm>
          <a:custGeom>
            <a:pathLst>
              <a:path extrusionOk="0" h="120000" w="120000">
                <a:moveTo>
                  <a:pt x="0" y="117190"/>
                </a:moveTo>
                <a:lnTo>
                  <a:pt x="0" y="117190"/>
                </a:lnTo>
                <a:lnTo>
                  <a:pt x="0" y="117190"/>
                </a:lnTo>
                <a:lnTo>
                  <a:pt x="0" y="8680"/>
                </a:lnTo>
                <a:cubicBezTo>
                  <a:pt x="0" y="6378"/>
                  <a:pt x="6003" y="4170"/>
                  <a:pt x="16689" y="2542"/>
                </a:cubicBezTo>
                <a:cubicBezTo>
                  <a:pt x="27375" y="914"/>
                  <a:pt x="41869" y="0"/>
                  <a:pt x="56981" y="0"/>
                </a:cubicBezTo>
                <a:lnTo>
                  <a:pt x="56981" y="0"/>
                </a:lnTo>
                <a:lnTo>
                  <a:pt x="56981" y="0"/>
                </a:lnTo>
                <a:cubicBezTo>
                  <a:pt x="72094" y="0"/>
                  <a:pt x="86587" y="914"/>
                  <a:pt x="97274" y="2542"/>
                </a:cubicBezTo>
                <a:cubicBezTo>
                  <a:pt x="107960" y="4170"/>
                  <a:pt x="113963" y="6378"/>
                  <a:pt x="113963" y="8680"/>
                </a:cubicBezTo>
                <a:cubicBezTo>
                  <a:pt x="117551" y="28282"/>
                  <a:pt x="108474" y="85930"/>
                  <a:pt x="120000" y="119999"/>
                </a:cubicBezTo>
              </a:path>
            </a:pathLst>
          </a:cu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Shape 90"/>
          <p:cNvSpPr/>
          <p:nvPr/>
        </p:nvSpPr>
        <p:spPr>
          <a:xfrm rot="-5940000">
            <a:off x="5624127" y="78644"/>
            <a:ext cx="962832" cy="6320185"/>
          </a:xfrm>
          <a:custGeom>
            <a:pathLst>
              <a:path extrusionOk="0" h="120000" w="120000">
                <a:moveTo>
                  <a:pt x="0" y="117190"/>
                </a:moveTo>
                <a:lnTo>
                  <a:pt x="0" y="117190"/>
                </a:lnTo>
                <a:lnTo>
                  <a:pt x="0" y="117190"/>
                </a:lnTo>
                <a:lnTo>
                  <a:pt x="0" y="8680"/>
                </a:lnTo>
                <a:cubicBezTo>
                  <a:pt x="0" y="6378"/>
                  <a:pt x="6003" y="4170"/>
                  <a:pt x="16689" y="2542"/>
                </a:cubicBezTo>
                <a:cubicBezTo>
                  <a:pt x="27375" y="914"/>
                  <a:pt x="41869" y="0"/>
                  <a:pt x="56981" y="0"/>
                </a:cubicBezTo>
                <a:lnTo>
                  <a:pt x="56981" y="0"/>
                </a:lnTo>
                <a:lnTo>
                  <a:pt x="56981" y="0"/>
                </a:lnTo>
                <a:cubicBezTo>
                  <a:pt x="72094" y="0"/>
                  <a:pt x="86587" y="914"/>
                  <a:pt x="97274" y="2542"/>
                </a:cubicBezTo>
                <a:cubicBezTo>
                  <a:pt x="107960" y="4170"/>
                  <a:pt x="113963" y="6378"/>
                  <a:pt x="113963" y="8680"/>
                </a:cubicBezTo>
                <a:cubicBezTo>
                  <a:pt x="117551" y="28282"/>
                  <a:pt x="108474" y="85930"/>
                  <a:pt x="120000" y="119999"/>
                </a:cubicBezTo>
              </a:path>
            </a:pathLst>
          </a:custGeom>
          <a:solidFill>
            <a:srgbClr val="073779">
              <a:alpha val="49803"/>
            </a:srgbClr>
          </a:solidFill>
          <a:ln cap="flat" cmpd="sng" w="25400">
            <a:solidFill>
              <a:schemeClr val="accent2">
                <a:alpha val="4980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Shape 91"/>
          <p:cNvSpPr/>
          <p:nvPr/>
        </p:nvSpPr>
        <p:spPr>
          <a:xfrm rot="-5940000">
            <a:off x="6395226" y="411412"/>
            <a:ext cx="552099" cy="5104822"/>
          </a:xfrm>
          <a:custGeom>
            <a:pathLst>
              <a:path extrusionOk="0" h="120000" w="120000">
                <a:moveTo>
                  <a:pt x="0" y="117796"/>
                </a:moveTo>
                <a:lnTo>
                  <a:pt x="0" y="117796"/>
                </a:lnTo>
                <a:lnTo>
                  <a:pt x="0" y="5905"/>
                </a:lnTo>
                <a:cubicBezTo>
                  <a:pt x="0" y="4339"/>
                  <a:pt x="5758" y="2837"/>
                  <a:pt x="16008" y="1729"/>
                </a:cubicBezTo>
                <a:cubicBezTo>
                  <a:pt x="26258" y="622"/>
                  <a:pt x="40159" y="0"/>
                  <a:pt x="54655" y="0"/>
                </a:cubicBezTo>
                <a:lnTo>
                  <a:pt x="54655" y="0"/>
                </a:lnTo>
                <a:cubicBezTo>
                  <a:pt x="69150" y="0"/>
                  <a:pt x="83052" y="622"/>
                  <a:pt x="93302" y="1729"/>
                </a:cubicBezTo>
                <a:cubicBezTo>
                  <a:pt x="103552" y="2837"/>
                  <a:pt x="109310" y="4339"/>
                  <a:pt x="109310" y="5905"/>
                </a:cubicBezTo>
                <a:cubicBezTo>
                  <a:pt x="114813" y="43783"/>
                  <a:pt x="116512" y="118341"/>
                  <a:pt x="120000" y="120000"/>
                </a:cubicBezTo>
              </a:path>
            </a:pathLst>
          </a:custGeom>
          <a:solidFill>
            <a:schemeClr val="accent1">
              <a:alpha val="29803"/>
            </a:schemeClr>
          </a:solidFill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Shape 92"/>
          <p:cNvSpPr/>
          <p:nvPr/>
        </p:nvSpPr>
        <p:spPr>
          <a:xfrm rot="-5940000">
            <a:off x="7468982" y="1865445"/>
            <a:ext cx="528236" cy="2948567"/>
          </a:xfrm>
          <a:custGeom>
            <a:pathLst>
              <a:path extrusionOk="0" h="120000" w="120000">
                <a:moveTo>
                  <a:pt x="74" y="116395"/>
                </a:moveTo>
                <a:cubicBezTo>
                  <a:pt x="49" y="81004"/>
                  <a:pt x="24" y="45614"/>
                  <a:pt x="0" y="10223"/>
                </a:cubicBezTo>
                <a:cubicBezTo>
                  <a:pt x="0" y="7512"/>
                  <a:pt x="6018" y="4911"/>
                  <a:pt x="16731" y="2994"/>
                </a:cubicBezTo>
                <a:cubicBezTo>
                  <a:pt x="27444" y="1077"/>
                  <a:pt x="41974" y="0"/>
                  <a:pt x="57124" y="0"/>
                </a:cubicBezTo>
                <a:lnTo>
                  <a:pt x="57124" y="0"/>
                </a:lnTo>
                <a:cubicBezTo>
                  <a:pt x="72274" y="0"/>
                  <a:pt x="86804" y="1077"/>
                  <a:pt x="97517" y="2994"/>
                </a:cubicBezTo>
                <a:cubicBezTo>
                  <a:pt x="108230" y="4911"/>
                  <a:pt x="114248" y="7512"/>
                  <a:pt x="114248" y="10223"/>
                </a:cubicBezTo>
                <a:cubicBezTo>
                  <a:pt x="120000" y="75801"/>
                  <a:pt x="114880" y="37324"/>
                  <a:pt x="119106" y="119999"/>
                </a:cubicBezTo>
              </a:path>
            </a:pathLst>
          </a:custGeom>
          <a:solidFill>
            <a:schemeClr val="accent1"/>
          </a:solidFill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Shape 93"/>
          <p:cNvSpPr txBox="1"/>
          <p:nvPr>
            <p:ph type="ctrTitle"/>
          </p:nvPr>
        </p:nvSpPr>
        <p:spPr>
          <a:xfrm rot="-557688">
            <a:off x="1248863" y="3564660"/>
            <a:ext cx="7324068" cy="16126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 rot="-531448">
            <a:off x="914504" y="836685"/>
            <a:ext cx="3923710" cy="2804658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Font typeface="Nunito"/>
              <a:buNone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" name="Shape 9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 rot="-540000">
            <a:off x="2550459" y="4990824"/>
            <a:ext cx="64007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22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20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tionHeaderOverlay.png"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 rot="4809906">
            <a:off x="3408662" y="1817251"/>
            <a:ext cx="1100208" cy="8104720"/>
          </a:xfrm>
          <a:custGeom>
            <a:pathLst>
              <a:path extrusionOk="0" h="120000" w="120000">
                <a:moveTo>
                  <a:pt x="58178" y="0"/>
                </a:moveTo>
                <a:lnTo>
                  <a:pt x="58178" y="0"/>
                </a:lnTo>
                <a:cubicBezTo>
                  <a:pt x="73607" y="0"/>
                  <a:pt x="88405" y="832"/>
                  <a:pt x="99316" y="2313"/>
                </a:cubicBezTo>
                <a:cubicBezTo>
                  <a:pt x="110226" y="3794"/>
                  <a:pt x="115071" y="5783"/>
                  <a:pt x="116356" y="7897"/>
                </a:cubicBezTo>
                <a:cubicBezTo>
                  <a:pt x="116316" y="39673"/>
                  <a:pt x="119291" y="99377"/>
                  <a:pt x="120000" y="100025"/>
                </a:cubicBezTo>
                <a:lnTo>
                  <a:pt x="92559" y="120000"/>
                </a:lnTo>
                <a:lnTo>
                  <a:pt x="1939" y="118077"/>
                </a:lnTo>
                <a:cubicBezTo>
                  <a:pt x="1293" y="81350"/>
                  <a:pt x="646" y="44624"/>
                  <a:pt x="0" y="7897"/>
                </a:cubicBezTo>
                <a:cubicBezTo>
                  <a:pt x="0" y="5803"/>
                  <a:pt x="6129" y="3794"/>
                  <a:pt x="17040" y="2313"/>
                </a:cubicBezTo>
                <a:cubicBezTo>
                  <a:pt x="27950" y="832"/>
                  <a:pt x="42748" y="0"/>
                  <a:pt x="58178" y="0"/>
                </a:cubicBezTo>
                <a:lnTo>
                  <a:pt x="58178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 cap="flat" cmpd="sng" w="31750">
            <a:solidFill>
              <a:schemeClr val="accent2">
                <a:alpha val="2980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Shape 100"/>
          <p:cNvSpPr/>
          <p:nvPr/>
        </p:nvSpPr>
        <p:spPr>
          <a:xfrm rot="4800000">
            <a:off x="3393402" y="-445314"/>
            <a:ext cx="2008191" cy="9264099"/>
          </a:xfrm>
          <a:custGeom>
            <a:pathLst>
              <a:path extrusionOk="0" h="120000" w="120000">
                <a:moveTo>
                  <a:pt x="5081" y="115508"/>
                </a:moveTo>
                <a:lnTo>
                  <a:pt x="0" y="14482"/>
                </a:lnTo>
                <a:cubicBezTo>
                  <a:pt x="0" y="10641"/>
                  <a:pt x="6321" y="6957"/>
                  <a:pt x="17573" y="4241"/>
                </a:cubicBezTo>
                <a:cubicBezTo>
                  <a:pt x="28825" y="1525"/>
                  <a:pt x="44087" y="0"/>
                  <a:pt x="60000" y="0"/>
                </a:cubicBezTo>
                <a:lnTo>
                  <a:pt x="60000" y="0"/>
                </a:lnTo>
                <a:lnTo>
                  <a:pt x="60000" y="0"/>
                </a:lnTo>
                <a:cubicBezTo>
                  <a:pt x="75913" y="0"/>
                  <a:pt x="91174" y="1525"/>
                  <a:pt x="102426" y="4241"/>
                </a:cubicBezTo>
                <a:cubicBezTo>
                  <a:pt x="113678" y="6958"/>
                  <a:pt x="120000" y="10641"/>
                  <a:pt x="119999" y="14482"/>
                </a:cubicBezTo>
                <a:cubicBezTo>
                  <a:pt x="119999" y="49655"/>
                  <a:pt x="120000" y="84827"/>
                  <a:pt x="120000" y="120000"/>
                </a:cubicBezTo>
                <a:lnTo>
                  <a:pt x="120000" y="120000"/>
                </a:lnTo>
              </a:path>
            </a:pathLst>
          </a:custGeom>
          <a:solidFill>
            <a:srgbClr val="073779">
              <a:alpha val="80000"/>
            </a:srgbClr>
          </a:solidFill>
          <a:ln cap="flat" cmpd="sng" w="25400">
            <a:solidFill>
              <a:schemeClr val="accent2">
                <a:alpha val="6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 rot="-600000">
            <a:off x="887171" y="5303002"/>
            <a:ext cx="6904500" cy="97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Nunito"/>
              <a:buNone/>
              <a:defRPr b="1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Nunito"/>
              <a:buNone/>
              <a:defRPr b="1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102" name="Shape 102"/>
          <p:cNvGrpSpPr/>
          <p:nvPr/>
        </p:nvGrpSpPr>
        <p:grpSpPr>
          <a:xfrm>
            <a:off x="2741956" y="-1232574"/>
            <a:ext cx="4643949" cy="2985174"/>
            <a:chOff x="2741956" y="-1232574"/>
            <a:chExt cx="4643949" cy="2985174"/>
          </a:xfrm>
        </p:grpSpPr>
        <p:sp>
          <p:nvSpPr>
            <p:cNvPr id="103" name="Shape 103"/>
            <p:cNvSpPr/>
            <p:nvPr/>
          </p:nvSpPr>
          <p:spPr>
            <a:xfrm>
              <a:off x="4495800" y="1143000"/>
              <a:ext cx="609599" cy="60959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104" name="Shape 104"/>
            <p:cNvGrpSpPr/>
            <p:nvPr/>
          </p:nvGrpSpPr>
          <p:grpSpPr>
            <a:xfrm flipH="1">
              <a:off x="2741956" y="-933103"/>
              <a:ext cx="2014512" cy="1892938"/>
              <a:chOff x="6843860" y="-944464"/>
              <a:chExt cx="2014512" cy="1892938"/>
            </a:xfrm>
          </p:grpSpPr>
          <p:sp>
            <p:nvSpPr>
              <p:cNvPr id="105" name="Shape 105"/>
              <p:cNvSpPr/>
              <p:nvPr/>
            </p:nvSpPr>
            <p:spPr>
              <a:xfrm rot="6387309">
                <a:off x="7124584" y="-846654"/>
                <a:ext cx="1453063" cy="1671367"/>
              </a:xfrm>
              <a:prstGeom prst="arc">
                <a:avLst>
                  <a:gd fmla="val 15179737" name="adj1"/>
                  <a:gd fmla="val 4448027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7624910" y="304800"/>
                <a:ext cx="756422" cy="64367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7062935" y="145351"/>
                <a:ext cx="756422" cy="64367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>
              <a:off x="3235521" y="-1232574"/>
              <a:ext cx="4150383" cy="2407745"/>
              <a:chOff x="3312526" y="-1228092"/>
              <a:chExt cx="4550632" cy="2407745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fmla="val 22874" name="adj1"/>
                  <a:gd fmla="val 10786258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607455" y="134133"/>
                <a:ext cx="1023669" cy="95293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 rot="-9130023">
                <a:off x="3441114" y="-185498"/>
                <a:ext cx="1133351" cy="831645"/>
              </a:xfrm>
              <a:prstGeom prst="arc">
                <a:avLst>
                  <a:gd fmla="val 11101214" name="adj1"/>
                  <a:gd fmla="val 21230192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 rot="6387309">
                <a:off x="5658550" y="-1047888"/>
                <a:ext cx="1905868" cy="2047338"/>
              </a:xfrm>
              <a:prstGeom prst="arc">
                <a:avLst>
                  <a:gd fmla="val 15243146" name="adj1"/>
                  <a:gd fmla="val 436902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113" name="Shape 113"/>
            <p:cNvSpPr/>
            <p:nvPr/>
          </p:nvSpPr>
          <p:spPr>
            <a:xfrm>
              <a:off x="3063127" y="89646"/>
              <a:ext cx="267260" cy="2672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3981558">
              <a:off x="2809658" y="-85690"/>
              <a:ext cx="182879" cy="2286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5" name="Shape 115"/>
          <p:cNvSpPr/>
          <p:nvPr/>
        </p:nvSpPr>
        <p:spPr>
          <a:xfrm rot="4733987">
            <a:off x="1458980" y="2141099"/>
            <a:ext cx="809713" cy="2607556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>
              <a:alpha val="64705"/>
            </a:schemeClr>
          </a:solidFill>
          <a:ln cap="flat" cmpd="sng" w="25400">
            <a:solidFill>
              <a:schemeClr val="accent2">
                <a:alpha val="64705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Shape 116"/>
          <p:cNvSpPr/>
          <p:nvPr/>
        </p:nvSpPr>
        <p:spPr>
          <a:xfrm rot="4733987">
            <a:off x="814849" y="2202341"/>
            <a:ext cx="699135" cy="2512598"/>
          </a:xfrm>
          <a:custGeom>
            <a:pathLst>
              <a:path extrusionOk="0" h="120000" w="120000">
                <a:moveTo>
                  <a:pt x="0" y="112573"/>
                </a:moveTo>
                <a:lnTo>
                  <a:pt x="2986" y="17680"/>
                </a:lnTo>
                <a:cubicBezTo>
                  <a:pt x="2986" y="12991"/>
                  <a:pt x="8996" y="8494"/>
                  <a:pt x="19696" y="5178"/>
                </a:cubicBezTo>
                <a:cubicBezTo>
                  <a:pt x="30395" y="1862"/>
                  <a:pt x="44906" y="0"/>
                  <a:pt x="60037" y="0"/>
                </a:cubicBezTo>
                <a:lnTo>
                  <a:pt x="60037" y="0"/>
                </a:lnTo>
                <a:lnTo>
                  <a:pt x="60037" y="0"/>
                </a:lnTo>
                <a:cubicBezTo>
                  <a:pt x="75168" y="0"/>
                  <a:pt x="89679" y="1862"/>
                  <a:pt x="100378" y="5178"/>
                </a:cubicBezTo>
                <a:cubicBezTo>
                  <a:pt x="111077" y="8494"/>
                  <a:pt x="117088" y="12991"/>
                  <a:pt x="117088" y="17680"/>
                </a:cubicBezTo>
                <a:cubicBezTo>
                  <a:pt x="120000" y="36817"/>
                  <a:pt x="117689" y="98683"/>
                  <a:pt x="117847" y="120000"/>
                </a:cubicBezTo>
              </a:path>
            </a:pathLst>
          </a:custGeom>
          <a:solidFill>
            <a:schemeClr val="accent1"/>
          </a:solidFill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Shape 117"/>
          <p:cNvSpPr/>
          <p:nvPr/>
        </p:nvSpPr>
        <p:spPr>
          <a:xfrm rot="4733987">
            <a:off x="390772" y="3357640"/>
            <a:ext cx="379174" cy="1207374"/>
          </a:xfrm>
          <a:custGeom>
            <a:pathLst>
              <a:path extrusionOk="0" h="120000" w="120000">
                <a:moveTo>
                  <a:pt x="0" y="113183"/>
                </a:moveTo>
                <a:lnTo>
                  <a:pt x="156" y="18818"/>
                </a:lnTo>
                <a:cubicBezTo>
                  <a:pt x="156" y="13827"/>
                  <a:pt x="6469" y="9040"/>
                  <a:pt x="17706" y="5511"/>
                </a:cubicBezTo>
                <a:cubicBezTo>
                  <a:pt x="28944" y="1982"/>
                  <a:pt x="44185" y="0"/>
                  <a:pt x="60078" y="0"/>
                </a:cubicBezTo>
                <a:lnTo>
                  <a:pt x="60078" y="0"/>
                </a:lnTo>
                <a:cubicBezTo>
                  <a:pt x="75970" y="0"/>
                  <a:pt x="91211" y="1982"/>
                  <a:pt x="102449" y="5511"/>
                </a:cubicBezTo>
                <a:cubicBezTo>
                  <a:pt x="113686" y="9040"/>
                  <a:pt x="120000" y="13827"/>
                  <a:pt x="120000" y="18818"/>
                </a:cubicBezTo>
                <a:lnTo>
                  <a:pt x="117096" y="120000"/>
                </a:lnTo>
              </a:path>
            </a:pathLst>
          </a:custGeom>
          <a:solidFill>
            <a:schemeClr val="accent1"/>
          </a:solidFill>
          <a:ln cap="flat" cmpd="sng" w="635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 rot="-600000">
            <a:off x="600152" y="3389654"/>
            <a:ext cx="7622160" cy="16795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99247" y="3024188"/>
            <a:ext cx="3657600" cy="3376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74625" lvl="1" marL="63182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7780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68275" lvl="3" marL="119697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84150" lvl="4" marL="1492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74625" lvl="5" marL="17748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176213" lvl="6" marL="2055813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185738" lvl="7" marL="2344738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174625" lvl="8" marL="26257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751294" y="3024188"/>
            <a:ext cx="3657600" cy="3376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74625" lvl="1" marL="63182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7780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68275" lvl="3" marL="119697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84150" lvl="4" marL="1492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74625" lvl="5" marL="17748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176213" lvl="6" marL="2055813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185738" lvl="7" marL="2344738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174625" lvl="8" marL="26257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/>
          <p:nvPr>
            <p:ph idx="1" type="body"/>
          </p:nvPr>
        </p:nvSpPr>
        <p:spPr>
          <a:xfrm>
            <a:off x="712787" y="2895600"/>
            <a:ext cx="3657600" cy="685799"/>
          </a:xfrm>
          <a:prstGeom prst="roundRect">
            <a:avLst>
              <a:gd fmla="val 50000" name="adj"/>
            </a:avLst>
          </a:prstGeom>
          <a:solidFill>
            <a:schemeClr val="accent1">
              <a:alpha val="80000"/>
            </a:schemeClr>
          </a:solidFill>
          <a:ln cap="flat" cmpd="sng" w="9525">
            <a:solidFill>
              <a:schemeClr val="accent2">
                <a:alpha val="8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1" i="0" sz="2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712787" y="3657600"/>
            <a:ext cx="36576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74625" lvl="1" marL="63182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7780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68275" lvl="3" marL="119697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84150" lvl="4" marL="1492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87325" lvl="5" marL="17748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188913" lvl="6" marL="2055813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198438" lvl="7" marL="2344738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187325" lvl="8" marL="26257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3" name="Shape 133"/>
          <p:cNvSpPr/>
          <p:nvPr>
            <p:ph idx="3" type="body"/>
          </p:nvPr>
        </p:nvSpPr>
        <p:spPr>
          <a:xfrm>
            <a:off x="4773705" y="2895600"/>
            <a:ext cx="3657600" cy="685799"/>
          </a:xfrm>
          <a:prstGeom prst="roundRect">
            <a:avLst>
              <a:gd fmla="val 50000" name="adj"/>
            </a:avLst>
          </a:prstGeom>
          <a:solidFill>
            <a:schemeClr val="accent1">
              <a:alpha val="80000"/>
            </a:schemeClr>
          </a:solidFill>
          <a:ln cap="flat" cmpd="sng" w="9525">
            <a:solidFill>
              <a:schemeClr val="accent2">
                <a:alpha val="8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1" i="0" sz="2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4" type="body"/>
          </p:nvPr>
        </p:nvSpPr>
        <p:spPr>
          <a:xfrm>
            <a:off x="4773705" y="3657600"/>
            <a:ext cx="36576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74625" lvl="1" marL="63182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7780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68275" lvl="3" marL="119697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84150" lvl="4" marL="1492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87325" lvl="5" marL="17748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188913" lvl="6" marL="2055813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198438" lvl="7" marL="2344738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187325" lvl="8" marL="26257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66712" y="1447800"/>
            <a:ext cx="3748087" cy="4800600"/>
          </a:xfrm>
          <a:prstGeom prst="roundRect">
            <a:avLst>
              <a:gd fmla="val 16667" name="adj"/>
            </a:avLst>
          </a:prstGeom>
          <a:solidFill>
            <a:schemeClr val="accent1">
              <a:alpha val="60000"/>
            </a:schemeClr>
          </a:solidFill>
          <a:ln cap="flat" cmpd="sng" w="63500">
            <a:solidFill>
              <a:schemeClr val="accent2">
                <a:alpha val="6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33399" y="1676400"/>
            <a:ext cx="3429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04766" y="990600"/>
            <a:ext cx="4258233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74625" lvl="1" marL="63182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7780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68275" lvl="3" marL="119697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84150" lvl="4" marL="1492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74625" lvl="5" marL="17748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176213" lvl="6" marL="2055813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185738" lvl="7" marL="2344738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174625" lvl="8" marL="26257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533400" y="2850775"/>
            <a:ext cx="3429000" cy="316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Nunito"/>
              <a:buNone/>
              <a:defRPr b="1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57C9FF"/>
            </a:gs>
            <a:gs pos="100000">
              <a:srgbClr val="0073B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SlideOverlay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573168" y="-650451"/>
            <a:ext cx="7695675" cy="2026534"/>
            <a:chOff x="-573168" y="-650451"/>
            <a:chExt cx="7695675" cy="2026534"/>
          </a:xfrm>
        </p:grpSpPr>
        <p:grpSp>
          <p:nvGrpSpPr>
            <p:cNvPr id="8" name="Shape 8"/>
            <p:cNvGrpSpPr/>
            <p:nvPr/>
          </p:nvGrpSpPr>
          <p:grpSpPr>
            <a:xfrm>
              <a:off x="-263313" y="-650451"/>
              <a:ext cx="7385821" cy="2026534"/>
              <a:chOff x="-263313" y="-650451"/>
              <a:chExt cx="7385821" cy="2026534"/>
            </a:xfrm>
          </p:grpSpPr>
          <p:sp>
            <p:nvSpPr>
              <p:cNvPr id="9" name="Shape 9"/>
              <p:cNvSpPr/>
              <p:nvPr/>
            </p:nvSpPr>
            <p:spPr>
              <a:xfrm rot="4368687">
                <a:off x="2839420" y="-41329"/>
                <a:ext cx="581934" cy="790090"/>
              </a:xfrm>
              <a:prstGeom prst="ellipse">
                <a:avLst/>
              </a:pr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4576" y="12540"/>
                <a:ext cx="1189423" cy="101213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1" name="Shape 11"/>
              <p:cNvSpPr/>
              <p:nvPr/>
            </p:nvSpPr>
            <p:spPr>
              <a:xfrm rot="6387309">
                <a:off x="5839612" y="-548176"/>
                <a:ext cx="1106353" cy="1194987"/>
              </a:xfrm>
              <a:prstGeom prst="arc">
                <a:avLst>
                  <a:gd fmla="val 15179737" name="adj1"/>
                  <a:gd fmla="val 4448027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5472544" y="62345"/>
                <a:ext cx="609599" cy="49127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-7411" y="-607193"/>
                <a:ext cx="1385455" cy="1205752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1905000" y="-402265"/>
                <a:ext cx="1600199" cy="800099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 rot="2510439">
                <a:off x="170710" y="163548"/>
                <a:ext cx="778551" cy="982317"/>
              </a:xfrm>
              <a:prstGeom prst="ellipse">
                <a:avLst/>
              </a:pr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 rot="-5400000">
                <a:off x="-263313" y="842683"/>
                <a:ext cx="533399" cy="533399"/>
              </a:xfrm>
              <a:prstGeom prst="pie">
                <a:avLst>
                  <a:gd fmla="val 0" name="adj1"/>
                  <a:gd fmla="val 10777084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1558634" y="491274"/>
                <a:ext cx="228600" cy="19452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990600" y="-603972"/>
                <a:ext cx="1385455" cy="1205752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5181600" y="-343142"/>
                <a:ext cx="1600199" cy="685799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5728855" y="62345"/>
                <a:ext cx="685799" cy="53339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6136341" y="-257607"/>
                <a:ext cx="838199" cy="527288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 rot="4368687">
                <a:off x="3664192" y="-146481"/>
                <a:ext cx="581934" cy="909202"/>
              </a:xfrm>
              <a:prstGeom prst="ellipse">
                <a:avLst/>
              </a:pr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4384964" y="-146936"/>
                <a:ext cx="300316" cy="300316"/>
              </a:xfrm>
              <a:prstGeom prst="pie">
                <a:avLst>
                  <a:gd fmla="val 0" name="adj1"/>
                  <a:gd fmla="val 10777084" name="adj2"/>
                </a:avLst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4756592" y="-119227"/>
                <a:ext cx="182879" cy="228600"/>
              </a:xfrm>
              <a:prstGeom prst="pie">
                <a:avLst>
                  <a:gd fmla="val 0" name="adj1"/>
                  <a:gd fmla="val 10777084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fmla="val 0" name="adj1"/>
                  <a:gd fmla="val 10777084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3012141" y="-299171"/>
                <a:ext cx="838199" cy="609599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29" name="Shape 29"/>
            <p:cNvSpPr/>
            <p:nvPr/>
          </p:nvSpPr>
          <p:spPr>
            <a:xfrm rot="-5400000">
              <a:off x="-431058" y="-79767"/>
              <a:ext cx="852055" cy="1136276"/>
            </a:xfrm>
            <a:prstGeom prst="pie">
              <a:avLst>
                <a:gd fmla="val 0" name="adj1"/>
                <a:gd fmla="val 1080006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Nunito"/>
              <a:buNone/>
              <a:defRPr b="1" i="0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12787" y="3012141"/>
            <a:ext cx="7716837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49225" lvl="1" marL="63182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6510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68275" lvl="3" marL="1196975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84150" lvl="4" marL="1492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74625" lvl="5" marL="17748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176213" lvl="6" marL="2055813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185738" lvl="7" marL="2344738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174625" lvl="8" marL="2625725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Nunito"/>
              <a:buChar char="•"/>
              <a:defRPr b="1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77040" y="300689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6200" y="605491"/>
            <a:ext cx="1385887" cy="232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 rot="-557688">
            <a:off x="1022823" y="2961458"/>
            <a:ext cx="7551600" cy="1612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unito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BUDT 758F – Final Presentation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 rot="-540000">
            <a:off x="2550459" y="4704801"/>
            <a:ext cx="64007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Team 5</a:t>
            </a:r>
            <a:r>
              <a:rPr b="1" i="0" lang="en-US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Aanchal K</a:t>
            </a:r>
            <a:r>
              <a:rPr lang="en-US" sz="1200"/>
              <a:t>anodia, Sahil Bareja, Gauri Bhide, Pallavi Kambiri, and Zhe 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unito"/>
              <a:buNone/>
            </a:pPr>
            <a:r>
              <a:rPr b="1" i="0" lang="en-US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12787" y="3012141"/>
            <a:ext cx="7716837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We did well ! Reached near our metrics.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Had a few hiccups, but carved our way out of those and made modifications to our campaign accordingly.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Learnt a lot about Digital Marketing.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!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unito"/>
              <a:buNone/>
            </a:pPr>
            <a:r>
              <a:rPr b="1" i="0" lang="en-US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Campaign Overview: Goals &amp; Strategies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228124" y="3012150"/>
            <a:ext cx="86973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Two main campaigns: Brand awareness (Taiga &amp; TaigaTribe) and Leads (#Taiga sign-ups)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Metrics goals (pre-campaign):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t/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t/>
            </a:r>
            <a:endParaRPr/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What we achieved overall: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0" y="4064050"/>
            <a:ext cx="59626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750" y="5547850"/>
            <a:ext cx="59626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12787" y="1371600"/>
            <a:ext cx="7716900" cy="144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Nunito"/>
              <a:buNone/>
            </a:pPr>
            <a:r>
              <a:rPr lang="en-US"/>
              <a:t>Campaign Overview: Strategies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12787" y="3012141"/>
            <a:ext cx="7716900" cy="33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US" sz="2200"/>
              <a:t>Keywords: Meetings with Taiga CEO, Behavior &amp; Acquisition reports from GA, AdWord Keyword Planner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US" sz="2200"/>
              <a:t>Location targeting</a:t>
            </a:r>
          </a:p>
          <a:p>
            <a:pPr indent="-368300" lvl="0" marL="457200">
              <a:spcBef>
                <a:spcPts val="0"/>
              </a:spcBef>
              <a:buSzPct val="100000"/>
            </a:pPr>
            <a:r>
              <a:rPr lang="en-US" sz="2200"/>
              <a:t>Leveraged Display Networks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12787" y="1371600"/>
            <a:ext cx="7716900" cy="144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Campaign Overview: Operational Details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12787" y="3012141"/>
            <a:ext cx="7716900" cy="33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Campaign dates: 20th April - 2nd May (~ 11 days)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/>
              <a:t>Money spent: ~ $249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/>
              <a:t>Campaign structure: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US" sz="2200"/>
              <a:t>Taiga Brand Awareness: Services offered - Agile, Services offered - Task Board, Services offered - PM</a:t>
            </a:r>
          </a:p>
          <a:p>
            <a:pPr indent="-368300" lvl="0" marL="457200">
              <a:spcBef>
                <a:spcPts val="0"/>
              </a:spcBef>
              <a:buSzPct val="100000"/>
            </a:pPr>
            <a:r>
              <a:rPr lang="en-US" sz="2200"/>
              <a:t>Taiga Leads - Sign-ups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12787" y="1371600"/>
            <a:ext cx="7716900" cy="144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Campaign Overview: Operational Details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12800" y="3012150"/>
            <a:ext cx="8241000" cy="33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Basic Schedule: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US" sz="2200"/>
              <a:t>Ran daily (except for period between 23rd Apr - 25th Apr; we re-structured the campaign in these days)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US" sz="2200"/>
              <a:t>Campaign time was limited by daily budget: Initially $30, post 25th April $40 ($30 - Taiga Brand Awareness, $10 - Taiga Leads)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US" sz="2200"/>
              <a:t>Manual CPC bidding: $1.5 - $4 for keywords (depending on campaign). Used suggestions for top-of-page bid if it was within 50 cents.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12787" y="1295400"/>
            <a:ext cx="7716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unito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Evolution of Campaign Strategy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712787" y="2783541"/>
            <a:ext cx="77169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</a:pPr>
            <a:r>
              <a:rPr lang="en-US" sz="2200"/>
              <a:t>Altering strategy to reduce bad traffic by: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</a:pPr>
            <a:r>
              <a:rPr lang="en-US" sz="2000"/>
              <a:t>Changing keyword type from broad match to phrase match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</a:pPr>
            <a:r>
              <a:rPr lang="en-US" sz="2000"/>
              <a:t>Proactively adding negative keywords bringing bad traffic to the website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Leveraging display network by monitoring and excluding irrelevant URLs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Increasing the  maximum CPC for higher ad positioning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Diving our campaigns into several relevant AdGroups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Halted the TaigaTribe campaign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unito"/>
              <a:buNone/>
            </a:pPr>
            <a:r>
              <a:rPr b="1" i="0" lang="en-US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Key Results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712787" y="3012141"/>
            <a:ext cx="7716837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</a:pPr>
            <a:r>
              <a:rPr lang="en-US"/>
              <a:t>Performance Overview - Campaigns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25" y="3430275"/>
            <a:ext cx="7653923" cy="27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712787" y="1371600"/>
            <a:ext cx="7716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unito"/>
              <a:buNone/>
            </a:pPr>
            <a:r>
              <a:rPr b="1" i="0" lang="en-US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Key Results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712787" y="3012141"/>
            <a:ext cx="77169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</a:pPr>
            <a:r>
              <a:rPr lang="en-US"/>
              <a:t>Performance Overview - Ad Groups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3576225"/>
            <a:ext cx="7532924" cy="27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712787" y="1371600"/>
            <a:ext cx="7716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unito"/>
              <a:buNone/>
            </a:pPr>
            <a:r>
              <a:rPr b="1" i="0" lang="en-US" sz="4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Key Results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712800" y="3012150"/>
            <a:ext cx="8314800" cy="3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</a:pPr>
            <a:r>
              <a:rPr lang="en-US"/>
              <a:t>Most Effective Keyword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</a:pPr>
            <a:r>
              <a:rPr lang="en-US"/>
              <a:t>Initial Results Vs. Optimized Results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25" y="5035400"/>
            <a:ext cx="7297751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325" y="3434475"/>
            <a:ext cx="7297750" cy="10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y">
  <a:themeElements>
    <a:clrScheme name="Sky">
      <a:dk1>
        <a:srgbClr val="000000"/>
      </a:dk1>
      <a:lt1>
        <a:srgbClr val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