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3/29/16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GOOGLE ONLINE MARKETING CHALLENGE : Pre-Campaign Report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4713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Marketing Position/Specialties :</a:t>
            </a:r>
          </a:p>
          <a:p>
            <a:r>
              <a:rPr lang="en-US" dirty="0" smtClean="0"/>
              <a:t>According to Accelerance.com – </a:t>
            </a:r>
          </a:p>
          <a:p>
            <a:pPr lvl="1"/>
            <a:r>
              <a:rPr lang="en-US" dirty="0" smtClean="0"/>
              <a:t>‘</a:t>
            </a:r>
            <a:r>
              <a:rPr lang="en-US" dirty="0"/>
              <a:t>Taiga is one of the best project management platforms for </a:t>
            </a:r>
            <a:r>
              <a:rPr lang="en-US" dirty="0" smtClean="0"/>
              <a:t>2016’ </a:t>
            </a:r>
          </a:p>
          <a:p>
            <a:pPr lvl="1"/>
            <a:r>
              <a:rPr lang="en-US" dirty="0" smtClean="0"/>
              <a:t>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in the list of right project management platforms to manage </a:t>
            </a:r>
            <a:r>
              <a:rPr lang="en-US" dirty="0" smtClean="0"/>
              <a:t>tasks’</a:t>
            </a:r>
          </a:p>
          <a:p>
            <a:r>
              <a:rPr lang="en-US" dirty="0" smtClean="0"/>
              <a:t>Incentivize employees for finishing tasks through Taiga platform</a:t>
            </a:r>
          </a:p>
          <a:p>
            <a:r>
              <a:rPr lang="en-US" dirty="0" smtClean="0"/>
              <a:t>Provides video conferencing to facilitate collaboration among 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1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Website Uses : 25 % on weekends as compared to weekdays</a:t>
            </a:r>
          </a:p>
          <a:p>
            <a:r>
              <a:rPr lang="en-US" dirty="0" smtClean="0"/>
              <a:t>Total 102,253 projects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pprox. 232 new projects everyday</a:t>
            </a:r>
          </a:p>
          <a:p>
            <a:r>
              <a:rPr lang="en-US" dirty="0" smtClean="0"/>
              <a:t>Total 119,170 users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pprox. 302 new users everyday</a:t>
            </a:r>
          </a:p>
          <a:p>
            <a:r>
              <a:rPr lang="en-US" dirty="0" smtClean="0"/>
              <a:t>Total 498,934 User Stories</a:t>
            </a:r>
          </a:p>
          <a:p>
            <a:pPr lvl="1"/>
            <a:r>
              <a:rPr lang="en-US" dirty="0" smtClean="0"/>
              <a:t>Approx. 2,121 User stories everyday</a:t>
            </a:r>
          </a:p>
          <a:p>
            <a:r>
              <a:rPr lang="en-US" dirty="0" smtClean="0"/>
              <a:t>No marketing strategy used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8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Website Strengths :</a:t>
            </a:r>
          </a:p>
          <a:p>
            <a:pPr lvl="1"/>
            <a:r>
              <a:rPr lang="en-US" dirty="0" smtClean="0"/>
              <a:t>User friendly</a:t>
            </a:r>
          </a:p>
          <a:p>
            <a:pPr lvl="1"/>
            <a:r>
              <a:rPr lang="en-US" dirty="0" smtClean="0"/>
              <a:t>Quick &amp; Easy subscription process</a:t>
            </a:r>
          </a:p>
          <a:p>
            <a:pPr lvl="1"/>
            <a:r>
              <a:rPr lang="en-US" dirty="0" smtClean="0"/>
              <a:t>Interactive</a:t>
            </a:r>
            <a:endParaRPr lang="en-US" dirty="0"/>
          </a:p>
          <a:p>
            <a:pPr lvl="1"/>
            <a:r>
              <a:rPr lang="en-US" dirty="0" smtClean="0"/>
              <a:t>Customer-centric design</a:t>
            </a:r>
          </a:p>
          <a:p>
            <a:pPr lvl="1"/>
            <a:r>
              <a:rPr lang="en-US" dirty="0" smtClean="0"/>
              <a:t>Useful &amp; relevant content</a:t>
            </a:r>
          </a:p>
          <a:p>
            <a:r>
              <a:rPr lang="en-US" dirty="0" smtClean="0"/>
              <a:t>Website Weakness :</a:t>
            </a:r>
          </a:p>
          <a:p>
            <a:pPr lvl="1"/>
            <a:r>
              <a:rPr lang="en-US" dirty="0" smtClean="0"/>
              <a:t>Lack of mobile support</a:t>
            </a:r>
          </a:p>
          <a:p>
            <a:pPr lvl="1"/>
            <a:r>
              <a:rPr lang="en-US" dirty="0" smtClean="0"/>
              <a:t>Support Page does not have any contact information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1760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PRESENT GOOGLE ANALYTICS OVERVIEW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2751" y="1758315"/>
            <a:ext cx="8339666" cy="46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19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PRESENT GOOGLE ANALYTICS OVERVIEW 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85751" y="1758315"/>
            <a:ext cx="8530166" cy="47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72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8083" y="1758314"/>
            <a:ext cx="8509000" cy="481393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PRESENT GOOGLE ANALYTICS OVERVIEW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64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GOALS FOR GOMC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visibility</a:t>
            </a:r>
          </a:p>
          <a:p>
            <a:r>
              <a:rPr lang="en-US" dirty="0" smtClean="0"/>
              <a:t>Increase traffic on the website</a:t>
            </a:r>
          </a:p>
          <a:p>
            <a:r>
              <a:rPr lang="en-US" dirty="0" smtClean="0"/>
              <a:t>Increase subscription rate</a:t>
            </a:r>
          </a:p>
          <a:p>
            <a:r>
              <a:rPr lang="en-US" dirty="0" smtClean="0"/>
              <a:t>Increase User Acceptability of the tools</a:t>
            </a:r>
          </a:p>
          <a:p>
            <a:r>
              <a:rPr lang="en-US" dirty="0" smtClean="0"/>
              <a:t>Promote TaigaTribe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9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: Taiga Inc. </a:t>
            </a:r>
          </a:p>
          <a:p>
            <a:r>
              <a:rPr lang="en-US" dirty="0" smtClean="0"/>
              <a:t>Location : New York, based in Delaware</a:t>
            </a:r>
          </a:p>
          <a:p>
            <a:r>
              <a:rPr lang="en-US" dirty="0" smtClean="0"/>
              <a:t>Number of employees : 11 – 50</a:t>
            </a:r>
          </a:p>
          <a:p>
            <a:r>
              <a:rPr lang="en-US" dirty="0" smtClean="0"/>
              <a:t>URL : </a:t>
            </a:r>
            <a:r>
              <a:rPr lang="en-US" dirty="0"/>
              <a:t>https://</a:t>
            </a:r>
            <a:r>
              <a:rPr lang="en-US" dirty="0" err="1"/>
              <a:t>taiga.io</a:t>
            </a:r>
            <a:r>
              <a:rPr lang="en-US" dirty="0"/>
              <a:t>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Age of company : Founded on April 23,2014</a:t>
            </a:r>
          </a:p>
          <a:p>
            <a:r>
              <a:rPr lang="en-US" dirty="0" smtClean="0"/>
              <a:t>Website Age : </a:t>
            </a:r>
            <a:r>
              <a:rPr lang="en-US" dirty="0" err="1" smtClean="0"/>
              <a:t>approx</a:t>
            </a:r>
            <a:r>
              <a:rPr lang="en-US" dirty="0" smtClean="0"/>
              <a:t> 2 years, launched in Oct 2014</a:t>
            </a:r>
          </a:p>
          <a:p>
            <a:r>
              <a:rPr lang="en-US" dirty="0" smtClean="0"/>
              <a:t>Key online marketing personnel : Enrique Posner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3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Goods &amp; Services Offered : Project Management tool for agile based projects</a:t>
            </a:r>
            <a:endParaRPr lang="en-US" dirty="0"/>
          </a:p>
          <a:p>
            <a:pPr lvl="1"/>
            <a:r>
              <a:rPr lang="en-US" dirty="0" smtClean="0"/>
              <a:t>Scrum &amp; </a:t>
            </a:r>
            <a:r>
              <a:rPr lang="en-US" dirty="0" err="1" smtClean="0"/>
              <a:t>Kanban</a:t>
            </a:r>
            <a:endParaRPr lang="en-US" dirty="0" smtClean="0"/>
          </a:p>
          <a:p>
            <a:r>
              <a:rPr lang="en-US" dirty="0" smtClean="0"/>
              <a:t>Website (</a:t>
            </a:r>
            <a:r>
              <a:rPr lang="en-US" dirty="0"/>
              <a:t>https://</a:t>
            </a:r>
            <a:r>
              <a:rPr lang="en-US" dirty="0" err="1"/>
              <a:t>taiga.io</a:t>
            </a:r>
            <a:r>
              <a:rPr lang="en-US" dirty="0"/>
              <a:t>/</a:t>
            </a:r>
            <a:r>
              <a:rPr lang="en-US" dirty="0"/>
              <a:t> </a:t>
            </a:r>
            <a:r>
              <a:rPr lang="en-US" dirty="0" smtClean="0"/>
              <a:t>) managed by an in house IT team</a:t>
            </a:r>
          </a:p>
          <a:p>
            <a:r>
              <a:rPr lang="en-US" dirty="0" smtClean="0"/>
              <a:t>Website hosted by </a:t>
            </a:r>
            <a:r>
              <a:rPr lang="en-US" dirty="0" err="1" smtClean="0"/>
              <a:t>Flossytems</a:t>
            </a:r>
            <a:r>
              <a:rPr lang="en-US" dirty="0" smtClean="0"/>
              <a:t> (servers in Netherlands)</a:t>
            </a:r>
          </a:p>
        </p:txBody>
      </p:sp>
    </p:spTree>
    <p:extLst>
      <p:ext uri="{BB962C8B-B14F-4D97-AF65-F5344CB8AC3E}">
        <p14:creationId xmlns:p14="http://schemas.microsoft.com/office/powerpoint/2010/main" val="176937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+ presence : Yes but not very active</a:t>
            </a:r>
          </a:p>
          <a:p>
            <a:r>
              <a:rPr lang="en-US" dirty="0" smtClean="0"/>
              <a:t>Company presence &amp; sales : provided free. </a:t>
            </a:r>
          </a:p>
          <a:p>
            <a:r>
              <a:rPr lang="en-US" dirty="0" smtClean="0"/>
              <a:t>From April 1, the user will be able to invest into 2 paid plans</a:t>
            </a:r>
          </a:p>
          <a:p>
            <a:r>
              <a:rPr lang="en-US" dirty="0" smtClean="0"/>
              <a:t>Taigatribe : 	</a:t>
            </a:r>
          </a:p>
          <a:p>
            <a:pPr lvl="1"/>
            <a:r>
              <a:rPr lang="en-US" dirty="0" smtClean="0"/>
              <a:t>Manage projects</a:t>
            </a:r>
          </a:p>
          <a:p>
            <a:pPr lvl="1"/>
            <a:r>
              <a:rPr lang="en-US" dirty="0" smtClean="0"/>
              <a:t>Find talented people and engage in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8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Current Customers :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evelopers</a:t>
            </a:r>
          </a:p>
          <a:p>
            <a:pPr lvl="1"/>
            <a:r>
              <a:rPr lang="en-US" dirty="0" smtClean="0"/>
              <a:t>Designers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roject Managers</a:t>
            </a:r>
          </a:p>
          <a:p>
            <a:pPr lvl="1"/>
            <a:r>
              <a:rPr lang="en-US" dirty="0" smtClean="0"/>
              <a:t>Industry professionals</a:t>
            </a:r>
          </a:p>
          <a:p>
            <a:pPr marL="0" indent="0">
              <a:buNone/>
            </a:pPr>
            <a:r>
              <a:rPr lang="en-US" dirty="0" smtClean="0"/>
              <a:t>Potential Customers : </a:t>
            </a:r>
          </a:p>
          <a:p>
            <a:pPr lvl="1"/>
            <a:r>
              <a:rPr lang="en-US" dirty="0" smtClean="0"/>
              <a:t>Individuals</a:t>
            </a:r>
          </a:p>
          <a:p>
            <a:pPr lvl="1"/>
            <a:r>
              <a:rPr lang="en-US" dirty="0" smtClean="0"/>
              <a:t>Academic Institutions</a:t>
            </a:r>
          </a:p>
          <a:p>
            <a:pPr lvl="1"/>
            <a:r>
              <a:rPr lang="en-US" dirty="0" smtClean="0"/>
              <a:t>Start-ups and medium sized organizations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4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Current Competitors</a:t>
            </a:r>
          </a:p>
          <a:p>
            <a:pPr lvl="1"/>
            <a:r>
              <a:rPr lang="en-US" dirty="0" smtClean="0"/>
              <a:t>Rally</a:t>
            </a:r>
          </a:p>
          <a:p>
            <a:pPr lvl="1"/>
            <a:r>
              <a:rPr lang="en-US" dirty="0" err="1" smtClean="0"/>
              <a:t>Zoho</a:t>
            </a:r>
            <a:endParaRPr lang="en-US" dirty="0" smtClean="0"/>
          </a:p>
          <a:p>
            <a:pPr lvl="1"/>
            <a:r>
              <a:rPr lang="en-US" dirty="0" err="1" smtClean="0"/>
              <a:t>AxoSoft</a:t>
            </a:r>
            <a:endParaRPr lang="en-US" dirty="0" smtClean="0"/>
          </a:p>
          <a:p>
            <a:pPr lvl="1"/>
            <a:r>
              <a:rPr lang="en-US" dirty="0" err="1" smtClean="0"/>
              <a:t>Trello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Potential Competitors </a:t>
            </a:r>
          </a:p>
          <a:p>
            <a:pPr lvl="1"/>
            <a:r>
              <a:rPr lang="en-US" dirty="0" smtClean="0"/>
              <a:t>Any party that offers platform for developers &amp; project managers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9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326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Industry : Project Portfolio Management</a:t>
            </a:r>
          </a:p>
          <a:p>
            <a:pPr marL="0" indent="0">
              <a:buNone/>
            </a:pPr>
            <a:r>
              <a:rPr lang="en-US" dirty="0" smtClean="0"/>
              <a:t>Industry Characteristics :</a:t>
            </a:r>
          </a:p>
          <a:p>
            <a:pPr lvl="1"/>
            <a:r>
              <a:rPr lang="en-US" dirty="0" smtClean="0"/>
              <a:t>Fast growing; estimated to grow from $2.52b in 2015 $4.63b in 2020.</a:t>
            </a:r>
          </a:p>
          <a:p>
            <a:pPr lvl="1"/>
            <a:r>
              <a:rPr lang="en-US" dirty="0" smtClean="0"/>
              <a:t>Highly competitive </a:t>
            </a:r>
          </a:p>
          <a:p>
            <a:pPr lvl="1"/>
            <a:r>
              <a:rPr lang="en-US" dirty="0" smtClean="0"/>
              <a:t>PPM market expected to gain traction in the next 5 years to provide real time updates about projects to 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7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Key Selling Point for Taiga : </a:t>
            </a:r>
          </a:p>
          <a:p>
            <a:r>
              <a:rPr lang="en-US" dirty="0" smtClean="0"/>
              <a:t>Free, open source &amp; powerful project management platform</a:t>
            </a:r>
          </a:p>
          <a:p>
            <a:r>
              <a:rPr lang="en-US" dirty="0" smtClean="0"/>
              <a:t>Smooth &amp; enjoyable experience to user</a:t>
            </a:r>
          </a:p>
          <a:p>
            <a:r>
              <a:rPr lang="en-US" dirty="0" smtClean="0"/>
              <a:t>Ease of management</a:t>
            </a:r>
          </a:p>
          <a:p>
            <a:r>
              <a:rPr lang="en-US" dirty="0" smtClean="0"/>
              <a:t>Taiga Tribe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9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Seasonal Characteristics in Website traffic :</a:t>
            </a:r>
          </a:p>
          <a:p>
            <a:r>
              <a:rPr lang="en-US" dirty="0" smtClean="0"/>
              <a:t>20 % - 25 % drop in traffic/ new user registration during holiday season</a:t>
            </a:r>
          </a:p>
          <a:p>
            <a:r>
              <a:rPr lang="en-US" dirty="0" smtClean="0"/>
              <a:t>Traffic generally drops 75 % - 80 % of a regular week average traffic during holiday season</a:t>
            </a:r>
          </a:p>
        </p:txBody>
      </p:sp>
    </p:spTree>
    <p:extLst>
      <p:ext uri="{BB962C8B-B14F-4D97-AF65-F5344CB8AC3E}">
        <p14:creationId xmlns:p14="http://schemas.microsoft.com/office/powerpoint/2010/main" val="2676276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73</TotalTime>
  <Words>470</Words>
  <Application>Microsoft Macintosh PowerPoint</Application>
  <PresentationFormat>On-screen Show (4:3)</PresentationFormat>
  <Paragraphs>90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Pixel</vt:lpstr>
      <vt:lpstr>GOOGLE ONLINE MARKETING CHALLENGE : Pre-Campaign Report</vt:lpstr>
      <vt:lpstr>CLIENT OVERVIEW</vt:lpstr>
      <vt:lpstr>CLIENT OVERVIEW</vt:lpstr>
      <vt:lpstr>CLIENT OVERVIEW</vt:lpstr>
      <vt:lpstr>MARKET ANALYSIS</vt:lpstr>
      <vt:lpstr>MARKET ANALYSIS</vt:lpstr>
      <vt:lpstr>MARKET ANALYSIS</vt:lpstr>
      <vt:lpstr>MARKET ANALYSIS</vt:lpstr>
      <vt:lpstr>MARKET ANALYSIS</vt:lpstr>
      <vt:lpstr>MARKET ANALYSIS</vt:lpstr>
      <vt:lpstr>CURRENT MARKETING</vt:lpstr>
      <vt:lpstr>CURRENT MARKETING</vt:lpstr>
      <vt:lpstr>PRESENT GOOGLE ANALYTICS OVERVIEW </vt:lpstr>
      <vt:lpstr>PRESENT GOOGLE ANALYTICS OVERVIEW </vt:lpstr>
      <vt:lpstr>PRESENT GOOGLE ANALYTICS OVERVIEW </vt:lpstr>
      <vt:lpstr>GOALS FOR GOMC</vt:lpstr>
    </vt:vector>
  </TitlesOfParts>
  <Company>Robert H. Smith School of Business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ONLINE MARKETING CHALLENGE</dc:title>
  <dc:creator>Pallavi Kambiri</dc:creator>
  <cp:lastModifiedBy>Pallavi Kambiri</cp:lastModifiedBy>
  <cp:revision>8</cp:revision>
  <dcterms:created xsi:type="dcterms:W3CDTF">2016-03-30T02:02:34Z</dcterms:created>
  <dcterms:modified xsi:type="dcterms:W3CDTF">2016-03-30T03:15:57Z</dcterms:modified>
</cp:coreProperties>
</file>