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3386-8C92-41DE-AF61-26E5A08D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3F9DF-6EB8-4ED7-B9EC-C4DD27AFF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8DC0-A97D-4D72-AA62-5A8084A7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6974A-E427-4AF4-B151-7AF067B4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AFA7-ADF3-4D78-A7CC-E35BAFFF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6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E718-B4F3-402A-9D88-C0DC5C1B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6942A-DF65-4C21-BCE0-178744C68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9D10-48A6-4F1D-B9EE-FAB7C570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F5BD-D169-4945-BD75-44942124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91C3-FEC6-4620-AA71-703B10F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9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3D9B4-8BA1-4F3D-AC4F-AAE885CE0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3A0EB-A45F-427B-B72E-945C83F6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493F-A52A-4982-9C28-D1D93036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157E-53A1-4204-BF03-76A191BB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BB78-9F8C-40E2-9DB3-0390F498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5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3B08-D4AB-4852-999D-26963FE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2687-5C6F-4F67-B34A-61FF8BD8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7A93-5C30-4DFA-98AB-7AF3ADAC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545E-3BD2-4610-82ED-F3A161C4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9DD5-2099-4921-B9B1-83AAEA17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9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74C-AB25-45CB-B614-E0C99397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8DAD-0279-4AC9-9B51-743171DB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9B16-5D44-43B9-925C-606D3F85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FF8C-1146-4A4A-9024-7D511C80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EAB1-0451-4CF7-BC38-53A0CF27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4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7CD7-81F3-4E04-831D-1479A17B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557D-8E8F-44E5-B4DF-D2CB35871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FC2DC-DF25-4B99-8302-A4557286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BFE9-AD69-4C2D-AE85-5F2A944A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CDC6-5A57-4B6D-94CE-5796AAD7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685B2-81E8-4C6E-A658-F638A27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A258-B38E-45E5-9243-C3502B6F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97108-3ED8-44DB-97F2-534CB59F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D51D7-0682-48D9-A664-341C665C9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49D6F-3A53-4454-800C-0F5827AE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6955F-2181-488D-A3D6-081871672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4234E-AFF6-4213-95FD-B4908A1E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2D76A-C37D-4B50-A50F-D538F0F4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42F6A-BE9C-4451-9927-EE12085C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8310-2965-4163-B5A4-1AF8CC72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263A7-602B-43AF-83AE-0444F04D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01D56-45FE-4B9B-9283-79CCFC23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CFD7F-ADDB-4F71-8373-1148348D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0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89322-E79A-4D59-87A4-AF85DD99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8BD3C-8743-4057-BB07-6D4DD35B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6856D-BE69-415C-9753-BE2A7157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7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4CA1-9D27-41C8-BEEE-DCABFA3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940F-689C-40A0-89D4-596C91E9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7F069-1096-4C0B-85FF-DBCCF4B93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D95AF-CF68-48A4-9DFF-4566A64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EE082-5F9D-4B0D-BEF4-A2A535B2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41B7-73EB-40A1-9475-A907835C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5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2519-5DC1-40C6-86AD-2AD2B8BD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08977-17C6-47F5-8871-65948455D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C78F8-3423-47C7-A6EC-925AECF2E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5420A-9EE4-420E-8682-17E8F634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8316D-0126-4B72-A07A-54E5FD4F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136C-C367-4952-8272-CD39E715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4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BCD9C-693A-4F8E-9632-0F051981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6D06-9002-4BE0-BB5A-0245033E4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CA7B-0234-40D7-BA1A-CBFE91AC1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88237-1C34-4DCC-BA3A-043354A5067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4D73-F71D-47CF-BC93-4A3CDC517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11F8-164D-4AC4-BD52-AC8E9661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3422-4503-46AF-A256-BF1052BC3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F0AC-026D-483A-94F6-329AA3F03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11500" b="1"/>
              <a:t>Alex-IOT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E8825-EF29-4EF2-AFC8-C33BAD80B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IN"/>
              <a:t>Atharva Pawar</a:t>
            </a:r>
          </a:p>
          <a:p>
            <a:pPr algn="l"/>
            <a:r>
              <a:rPr lang="en-IN"/>
              <a:t>Athsa Devaraj</a:t>
            </a:r>
          </a:p>
        </p:txBody>
      </p:sp>
    </p:spTree>
    <p:extLst>
      <p:ext uri="{BB962C8B-B14F-4D97-AF65-F5344CB8AC3E}">
        <p14:creationId xmlns:p14="http://schemas.microsoft.com/office/powerpoint/2010/main" val="173549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2AB6A-DF06-44EF-9D41-DA2902C9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3" b="8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F1B3F-2BD2-4817-AECE-87693775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6" b="2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9B1123-32E0-490A-ACD0-3EBFE1A8F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04" r="1" b="10463"/>
          <a:stretch/>
        </p:blipFill>
        <p:spPr>
          <a:xfrm>
            <a:off x="6176432" y="643467"/>
            <a:ext cx="53721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9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33478-043A-4207-AFD8-BE5B0E61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63" y="643467"/>
            <a:ext cx="522287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79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3273F-D199-48D5-9286-44B7AB9C7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2" t="22030" r="8498" b="15563"/>
          <a:stretch/>
        </p:blipFill>
        <p:spPr>
          <a:xfrm rot="5400000">
            <a:off x="3427387" y="-442733"/>
            <a:ext cx="5337226" cy="774346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D05F-82B6-43C0-9898-8AC4E635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47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2BBB7-42D8-4C5C-9249-FB6B6081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67" y="457200"/>
            <a:ext cx="55572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1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2EB90-F8A7-45FD-8C5A-75DE968E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34" y="457200"/>
            <a:ext cx="517093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3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DAF6C-4A09-4876-A95A-5D995574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43" y="1123527"/>
            <a:ext cx="818630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6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DCB3A-7F03-4AB2-9ACD-BD455F79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25" y="578113"/>
            <a:ext cx="10964951" cy="570177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FEF38-A110-495E-99FD-45C9BF94D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19" r="-2" b="15428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D48E4-0E3E-4D12-B882-74DE39D12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12" r="1" b="6389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5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41ED5-2211-426A-A68D-C1A66D87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39" y="451948"/>
            <a:ext cx="6579118" cy="595410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4AA14-21D4-46F8-8B4B-2C17AFCD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394075"/>
            <a:ext cx="8372203" cy="6069849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35F23-0C2D-4B09-984C-B4F770DD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188" y="643467"/>
            <a:ext cx="4693623" cy="5571065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Office Theme</vt:lpstr>
      <vt:lpstr>Alex-IOT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Alex-IOT</dc:title>
  <dc:creator>Atharva Pawar</dc:creator>
  <cp:lastModifiedBy>Atharva Pawar</cp:lastModifiedBy>
  <cp:revision>2</cp:revision>
  <dcterms:created xsi:type="dcterms:W3CDTF">2022-03-15T19:43:07Z</dcterms:created>
  <dcterms:modified xsi:type="dcterms:W3CDTF">2022-03-15T20:14:17Z</dcterms:modified>
</cp:coreProperties>
</file>