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7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15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8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38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90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11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212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419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0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623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27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6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8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76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569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61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7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Business Intelligence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This Financial Dashboard provides a comprehensive view of company performance across key financial metrics such as Total Sales, Profit, Quality, COGS, and Product performance.</a:t>
            </a:r>
          </a:p>
          <a:p>
            <a:endParaRPr/>
          </a:p>
          <a:p>
            <a:r>
              <a:t>• Total Sales: 5.37M</a:t>
            </a:r>
          </a:p>
          <a:p>
            <a:r>
              <a:t>• Total Profit: 691.56K</a:t>
            </a:r>
          </a:p>
          <a:p>
            <a:r>
              <a:t>• Total Quality: 52.97K</a:t>
            </a:r>
          </a:p>
          <a:p>
            <a:r>
              <a:t>• COGS (Cost of Goods Sold): 4.68M</a:t>
            </a:r>
          </a:p>
          <a:p>
            <a:r>
              <a:t>• Total Products: 35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Highest profit achieved in December 2014 with 2.7M in sales.</a:t>
            </a:r>
          </a:p>
          <a:p>
            <a:r>
              <a:t>• Top-performing products include VTT and Paseo.</a:t>
            </a:r>
          </a:p>
          <a:p>
            <a:r>
              <a:t>• Carretera and Montana show moderate returns.</a:t>
            </a:r>
          </a:p>
          <a:p>
            <a:r>
              <a:t>• Enterprise and Small Business segments contribute most.</a:t>
            </a:r>
          </a:p>
          <a:p>
            <a:r>
              <a:t>• France and United States lead in total sales.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Strong revenue performance, but profit margin improvement is possible.</a:t>
            </a:r>
          </a:p>
          <a:p>
            <a:r>
              <a:t>• Peak sales occur in December—key period for marketing.</a:t>
            </a:r>
          </a:p>
          <a:p>
            <a:r>
              <a:t>• Product-level and regional analysis can guide strategy.</a:t>
            </a:r>
          </a:p>
          <a:p>
            <a:r>
              <a:t>• Focus on optimizing COGS for better profitability.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157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Financial Dashboard Summary</vt:lpstr>
      <vt:lpstr>Overview</vt:lpstr>
      <vt:lpstr>Insights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sahil bewnak</cp:lastModifiedBy>
  <cp:revision>2</cp:revision>
  <dcterms:created xsi:type="dcterms:W3CDTF">2013-01-27T09:14:16Z</dcterms:created>
  <dcterms:modified xsi:type="dcterms:W3CDTF">2025-10-24T12:18:37Z</dcterms:modified>
  <cp:category/>
</cp:coreProperties>
</file>