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312" r:id="rId4"/>
    <p:sldId id="261" r:id="rId5"/>
    <p:sldId id="263" r:id="rId6"/>
    <p:sldId id="317" r:id="rId7"/>
    <p:sldId id="264" r:id="rId8"/>
    <p:sldId id="313" r:id="rId9"/>
    <p:sldId id="265" r:id="rId10"/>
    <p:sldId id="315" r:id="rId11"/>
    <p:sldId id="316" r:id="rId12"/>
    <p:sldId id="283" r:id="rId13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15"/>
      <p:bold r:id="rId16"/>
    </p:embeddedFont>
    <p:embeddedFont>
      <p:font typeface="Barlow Semi Condensed" panose="00000506000000000000" pitchFamily="2" charset="0"/>
      <p:regular r:id="rId17"/>
      <p:bold r:id="rId18"/>
      <p:italic r:id="rId19"/>
      <p:boldItalic r:id="rId20"/>
    </p:embeddedFont>
    <p:embeddedFont>
      <p:font typeface="Barlow Semi Condensed Medium" panose="00000606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09"/>
    <a:srgbClr val="68B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92054-C1EC-4110-9E0B-5849AFF48A97}">
  <a:tblStyle styleId="{C5692054-C1EC-4110-9E0B-5849AFF48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9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6694f9de_1_18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6694f9de_1_18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06694f9de_1_19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06694f9de_1_19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06694f9de_1_19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06694f9de_1_19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10a5b0fcb5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10a5b0fcb5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705700" y="426427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070100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1188203" y="1742250"/>
            <a:ext cx="2502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"/>
          </p:nvPr>
        </p:nvSpPr>
        <p:spPr>
          <a:xfrm>
            <a:off x="1188201" y="2354900"/>
            <a:ext cx="2502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9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14000" y="1460947"/>
            <a:ext cx="3578400" cy="12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1"/>
          </p:nvPr>
        </p:nvSpPr>
        <p:spPr>
          <a:xfrm>
            <a:off x="714000" y="2892653"/>
            <a:ext cx="33276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994150" y="-792625"/>
            <a:ext cx="1239900" cy="123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342750" y="430310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9" r:id="rId6"/>
    <p:sldLayoutId id="2147483670" r:id="rId7"/>
    <p:sldLayoutId id="2147483672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CFFA6"/>
                </a:solidFill>
              </a:rPr>
              <a:t>Image</a:t>
            </a:r>
            <a:r>
              <a:rPr lang="en" dirty="0"/>
              <a:t> Captioning Project</a:t>
            </a:r>
            <a:endParaRPr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Let’s start with the presentation.</a:t>
            </a:r>
          </a:p>
        </p:txBody>
      </p:sp>
      <p:cxnSp>
        <p:nvCxnSpPr>
          <p:cNvPr id="271" name="Google Shape;271;p35"/>
          <p:cNvCxnSpPr>
            <a:cxnSpLocks/>
          </p:cNvCxnSpPr>
          <p:nvPr/>
        </p:nvCxnSpPr>
        <p:spPr>
          <a:xfrm>
            <a:off x="2072400" y="3077143"/>
            <a:ext cx="24996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75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9" name="Google Shape;319;p35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21" name="Google Shape;321;p35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22" name="Google Shape;322;p35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" name="Google Shape;331;p35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62F42-3295-54FA-89D7-D3D552E12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90B3D-0F6D-235E-FEF5-645CBCA2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" y="1275434"/>
            <a:ext cx="7607808" cy="464100"/>
          </a:xfrm>
        </p:spPr>
        <p:txBody>
          <a:bodyPr/>
          <a:lstStyle/>
          <a:p>
            <a:r>
              <a:rPr lang="en-US" dirty="0"/>
              <a:t>Hyperparameters used during training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6F3B-0876-32D2-712F-47F308870C91}"/>
              </a:ext>
            </a:extLst>
          </p:cNvPr>
          <p:cNvSpPr txBox="1"/>
          <p:nvPr/>
        </p:nvSpPr>
        <p:spPr>
          <a:xfrm>
            <a:off x="768095" y="2290284"/>
            <a:ext cx="7607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Epochs : 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epoch is a term used in machine learning and indicates the number of passes of the entire training dataset the machine learning algorithm has completed.</a:t>
            </a:r>
          </a:p>
          <a:p>
            <a:pPr>
              <a:buClr>
                <a:schemeClr val="accent5">
                  <a:lumMod val="75000"/>
                </a:schemeClr>
              </a:buClr>
              <a:buSzPct val="125000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Batch : Batch refers to how training samples are used while computing the loss function. It is distinct from online and mini-batch learning.</a:t>
            </a:r>
          </a:p>
        </p:txBody>
      </p:sp>
    </p:spTree>
    <p:extLst>
      <p:ext uri="{BB962C8B-B14F-4D97-AF65-F5344CB8AC3E}">
        <p14:creationId xmlns:p14="http://schemas.microsoft.com/office/powerpoint/2010/main" val="39725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0B9B10-C80D-78AC-2057-EB608A551D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38B8-5C84-C35E-332B-DFF8B2CA0CAE}"/>
              </a:ext>
            </a:extLst>
          </p:cNvPr>
          <p:cNvSpPr txBox="1"/>
          <p:nvPr/>
        </p:nvSpPr>
        <p:spPr>
          <a:xfrm>
            <a:off x="1133856" y="963168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Output :</a:t>
            </a:r>
            <a:endParaRPr lang="en-IN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3FBA4-A745-78D6-F540-1A92A5B7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03" y="1612662"/>
            <a:ext cx="6721042" cy="27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Google Shape;1177;p67">
            <a:extLst>
              <a:ext uri="{FF2B5EF4-FFF2-40B4-BE49-F238E27FC236}">
                <a16:creationId xmlns:a16="http://schemas.microsoft.com/office/drawing/2014/main" id="{352F7AA4-0C5C-E660-3C7F-883552E33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7576" y="2231929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T</a:t>
            </a:r>
            <a:r>
              <a:rPr lang="en" sz="4000" dirty="0"/>
              <a:t>hank You!</a:t>
            </a:r>
            <a:endParaRPr sz="4000" dirty="0"/>
          </a:p>
        </p:txBody>
      </p:sp>
      <p:sp>
        <p:nvSpPr>
          <p:cNvPr id="11" name="Google Shape;1171;p67">
            <a:extLst>
              <a:ext uri="{FF2B5EF4-FFF2-40B4-BE49-F238E27FC236}">
                <a16:creationId xmlns:a16="http://schemas.microsoft.com/office/drawing/2014/main" id="{3DE6EE98-95AA-57B9-F70F-63282C1ABBEA}"/>
              </a:ext>
            </a:extLst>
          </p:cNvPr>
          <p:cNvSpPr/>
          <p:nvPr/>
        </p:nvSpPr>
        <p:spPr>
          <a:xfrm>
            <a:off x="875726" y="932925"/>
            <a:ext cx="3320700" cy="3349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187;p67">
            <a:extLst>
              <a:ext uri="{FF2B5EF4-FFF2-40B4-BE49-F238E27FC236}">
                <a16:creationId xmlns:a16="http://schemas.microsoft.com/office/drawing/2014/main" id="{06A43408-A01B-7A0D-6CE6-D8743A00702A}"/>
              </a:ext>
            </a:extLst>
          </p:cNvPr>
          <p:cNvGrpSpPr/>
          <p:nvPr/>
        </p:nvGrpSpPr>
        <p:grpSpPr>
          <a:xfrm>
            <a:off x="1169171" y="1635897"/>
            <a:ext cx="2733810" cy="2400755"/>
            <a:chOff x="1122970" y="1631272"/>
            <a:chExt cx="2733810" cy="2400755"/>
          </a:xfrm>
        </p:grpSpPr>
        <p:sp>
          <p:nvSpPr>
            <p:cNvPr id="13" name="Google Shape;1188;p67">
              <a:extLst>
                <a:ext uri="{FF2B5EF4-FFF2-40B4-BE49-F238E27FC236}">
                  <a16:creationId xmlns:a16="http://schemas.microsoft.com/office/drawing/2014/main" id="{A47803C8-4E2A-DCAC-0879-88905AC1F7DB}"/>
                </a:ext>
              </a:extLst>
            </p:cNvPr>
            <p:cNvSpPr/>
            <p:nvPr/>
          </p:nvSpPr>
          <p:spPr>
            <a:xfrm>
              <a:off x="1122970" y="3723326"/>
              <a:ext cx="2728010" cy="308702"/>
            </a:xfrm>
            <a:custGeom>
              <a:avLst/>
              <a:gdLst/>
              <a:ahLst/>
              <a:cxnLst/>
              <a:rect l="l" t="t" r="r" b="b"/>
              <a:pathLst>
                <a:path w="170714" h="19318" extrusionOk="0">
                  <a:moveTo>
                    <a:pt x="85337" y="0"/>
                  </a:moveTo>
                  <a:cubicBezTo>
                    <a:pt x="38233" y="0"/>
                    <a:pt x="1" y="4316"/>
                    <a:pt x="1" y="9679"/>
                  </a:cubicBezTo>
                  <a:cubicBezTo>
                    <a:pt x="1" y="15003"/>
                    <a:pt x="38233" y="19318"/>
                    <a:pt x="85337" y="19318"/>
                  </a:cubicBezTo>
                  <a:cubicBezTo>
                    <a:pt x="132482" y="19318"/>
                    <a:pt x="170713" y="15003"/>
                    <a:pt x="170713" y="9679"/>
                  </a:cubicBezTo>
                  <a:cubicBezTo>
                    <a:pt x="170713" y="4316"/>
                    <a:pt x="132482" y="0"/>
                    <a:pt x="8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89;p67">
              <a:extLst>
                <a:ext uri="{FF2B5EF4-FFF2-40B4-BE49-F238E27FC236}">
                  <a16:creationId xmlns:a16="http://schemas.microsoft.com/office/drawing/2014/main" id="{645A18A6-0F3F-248A-4809-64352DAE8836}"/>
                </a:ext>
              </a:extLst>
            </p:cNvPr>
            <p:cNvSpPr/>
            <p:nvPr/>
          </p:nvSpPr>
          <p:spPr>
            <a:xfrm>
              <a:off x="1586342" y="3092404"/>
              <a:ext cx="78638" cy="788182"/>
            </a:xfrm>
            <a:custGeom>
              <a:avLst/>
              <a:gdLst/>
              <a:ahLst/>
              <a:cxnLst/>
              <a:rect l="l" t="t" r="r" b="b"/>
              <a:pathLst>
                <a:path w="4921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920" y="49323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0;p67">
              <a:extLst>
                <a:ext uri="{FF2B5EF4-FFF2-40B4-BE49-F238E27FC236}">
                  <a16:creationId xmlns:a16="http://schemas.microsoft.com/office/drawing/2014/main" id="{DAF5F44D-54AC-7450-0BA0-8FD76238936B}"/>
                </a:ext>
              </a:extLst>
            </p:cNvPr>
            <p:cNvSpPr/>
            <p:nvPr/>
          </p:nvSpPr>
          <p:spPr>
            <a:xfrm>
              <a:off x="1586342" y="3092404"/>
              <a:ext cx="78638" cy="167566"/>
            </a:xfrm>
            <a:custGeom>
              <a:avLst/>
              <a:gdLst/>
              <a:ahLst/>
              <a:cxnLst/>
              <a:rect l="l" t="t" r="r" b="b"/>
              <a:pathLst>
                <a:path w="4921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920" y="10486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1;p67">
              <a:extLst>
                <a:ext uri="{FF2B5EF4-FFF2-40B4-BE49-F238E27FC236}">
                  <a16:creationId xmlns:a16="http://schemas.microsoft.com/office/drawing/2014/main" id="{04429BF4-B070-4DC5-3A9B-BD8ACC34C249}"/>
                </a:ext>
              </a:extLst>
            </p:cNvPr>
            <p:cNvSpPr/>
            <p:nvPr/>
          </p:nvSpPr>
          <p:spPr>
            <a:xfrm>
              <a:off x="1746813" y="3049226"/>
              <a:ext cx="77982" cy="788821"/>
            </a:xfrm>
            <a:custGeom>
              <a:avLst/>
              <a:gdLst/>
              <a:ahLst/>
              <a:cxnLst/>
              <a:rect l="l" t="t" r="r" b="b"/>
              <a:pathLst>
                <a:path w="4880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4880" y="4936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2;p67">
              <a:extLst>
                <a:ext uri="{FF2B5EF4-FFF2-40B4-BE49-F238E27FC236}">
                  <a16:creationId xmlns:a16="http://schemas.microsoft.com/office/drawing/2014/main" id="{CDC4BEDE-F421-4403-2122-B34D8422AF31}"/>
                </a:ext>
              </a:extLst>
            </p:cNvPr>
            <p:cNvSpPr/>
            <p:nvPr/>
          </p:nvSpPr>
          <p:spPr>
            <a:xfrm>
              <a:off x="1746813" y="3049226"/>
              <a:ext cx="77982" cy="210744"/>
            </a:xfrm>
            <a:custGeom>
              <a:avLst/>
              <a:gdLst/>
              <a:ahLst/>
              <a:cxnLst/>
              <a:rect l="l" t="t" r="r" b="b"/>
              <a:pathLst>
                <a:path w="4880" h="13188" extrusionOk="0">
                  <a:moveTo>
                    <a:pt x="0" y="0"/>
                  </a:moveTo>
                  <a:lnTo>
                    <a:pt x="0" y="13188"/>
                  </a:lnTo>
                  <a:lnTo>
                    <a:pt x="4880" y="13188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3;p67">
              <a:extLst>
                <a:ext uri="{FF2B5EF4-FFF2-40B4-BE49-F238E27FC236}">
                  <a16:creationId xmlns:a16="http://schemas.microsoft.com/office/drawing/2014/main" id="{5412D479-1205-405B-FA13-566B74F787F9}"/>
                </a:ext>
              </a:extLst>
            </p:cNvPr>
            <p:cNvSpPr/>
            <p:nvPr/>
          </p:nvSpPr>
          <p:spPr>
            <a:xfrm>
              <a:off x="2348092" y="3092404"/>
              <a:ext cx="77982" cy="788182"/>
            </a:xfrm>
            <a:custGeom>
              <a:avLst/>
              <a:gdLst/>
              <a:ahLst/>
              <a:cxnLst/>
              <a:rect l="l" t="t" r="r" b="b"/>
              <a:pathLst>
                <a:path w="4880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880" y="4932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4;p67">
              <a:extLst>
                <a:ext uri="{FF2B5EF4-FFF2-40B4-BE49-F238E27FC236}">
                  <a16:creationId xmlns:a16="http://schemas.microsoft.com/office/drawing/2014/main" id="{8E7DC6A9-8B68-0D1C-765B-7624D6A2536B}"/>
                </a:ext>
              </a:extLst>
            </p:cNvPr>
            <p:cNvSpPr/>
            <p:nvPr/>
          </p:nvSpPr>
          <p:spPr>
            <a:xfrm>
              <a:off x="2348092" y="3092404"/>
              <a:ext cx="77982" cy="167566"/>
            </a:xfrm>
            <a:custGeom>
              <a:avLst/>
              <a:gdLst/>
              <a:ahLst/>
              <a:cxnLst/>
              <a:rect l="l" t="t" r="r" b="b"/>
              <a:pathLst>
                <a:path w="4880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880" y="10486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5;p67">
              <a:extLst>
                <a:ext uri="{FF2B5EF4-FFF2-40B4-BE49-F238E27FC236}">
                  <a16:creationId xmlns:a16="http://schemas.microsoft.com/office/drawing/2014/main" id="{A8B077A8-1522-9064-0433-B39EA01ED117}"/>
                </a:ext>
              </a:extLst>
            </p:cNvPr>
            <p:cNvSpPr/>
            <p:nvPr/>
          </p:nvSpPr>
          <p:spPr>
            <a:xfrm>
              <a:off x="2507908" y="3049226"/>
              <a:ext cx="77998" cy="788821"/>
            </a:xfrm>
            <a:custGeom>
              <a:avLst/>
              <a:gdLst/>
              <a:ahLst/>
              <a:cxnLst/>
              <a:rect l="l" t="t" r="r" b="b"/>
              <a:pathLst>
                <a:path w="4881" h="49363" extrusionOk="0">
                  <a:moveTo>
                    <a:pt x="1" y="0"/>
                  </a:moveTo>
                  <a:lnTo>
                    <a:pt x="1" y="49363"/>
                  </a:lnTo>
                  <a:lnTo>
                    <a:pt x="4881" y="49363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6;p67">
              <a:extLst>
                <a:ext uri="{FF2B5EF4-FFF2-40B4-BE49-F238E27FC236}">
                  <a16:creationId xmlns:a16="http://schemas.microsoft.com/office/drawing/2014/main" id="{E0345F8B-D03A-0A94-7097-2004C519303F}"/>
                </a:ext>
              </a:extLst>
            </p:cNvPr>
            <p:cNvSpPr/>
            <p:nvPr/>
          </p:nvSpPr>
          <p:spPr>
            <a:xfrm>
              <a:off x="2507908" y="3049226"/>
              <a:ext cx="77998" cy="210744"/>
            </a:xfrm>
            <a:custGeom>
              <a:avLst/>
              <a:gdLst/>
              <a:ahLst/>
              <a:cxnLst/>
              <a:rect l="l" t="t" r="r" b="b"/>
              <a:pathLst>
                <a:path w="4881" h="13188" extrusionOk="0">
                  <a:moveTo>
                    <a:pt x="1" y="0"/>
                  </a:moveTo>
                  <a:lnTo>
                    <a:pt x="1" y="13188"/>
                  </a:lnTo>
                  <a:lnTo>
                    <a:pt x="4881" y="13188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97;p67">
              <a:extLst>
                <a:ext uri="{FF2B5EF4-FFF2-40B4-BE49-F238E27FC236}">
                  <a16:creationId xmlns:a16="http://schemas.microsoft.com/office/drawing/2014/main" id="{EC7837CE-2B2A-15E8-06F8-D0AFF5A78567}"/>
                </a:ext>
              </a:extLst>
            </p:cNvPr>
            <p:cNvSpPr/>
            <p:nvPr/>
          </p:nvSpPr>
          <p:spPr>
            <a:xfrm>
              <a:off x="1516094" y="2957708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0"/>
                  </a:moveTo>
                  <a:cubicBezTo>
                    <a:pt x="27505" y="0"/>
                    <a:pt x="21052" y="363"/>
                    <a:pt x="15688" y="968"/>
                  </a:cubicBezTo>
                  <a:lnTo>
                    <a:pt x="0" y="968"/>
                  </a:lnTo>
                  <a:lnTo>
                    <a:pt x="0" y="5929"/>
                  </a:lnTo>
                  <a:cubicBezTo>
                    <a:pt x="0" y="9195"/>
                    <a:pt x="15406" y="11857"/>
                    <a:pt x="34401" y="11857"/>
                  </a:cubicBezTo>
                  <a:cubicBezTo>
                    <a:pt x="53396" y="11857"/>
                    <a:pt x="68802" y="9195"/>
                    <a:pt x="68802" y="5929"/>
                  </a:cubicBezTo>
                  <a:lnTo>
                    <a:pt x="68802" y="968"/>
                  </a:lnTo>
                  <a:lnTo>
                    <a:pt x="53154" y="968"/>
                  </a:lnTo>
                  <a:cubicBezTo>
                    <a:pt x="47750" y="363"/>
                    <a:pt x="41338" y="0"/>
                    <a:pt x="3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8;p67">
              <a:extLst>
                <a:ext uri="{FF2B5EF4-FFF2-40B4-BE49-F238E27FC236}">
                  <a16:creationId xmlns:a16="http://schemas.microsoft.com/office/drawing/2014/main" id="{4B7254F6-CC4E-C884-5072-F3B1FAD7B02F}"/>
                </a:ext>
              </a:extLst>
            </p:cNvPr>
            <p:cNvSpPr/>
            <p:nvPr/>
          </p:nvSpPr>
          <p:spPr>
            <a:xfrm>
              <a:off x="1516094" y="2874564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1"/>
                  </a:moveTo>
                  <a:cubicBezTo>
                    <a:pt x="15406" y="1"/>
                    <a:pt x="0" y="2663"/>
                    <a:pt x="0" y="5929"/>
                  </a:cubicBezTo>
                  <a:cubicBezTo>
                    <a:pt x="0" y="9196"/>
                    <a:pt x="15406" y="11858"/>
                    <a:pt x="34401" y="11858"/>
                  </a:cubicBezTo>
                  <a:cubicBezTo>
                    <a:pt x="53396" y="11858"/>
                    <a:pt x="68802" y="9196"/>
                    <a:pt x="68802" y="5929"/>
                  </a:cubicBezTo>
                  <a:cubicBezTo>
                    <a:pt x="68802" y="2663"/>
                    <a:pt x="53396" y="1"/>
                    <a:pt x="34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9;p67">
              <a:extLst>
                <a:ext uri="{FF2B5EF4-FFF2-40B4-BE49-F238E27FC236}">
                  <a16:creationId xmlns:a16="http://schemas.microsoft.com/office/drawing/2014/main" id="{AC559DD6-B8A4-E87D-346D-BDE3EAE0F0B9}"/>
                </a:ext>
              </a:extLst>
            </p:cNvPr>
            <p:cNvSpPr/>
            <p:nvPr/>
          </p:nvSpPr>
          <p:spPr>
            <a:xfrm>
              <a:off x="1628865" y="2898336"/>
              <a:ext cx="833948" cy="105069"/>
            </a:xfrm>
            <a:custGeom>
              <a:avLst/>
              <a:gdLst/>
              <a:ahLst/>
              <a:cxnLst/>
              <a:rect l="l" t="t" r="r" b="b"/>
              <a:pathLst>
                <a:path w="52187" h="6575" extrusionOk="0">
                  <a:moveTo>
                    <a:pt x="13386" y="1"/>
                  </a:moveTo>
                  <a:cubicBezTo>
                    <a:pt x="12908" y="1"/>
                    <a:pt x="1" y="6575"/>
                    <a:pt x="1" y="6575"/>
                  </a:cubicBezTo>
                  <a:lnTo>
                    <a:pt x="43839" y="6575"/>
                  </a:lnTo>
                  <a:lnTo>
                    <a:pt x="52187" y="324"/>
                  </a:lnTo>
                  <a:lnTo>
                    <a:pt x="22303" y="324"/>
                  </a:lnTo>
                  <a:lnTo>
                    <a:pt x="13390" y="1"/>
                  </a:lnTo>
                  <a:cubicBezTo>
                    <a:pt x="13389" y="1"/>
                    <a:pt x="13388" y="1"/>
                    <a:pt x="1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0;p67">
              <a:extLst>
                <a:ext uri="{FF2B5EF4-FFF2-40B4-BE49-F238E27FC236}">
                  <a16:creationId xmlns:a16="http://schemas.microsoft.com/office/drawing/2014/main" id="{0D72D87A-AFF9-13E2-ACCD-FD7272DBA7E3}"/>
                </a:ext>
              </a:extLst>
            </p:cNvPr>
            <p:cNvSpPr/>
            <p:nvPr/>
          </p:nvSpPr>
          <p:spPr>
            <a:xfrm>
              <a:off x="1948529" y="2007122"/>
              <a:ext cx="170794" cy="898396"/>
            </a:xfrm>
            <a:custGeom>
              <a:avLst/>
              <a:gdLst/>
              <a:ahLst/>
              <a:cxnLst/>
              <a:rect l="l" t="t" r="r" b="b"/>
              <a:pathLst>
                <a:path w="10688" h="56220" extrusionOk="0">
                  <a:moveTo>
                    <a:pt x="0" y="1"/>
                  </a:moveTo>
                  <a:lnTo>
                    <a:pt x="0" y="56220"/>
                  </a:lnTo>
                  <a:lnTo>
                    <a:pt x="10687" y="56220"/>
                  </a:ln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1;p67">
              <a:extLst>
                <a:ext uri="{FF2B5EF4-FFF2-40B4-BE49-F238E27FC236}">
                  <a16:creationId xmlns:a16="http://schemas.microsoft.com/office/drawing/2014/main" id="{E7F902D1-6759-3766-B429-F6E52A5B8025}"/>
                </a:ext>
              </a:extLst>
            </p:cNvPr>
            <p:cNvSpPr/>
            <p:nvPr/>
          </p:nvSpPr>
          <p:spPr>
            <a:xfrm>
              <a:off x="1948528" y="1982641"/>
              <a:ext cx="205599" cy="24497"/>
            </a:xfrm>
            <a:custGeom>
              <a:avLst/>
              <a:gdLst/>
              <a:ahLst/>
              <a:cxnLst/>
              <a:rect l="l" t="t" r="r" b="b"/>
              <a:pathLst>
                <a:path w="12866" h="1533" extrusionOk="0">
                  <a:moveTo>
                    <a:pt x="2742" y="0"/>
                  </a:moveTo>
                  <a:lnTo>
                    <a:pt x="0" y="1533"/>
                  </a:lnTo>
                  <a:lnTo>
                    <a:pt x="10687" y="1533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2;p67">
              <a:extLst>
                <a:ext uri="{FF2B5EF4-FFF2-40B4-BE49-F238E27FC236}">
                  <a16:creationId xmlns:a16="http://schemas.microsoft.com/office/drawing/2014/main" id="{D0D304CB-BA40-00A2-C26A-616BFA69141F}"/>
                </a:ext>
              </a:extLst>
            </p:cNvPr>
            <p:cNvSpPr/>
            <p:nvPr/>
          </p:nvSpPr>
          <p:spPr>
            <a:xfrm>
              <a:off x="2119307" y="1980777"/>
              <a:ext cx="34820" cy="934478"/>
            </a:xfrm>
            <a:custGeom>
              <a:avLst/>
              <a:gdLst/>
              <a:ahLst/>
              <a:cxnLst/>
              <a:rect l="l" t="t" r="r" b="b"/>
              <a:pathLst>
                <a:path w="2179" h="58478" extrusionOk="0">
                  <a:moveTo>
                    <a:pt x="2178" y="0"/>
                  </a:moveTo>
                  <a:lnTo>
                    <a:pt x="0" y="1533"/>
                  </a:lnTo>
                  <a:lnTo>
                    <a:pt x="0" y="58478"/>
                  </a:lnTo>
                  <a:lnTo>
                    <a:pt x="2178" y="57187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3;p67">
              <a:extLst>
                <a:ext uri="{FF2B5EF4-FFF2-40B4-BE49-F238E27FC236}">
                  <a16:creationId xmlns:a16="http://schemas.microsoft.com/office/drawing/2014/main" id="{4DD25053-3B96-DDE7-E3B2-B59532BA795F}"/>
                </a:ext>
              </a:extLst>
            </p:cNvPr>
            <p:cNvSpPr/>
            <p:nvPr/>
          </p:nvSpPr>
          <p:spPr>
            <a:xfrm>
              <a:off x="2074834" y="2339666"/>
              <a:ext cx="283581" cy="586482"/>
            </a:xfrm>
            <a:custGeom>
              <a:avLst/>
              <a:gdLst/>
              <a:ahLst/>
              <a:cxnLst/>
              <a:rect l="l" t="t" r="r" b="b"/>
              <a:pathLst>
                <a:path w="17746" h="36701" extrusionOk="0">
                  <a:moveTo>
                    <a:pt x="1" y="1"/>
                  </a:moveTo>
                  <a:lnTo>
                    <a:pt x="1" y="36700"/>
                  </a:lnTo>
                  <a:lnTo>
                    <a:pt x="17745" y="36700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4;p67">
              <a:extLst>
                <a:ext uri="{FF2B5EF4-FFF2-40B4-BE49-F238E27FC236}">
                  <a16:creationId xmlns:a16="http://schemas.microsoft.com/office/drawing/2014/main" id="{109E1EFE-5BA0-6816-4A27-66534DAC1435}"/>
                </a:ext>
              </a:extLst>
            </p:cNvPr>
            <p:cNvSpPr/>
            <p:nvPr/>
          </p:nvSpPr>
          <p:spPr>
            <a:xfrm>
              <a:off x="2074834" y="2316393"/>
              <a:ext cx="319664" cy="25153"/>
            </a:xfrm>
            <a:custGeom>
              <a:avLst/>
              <a:gdLst/>
              <a:ahLst/>
              <a:cxnLst/>
              <a:rect l="l" t="t" r="r" b="b"/>
              <a:pathLst>
                <a:path w="20004" h="1574" extrusionOk="0">
                  <a:moveTo>
                    <a:pt x="2824" y="1"/>
                  </a:moveTo>
                  <a:lnTo>
                    <a:pt x="1" y="1574"/>
                  </a:lnTo>
                  <a:lnTo>
                    <a:pt x="17745" y="1574"/>
                  </a:lnTo>
                  <a:lnTo>
                    <a:pt x="20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05;p67">
              <a:extLst>
                <a:ext uri="{FF2B5EF4-FFF2-40B4-BE49-F238E27FC236}">
                  <a16:creationId xmlns:a16="http://schemas.microsoft.com/office/drawing/2014/main" id="{77234C9C-9571-169B-5777-68247ABACFAD}"/>
                </a:ext>
              </a:extLst>
            </p:cNvPr>
            <p:cNvSpPr/>
            <p:nvPr/>
          </p:nvSpPr>
          <p:spPr>
            <a:xfrm>
              <a:off x="2358400" y="2314529"/>
              <a:ext cx="36099" cy="611619"/>
            </a:xfrm>
            <a:custGeom>
              <a:avLst/>
              <a:gdLst/>
              <a:ahLst/>
              <a:cxnLst/>
              <a:rect l="l" t="t" r="r" b="b"/>
              <a:pathLst>
                <a:path w="2259" h="38274" extrusionOk="0">
                  <a:moveTo>
                    <a:pt x="2259" y="1"/>
                  </a:moveTo>
                  <a:lnTo>
                    <a:pt x="0" y="1574"/>
                  </a:lnTo>
                  <a:lnTo>
                    <a:pt x="0" y="38273"/>
                  </a:lnTo>
                  <a:lnTo>
                    <a:pt x="2259" y="3698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06;p67">
              <a:extLst>
                <a:ext uri="{FF2B5EF4-FFF2-40B4-BE49-F238E27FC236}">
                  <a16:creationId xmlns:a16="http://schemas.microsoft.com/office/drawing/2014/main" id="{67C428A3-A99D-E92F-3F52-07E4E6D22E95}"/>
                </a:ext>
              </a:extLst>
            </p:cNvPr>
            <p:cNvSpPr/>
            <p:nvPr/>
          </p:nvSpPr>
          <p:spPr>
            <a:xfrm>
              <a:off x="1846049" y="2371242"/>
              <a:ext cx="170155" cy="554250"/>
            </a:xfrm>
            <a:custGeom>
              <a:avLst/>
              <a:gdLst/>
              <a:ahLst/>
              <a:cxnLst/>
              <a:rect l="l" t="t" r="r" b="b"/>
              <a:pathLst>
                <a:path w="10648" h="34684" extrusionOk="0">
                  <a:moveTo>
                    <a:pt x="1" y="1"/>
                  </a:moveTo>
                  <a:lnTo>
                    <a:pt x="1" y="34684"/>
                  </a:lnTo>
                  <a:lnTo>
                    <a:pt x="10648" y="34684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07;p67">
              <a:extLst>
                <a:ext uri="{FF2B5EF4-FFF2-40B4-BE49-F238E27FC236}">
                  <a16:creationId xmlns:a16="http://schemas.microsoft.com/office/drawing/2014/main" id="{B2512F88-EB31-6CD2-F2EE-24143292C835}"/>
                </a:ext>
              </a:extLst>
            </p:cNvPr>
            <p:cNvSpPr/>
            <p:nvPr/>
          </p:nvSpPr>
          <p:spPr>
            <a:xfrm>
              <a:off x="1798364" y="2745030"/>
              <a:ext cx="217839" cy="46422"/>
            </a:xfrm>
            <a:custGeom>
              <a:avLst/>
              <a:gdLst/>
              <a:ahLst/>
              <a:cxnLst/>
              <a:rect l="l" t="t" r="r" b="b"/>
              <a:pathLst>
                <a:path w="13632" h="2905" extrusionOk="0">
                  <a:moveTo>
                    <a:pt x="3267" y="1"/>
                  </a:moveTo>
                  <a:lnTo>
                    <a:pt x="0" y="2904"/>
                  </a:lnTo>
                  <a:lnTo>
                    <a:pt x="11373" y="2904"/>
                  </a:lnTo>
                  <a:cubicBezTo>
                    <a:pt x="11373" y="2904"/>
                    <a:pt x="13591" y="202"/>
                    <a:pt x="1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8;p67">
              <a:extLst>
                <a:ext uri="{FF2B5EF4-FFF2-40B4-BE49-F238E27FC236}">
                  <a16:creationId xmlns:a16="http://schemas.microsoft.com/office/drawing/2014/main" id="{2903083A-CE1F-20EE-FE9D-8FDB9F895971}"/>
                </a:ext>
              </a:extLst>
            </p:cNvPr>
            <p:cNvSpPr/>
            <p:nvPr/>
          </p:nvSpPr>
          <p:spPr>
            <a:xfrm>
              <a:off x="1980105" y="2745030"/>
              <a:ext cx="36099" cy="62530"/>
            </a:xfrm>
            <a:custGeom>
              <a:avLst/>
              <a:gdLst/>
              <a:ahLst/>
              <a:cxnLst/>
              <a:rect l="l" t="t" r="r" b="b"/>
              <a:pathLst>
                <a:path w="2259" h="3913" extrusionOk="0">
                  <a:moveTo>
                    <a:pt x="2259" y="1"/>
                  </a:moveTo>
                  <a:lnTo>
                    <a:pt x="0" y="2904"/>
                  </a:lnTo>
                  <a:lnTo>
                    <a:pt x="2259" y="39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9;p67">
              <a:extLst>
                <a:ext uri="{FF2B5EF4-FFF2-40B4-BE49-F238E27FC236}">
                  <a16:creationId xmlns:a16="http://schemas.microsoft.com/office/drawing/2014/main" id="{D8E04244-5D78-C7EC-768A-09F70581AF68}"/>
                </a:ext>
              </a:extLst>
            </p:cNvPr>
            <p:cNvSpPr/>
            <p:nvPr/>
          </p:nvSpPr>
          <p:spPr>
            <a:xfrm>
              <a:off x="1846049" y="2349264"/>
              <a:ext cx="205599" cy="23858"/>
            </a:xfrm>
            <a:custGeom>
              <a:avLst/>
              <a:gdLst/>
              <a:ahLst/>
              <a:cxnLst/>
              <a:rect l="l" t="t" r="r" b="b"/>
              <a:pathLst>
                <a:path w="12866" h="1493" extrusionOk="0">
                  <a:moveTo>
                    <a:pt x="2743" y="1"/>
                  </a:moveTo>
                  <a:lnTo>
                    <a:pt x="1" y="1493"/>
                  </a:lnTo>
                  <a:lnTo>
                    <a:pt x="10648" y="1493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0;p67">
              <a:extLst>
                <a:ext uri="{FF2B5EF4-FFF2-40B4-BE49-F238E27FC236}">
                  <a16:creationId xmlns:a16="http://schemas.microsoft.com/office/drawing/2014/main" id="{85BBAECD-3935-76ED-7459-1BDC6172680D}"/>
                </a:ext>
              </a:extLst>
            </p:cNvPr>
            <p:cNvSpPr/>
            <p:nvPr/>
          </p:nvSpPr>
          <p:spPr>
            <a:xfrm>
              <a:off x="2016188" y="2347400"/>
              <a:ext cx="35460" cy="578092"/>
            </a:xfrm>
            <a:custGeom>
              <a:avLst/>
              <a:gdLst/>
              <a:ahLst/>
              <a:cxnLst/>
              <a:rect l="l" t="t" r="r" b="b"/>
              <a:pathLst>
                <a:path w="2219" h="36176" extrusionOk="0">
                  <a:moveTo>
                    <a:pt x="2219" y="1"/>
                  </a:moveTo>
                  <a:lnTo>
                    <a:pt x="1" y="1493"/>
                  </a:lnTo>
                  <a:lnTo>
                    <a:pt x="1" y="36176"/>
                  </a:lnTo>
                  <a:lnTo>
                    <a:pt x="2219" y="349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11;p67">
              <a:extLst>
                <a:ext uri="{FF2B5EF4-FFF2-40B4-BE49-F238E27FC236}">
                  <a16:creationId xmlns:a16="http://schemas.microsoft.com/office/drawing/2014/main" id="{E339AE42-6397-C8E0-DB3F-A0DFF8A75139}"/>
                </a:ext>
              </a:extLst>
            </p:cNvPr>
            <p:cNvSpPr/>
            <p:nvPr/>
          </p:nvSpPr>
          <p:spPr>
            <a:xfrm>
              <a:off x="2284923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12;p67">
              <a:extLst>
                <a:ext uri="{FF2B5EF4-FFF2-40B4-BE49-F238E27FC236}">
                  <a16:creationId xmlns:a16="http://schemas.microsoft.com/office/drawing/2014/main" id="{D1973E00-15CE-3980-327C-F4481AB3707D}"/>
                </a:ext>
              </a:extLst>
            </p:cNvPr>
            <p:cNvSpPr/>
            <p:nvPr/>
          </p:nvSpPr>
          <p:spPr>
            <a:xfrm>
              <a:off x="2174725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13;p67">
              <a:extLst>
                <a:ext uri="{FF2B5EF4-FFF2-40B4-BE49-F238E27FC236}">
                  <a16:creationId xmlns:a16="http://schemas.microsoft.com/office/drawing/2014/main" id="{14B3F73D-2B58-28F0-57D9-748F586D01BF}"/>
                </a:ext>
              </a:extLst>
            </p:cNvPr>
            <p:cNvSpPr/>
            <p:nvPr/>
          </p:nvSpPr>
          <p:spPr>
            <a:xfrm>
              <a:off x="2114784" y="2229468"/>
              <a:ext cx="245565" cy="62530"/>
            </a:xfrm>
            <a:custGeom>
              <a:avLst/>
              <a:gdLst/>
              <a:ahLst/>
              <a:cxnLst/>
              <a:rect l="l" t="t" r="r" b="b"/>
              <a:pathLst>
                <a:path w="15367" h="3913" extrusionOk="0">
                  <a:moveTo>
                    <a:pt x="808" y="0"/>
                  </a:moveTo>
                  <a:cubicBezTo>
                    <a:pt x="364" y="0"/>
                    <a:pt x="1" y="363"/>
                    <a:pt x="1" y="807"/>
                  </a:cubicBezTo>
                  <a:lnTo>
                    <a:pt x="1" y="3106"/>
                  </a:lnTo>
                  <a:cubicBezTo>
                    <a:pt x="1" y="3549"/>
                    <a:pt x="364" y="3912"/>
                    <a:pt x="808" y="3912"/>
                  </a:cubicBezTo>
                  <a:lnTo>
                    <a:pt x="14560" y="3912"/>
                  </a:lnTo>
                  <a:cubicBezTo>
                    <a:pt x="15003" y="3912"/>
                    <a:pt x="15366" y="3549"/>
                    <a:pt x="15366" y="3106"/>
                  </a:cubicBezTo>
                  <a:lnTo>
                    <a:pt x="15366" y="807"/>
                  </a:lnTo>
                  <a:cubicBezTo>
                    <a:pt x="15366" y="363"/>
                    <a:pt x="15003" y="0"/>
                    <a:pt x="1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4;p67">
              <a:extLst>
                <a:ext uri="{FF2B5EF4-FFF2-40B4-BE49-F238E27FC236}">
                  <a16:creationId xmlns:a16="http://schemas.microsoft.com/office/drawing/2014/main" id="{826390F6-F259-618D-CD82-95AA090DEFC2}"/>
                </a:ext>
              </a:extLst>
            </p:cNvPr>
            <p:cNvSpPr/>
            <p:nvPr/>
          </p:nvSpPr>
          <p:spPr>
            <a:xfrm>
              <a:off x="2109639" y="2236563"/>
              <a:ext cx="244909" cy="62514"/>
            </a:xfrm>
            <a:custGeom>
              <a:avLst/>
              <a:gdLst/>
              <a:ahLst/>
              <a:cxnLst/>
              <a:rect l="l" t="t" r="r" b="b"/>
              <a:pathLst>
                <a:path w="15326" h="3912" extrusionOk="0">
                  <a:moveTo>
                    <a:pt x="807" y="0"/>
                  </a:moveTo>
                  <a:cubicBezTo>
                    <a:pt x="363" y="0"/>
                    <a:pt x="0" y="363"/>
                    <a:pt x="0" y="807"/>
                  </a:cubicBezTo>
                  <a:lnTo>
                    <a:pt x="0" y="3105"/>
                  </a:lnTo>
                  <a:cubicBezTo>
                    <a:pt x="0" y="3549"/>
                    <a:pt x="363" y="3912"/>
                    <a:pt x="807" y="3912"/>
                  </a:cubicBezTo>
                  <a:lnTo>
                    <a:pt x="14519" y="3912"/>
                  </a:lnTo>
                  <a:cubicBezTo>
                    <a:pt x="14962" y="3912"/>
                    <a:pt x="15325" y="3549"/>
                    <a:pt x="15325" y="3105"/>
                  </a:cubicBezTo>
                  <a:lnTo>
                    <a:pt x="15325" y="807"/>
                  </a:lnTo>
                  <a:cubicBezTo>
                    <a:pt x="15325" y="363"/>
                    <a:pt x="14962" y="0"/>
                    <a:pt x="14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15;p67">
              <a:extLst>
                <a:ext uri="{FF2B5EF4-FFF2-40B4-BE49-F238E27FC236}">
                  <a16:creationId xmlns:a16="http://schemas.microsoft.com/office/drawing/2014/main" id="{FA03D502-BA3F-4CA8-A919-B4BC918E1A7F}"/>
                </a:ext>
              </a:extLst>
            </p:cNvPr>
            <p:cNvSpPr/>
            <p:nvPr/>
          </p:nvSpPr>
          <p:spPr>
            <a:xfrm>
              <a:off x="2023283" y="2739885"/>
              <a:ext cx="335133" cy="46406"/>
            </a:xfrm>
            <a:custGeom>
              <a:avLst/>
              <a:gdLst/>
              <a:ahLst/>
              <a:cxnLst/>
              <a:rect l="l" t="t" r="r" b="b"/>
              <a:pathLst>
                <a:path w="20972" h="2904" extrusionOk="0">
                  <a:moveTo>
                    <a:pt x="3227" y="0"/>
                  </a:moveTo>
                  <a:lnTo>
                    <a:pt x="0" y="2904"/>
                  </a:lnTo>
                  <a:lnTo>
                    <a:pt x="18713" y="2904"/>
                  </a:lnTo>
                  <a:cubicBezTo>
                    <a:pt x="18713" y="2904"/>
                    <a:pt x="20891" y="202"/>
                    <a:pt x="20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16;p67">
              <a:extLst>
                <a:ext uri="{FF2B5EF4-FFF2-40B4-BE49-F238E27FC236}">
                  <a16:creationId xmlns:a16="http://schemas.microsoft.com/office/drawing/2014/main" id="{12C4D264-EB05-169B-7343-6641E3FCD501}"/>
                </a:ext>
              </a:extLst>
            </p:cNvPr>
            <p:cNvSpPr/>
            <p:nvPr/>
          </p:nvSpPr>
          <p:spPr>
            <a:xfrm>
              <a:off x="2322301" y="2739885"/>
              <a:ext cx="36115" cy="62530"/>
            </a:xfrm>
            <a:custGeom>
              <a:avLst/>
              <a:gdLst/>
              <a:ahLst/>
              <a:cxnLst/>
              <a:rect l="l" t="t" r="r" b="b"/>
              <a:pathLst>
                <a:path w="2260" h="3913" extrusionOk="0">
                  <a:moveTo>
                    <a:pt x="2259" y="0"/>
                  </a:moveTo>
                  <a:lnTo>
                    <a:pt x="1" y="2904"/>
                  </a:lnTo>
                  <a:lnTo>
                    <a:pt x="2259" y="3912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17;p67">
              <a:extLst>
                <a:ext uri="{FF2B5EF4-FFF2-40B4-BE49-F238E27FC236}">
                  <a16:creationId xmlns:a16="http://schemas.microsoft.com/office/drawing/2014/main" id="{38FFBD7C-3CBE-CA16-9636-2521BCCAEE98}"/>
                </a:ext>
              </a:extLst>
            </p:cNvPr>
            <p:cNvSpPr/>
            <p:nvPr/>
          </p:nvSpPr>
          <p:spPr>
            <a:xfrm>
              <a:off x="2023283" y="2786275"/>
              <a:ext cx="51567" cy="22580"/>
            </a:xfrm>
            <a:custGeom>
              <a:avLst/>
              <a:gdLst/>
              <a:ahLst/>
              <a:cxnLst/>
              <a:rect l="l" t="t" r="r" b="b"/>
              <a:pathLst>
                <a:path w="3227" h="1413" extrusionOk="0">
                  <a:moveTo>
                    <a:pt x="0" y="1"/>
                  </a:moveTo>
                  <a:lnTo>
                    <a:pt x="3227" y="141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8;p67">
              <a:extLst>
                <a:ext uri="{FF2B5EF4-FFF2-40B4-BE49-F238E27FC236}">
                  <a16:creationId xmlns:a16="http://schemas.microsoft.com/office/drawing/2014/main" id="{A5078C95-AC64-B2CB-44CB-2437E50AD679}"/>
                </a:ext>
              </a:extLst>
            </p:cNvPr>
            <p:cNvSpPr/>
            <p:nvPr/>
          </p:nvSpPr>
          <p:spPr>
            <a:xfrm>
              <a:off x="2127680" y="2857108"/>
              <a:ext cx="154686" cy="70248"/>
            </a:xfrm>
            <a:custGeom>
              <a:avLst/>
              <a:gdLst/>
              <a:ahLst/>
              <a:cxnLst/>
              <a:rect l="l" t="t" r="r" b="b"/>
              <a:pathLst>
                <a:path w="9680" h="4396" extrusionOk="0">
                  <a:moveTo>
                    <a:pt x="1" y="0"/>
                  </a:moveTo>
                  <a:lnTo>
                    <a:pt x="1" y="4396"/>
                  </a:lnTo>
                  <a:lnTo>
                    <a:pt x="9680" y="4396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9;p67">
              <a:extLst>
                <a:ext uri="{FF2B5EF4-FFF2-40B4-BE49-F238E27FC236}">
                  <a16:creationId xmlns:a16="http://schemas.microsoft.com/office/drawing/2014/main" id="{D690F95A-A8D3-C657-77C9-6C0824437A9E}"/>
                </a:ext>
              </a:extLst>
            </p:cNvPr>
            <p:cNvSpPr/>
            <p:nvPr/>
          </p:nvSpPr>
          <p:spPr>
            <a:xfrm>
              <a:off x="1872480" y="2856176"/>
              <a:ext cx="109575" cy="70248"/>
            </a:xfrm>
            <a:custGeom>
              <a:avLst/>
              <a:gdLst/>
              <a:ahLst/>
              <a:cxnLst/>
              <a:rect l="l" t="t" r="r" b="b"/>
              <a:pathLst>
                <a:path w="6857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6856" y="4396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0;p67">
              <a:extLst>
                <a:ext uri="{FF2B5EF4-FFF2-40B4-BE49-F238E27FC236}">
                  <a16:creationId xmlns:a16="http://schemas.microsoft.com/office/drawing/2014/main" id="{F50FE59E-DDE5-BD39-0549-840CA4D0FDC2}"/>
                </a:ext>
              </a:extLst>
            </p:cNvPr>
            <p:cNvSpPr/>
            <p:nvPr/>
          </p:nvSpPr>
          <p:spPr>
            <a:xfrm>
              <a:off x="1971076" y="1631416"/>
              <a:ext cx="200437" cy="303556"/>
            </a:xfrm>
            <a:custGeom>
              <a:avLst/>
              <a:gdLst/>
              <a:ahLst/>
              <a:cxnLst/>
              <a:rect l="l" t="t" r="r" b="b"/>
              <a:pathLst>
                <a:path w="12543" h="18996" extrusionOk="0">
                  <a:moveTo>
                    <a:pt x="6252" y="2339"/>
                  </a:moveTo>
                  <a:cubicBezTo>
                    <a:pt x="8389" y="2339"/>
                    <a:pt x="10123" y="4033"/>
                    <a:pt x="10123" y="6170"/>
                  </a:cubicBezTo>
                  <a:cubicBezTo>
                    <a:pt x="10123" y="8308"/>
                    <a:pt x="8389" y="10002"/>
                    <a:pt x="6252" y="10002"/>
                  </a:cubicBezTo>
                  <a:cubicBezTo>
                    <a:pt x="4154" y="10002"/>
                    <a:pt x="2420" y="8308"/>
                    <a:pt x="2420" y="6170"/>
                  </a:cubicBezTo>
                  <a:cubicBezTo>
                    <a:pt x="2420" y="4033"/>
                    <a:pt x="4154" y="2339"/>
                    <a:pt x="6252" y="2339"/>
                  </a:cubicBezTo>
                  <a:close/>
                  <a:moveTo>
                    <a:pt x="6252" y="0"/>
                  </a:moveTo>
                  <a:cubicBezTo>
                    <a:pt x="2824" y="0"/>
                    <a:pt x="1" y="2783"/>
                    <a:pt x="1" y="6251"/>
                  </a:cubicBezTo>
                  <a:cubicBezTo>
                    <a:pt x="1" y="7703"/>
                    <a:pt x="525" y="9074"/>
                    <a:pt x="1372" y="10123"/>
                  </a:cubicBezTo>
                  <a:lnTo>
                    <a:pt x="1331" y="10123"/>
                  </a:lnTo>
                  <a:lnTo>
                    <a:pt x="6252" y="18995"/>
                  </a:lnTo>
                  <a:lnTo>
                    <a:pt x="11172" y="10123"/>
                  </a:lnTo>
                  <a:cubicBezTo>
                    <a:pt x="12019" y="9074"/>
                    <a:pt x="12543" y="7703"/>
                    <a:pt x="12543" y="6251"/>
                  </a:cubicBezTo>
                  <a:cubicBezTo>
                    <a:pt x="12543" y="2783"/>
                    <a:pt x="9720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1;p67">
              <a:extLst>
                <a:ext uri="{FF2B5EF4-FFF2-40B4-BE49-F238E27FC236}">
                  <a16:creationId xmlns:a16="http://schemas.microsoft.com/office/drawing/2014/main" id="{D568D161-9686-93C2-461A-FBA870ABE0BC}"/>
                </a:ext>
              </a:extLst>
            </p:cNvPr>
            <p:cNvSpPr/>
            <p:nvPr/>
          </p:nvSpPr>
          <p:spPr>
            <a:xfrm>
              <a:off x="3609474" y="2476295"/>
              <a:ext cx="84263" cy="112819"/>
            </a:xfrm>
            <a:custGeom>
              <a:avLst/>
              <a:gdLst/>
              <a:ahLst/>
              <a:cxnLst/>
              <a:rect l="l" t="t" r="r" b="b"/>
              <a:pathLst>
                <a:path w="5273" h="7060" extrusionOk="0">
                  <a:moveTo>
                    <a:pt x="2328" y="1"/>
                  </a:moveTo>
                  <a:lnTo>
                    <a:pt x="594" y="686"/>
                  </a:lnTo>
                  <a:cubicBezTo>
                    <a:pt x="594" y="686"/>
                    <a:pt x="0" y="7060"/>
                    <a:pt x="1833" y="7060"/>
                  </a:cubicBezTo>
                  <a:cubicBezTo>
                    <a:pt x="1850" y="7060"/>
                    <a:pt x="1867" y="7059"/>
                    <a:pt x="1885" y="7058"/>
                  </a:cubicBezTo>
                  <a:cubicBezTo>
                    <a:pt x="3780" y="6937"/>
                    <a:pt x="5272" y="4759"/>
                    <a:pt x="5272" y="4759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2;p67">
              <a:extLst>
                <a:ext uri="{FF2B5EF4-FFF2-40B4-BE49-F238E27FC236}">
                  <a16:creationId xmlns:a16="http://schemas.microsoft.com/office/drawing/2014/main" id="{ACA04AFF-6EFF-421A-DE58-789EE0BD030C}"/>
                </a:ext>
              </a:extLst>
            </p:cNvPr>
            <p:cNvSpPr/>
            <p:nvPr/>
          </p:nvSpPr>
          <p:spPr>
            <a:xfrm>
              <a:off x="3644742" y="2453731"/>
              <a:ext cx="82505" cy="98629"/>
            </a:xfrm>
            <a:custGeom>
              <a:avLst/>
              <a:gdLst/>
              <a:ahLst/>
              <a:cxnLst/>
              <a:rect l="l" t="t" r="r" b="b"/>
              <a:pathLst>
                <a:path w="5163" h="6172" extrusionOk="0">
                  <a:moveTo>
                    <a:pt x="1607" y="0"/>
                  </a:moveTo>
                  <a:cubicBezTo>
                    <a:pt x="1417" y="0"/>
                    <a:pt x="0" y="1614"/>
                    <a:pt x="0" y="1614"/>
                  </a:cubicBezTo>
                  <a:lnTo>
                    <a:pt x="3065" y="6171"/>
                  </a:lnTo>
                  <a:lnTo>
                    <a:pt x="5162" y="4800"/>
                  </a:lnTo>
                  <a:lnTo>
                    <a:pt x="1613" y="1"/>
                  </a:lnTo>
                  <a:cubicBezTo>
                    <a:pt x="1611" y="1"/>
                    <a:pt x="1609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3;p67">
              <a:extLst>
                <a:ext uri="{FF2B5EF4-FFF2-40B4-BE49-F238E27FC236}">
                  <a16:creationId xmlns:a16="http://schemas.microsoft.com/office/drawing/2014/main" id="{1E1BF81E-08F4-31B2-6997-7689FAC2DEAA}"/>
                </a:ext>
              </a:extLst>
            </p:cNvPr>
            <p:cNvSpPr/>
            <p:nvPr/>
          </p:nvSpPr>
          <p:spPr>
            <a:xfrm>
              <a:off x="2776005" y="2067191"/>
              <a:ext cx="195931" cy="214388"/>
            </a:xfrm>
            <a:custGeom>
              <a:avLst/>
              <a:gdLst/>
              <a:ahLst/>
              <a:cxnLst/>
              <a:rect l="l" t="t" r="r" b="b"/>
              <a:pathLst>
                <a:path w="12261" h="13416" extrusionOk="0">
                  <a:moveTo>
                    <a:pt x="6162" y="1"/>
                  </a:moveTo>
                  <a:cubicBezTo>
                    <a:pt x="6069" y="1"/>
                    <a:pt x="5975" y="24"/>
                    <a:pt x="5889" y="73"/>
                  </a:cubicBezTo>
                  <a:lnTo>
                    <a:pt x="444" y="2775"/>
                  </a:lnTo>
                  <a:cubicBezTo>
                    <a:pt x="122" y="2937"/>
                    <a:pt x="1" y="3380"/>
                    <a:pt x="243" y="3662"/>
                  </a:cubicBezTo>
                  <a:lnTo>
                    <a:pt x="7744" y="13180"/>
                  </a:lnTo>
                  <a:cubicBezTo>
                    <a:pt x="7867" y="13328"/>
                    <a:pt x="8035" y="13415"/>
                    <a:pt x="8212" y="13415"/>
                  </a:cubicBezTo>
                  <a:cubicBezTo>
                    <a:pt x="8324" y="13415"/>
                    <a:pt x="8440" y="13380"/>
                    <a:pt x="8550" y="13301"/>
                  </a:cubicBezTo>
                  <a:lnTo>
                    <a:pt x="11938" y="11002"/>
                  </a:lnTo>
                  <a:cubicBezTo>
                    <a:pt x="12180" y="10841"/>
                    <a:pt x="12261" y="10518"/>
                    <a:pt x="12140" y="10236"/>
                  </a:cubicBezTo>
                  <a:lnTo>
                    <a:pt x="6695" y="315"/>
                  </a:lnTo>
                  <a:cubicBezTo>
                    <a:pt x="6583" y="119"/>
                    <a:pt x="6374" y="1"/>
                    <a:pt x="6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4;p67">
              <a:extLst>
                <a:ext uri="{FF2B5EF4-FFF2-40B4-BE49-F238E27FC236}">
                  <a16:creationId xmlns:a16="http://schemas.microsoft.com/office/drawing/2014/main" id="{7C3CCA30-4EB6-2B4A-36A9-558575FD4ECF}"/>
                </a:ext>
              </a:extLst>
            </p:cNvPr>
            <p:cNvSpPr/>
            <p:nvPr/>
          </p:nvSpPr>
          <p:spPr>
            <a:xfrm>
              <a:off x="2786967" y="2073391"/>
              <a:ext cx="175956" cy="192271"/>
            </a:xfrm>
            <a:custGeom>
              <a:avLst/>
              <a:gdLst/>
              <a:ahLst/>
              <a:cxnLst/>
              <a:rect l="l" t="t" r="r" b="b"/>
              <a:pathLst>
                <a:path w="11011" h="12032" extrusionOk="0">
                  <a:moveTo>
                    <a:pt x="5474" y="1"/>
                  </a:moveTo>
                  <a:cubicBezTo>
                    <a:pt x="5397" y="1"/>
                    <a:pt x="5319" y="16"/>
                    <a:pt x="5243" y="48"/>
                  </a:cubicBezTo>
                  <a:lnTo>
                    <a:pt x="4396" y="492"/>
                  </a:lnTo>
                  <a:cubicBezTo>
                    <a:pt x="4517" y="895"/>
                    <a:pt x="4315" y="1056"/>
                    <a:pt x="4315" y="1056"/>
                  </a:cubicBezTo>
                  <a:cubicBezTo>
                    <a:pt x="4315" y="1056"/>
                    <a:pt x="3025" y="1863"/>
                    <a:pt x="2541" y="1984"/>
                  </a:cubicBezTo>
                  <a:cubicBezTo>
                    <a:pt x="2458" y="2003"/>
                    <a:pt x="2382" y="2011"/>
                    <a:pt x="2314" y="2011"/>
                  </a:cubicBezTo>
                  <a:cubicBezTo>
                    <a:pt x="1946" y="2011"/>
                    <a:pt x="1775" y="1782"/>
                    <a:pt x="1775" y="1782"/>
                  </a:cubicBezTo>
                  <a:lnTo>
                    <a:pt x="403" y="2468"/>
                  </a:lnTo>
                  <a:cubicBezTo>
                    <a:pt x="81" y="2629"/>
                    <a:pt x="0" y="3033"/>
                    <a:pt x="202" y="3315"/>
                  </a:cubicBezTo>
                  <a:lnTo>
                    <a:pt x="6896" y="11824"/>
                  </a:lnTo>
                  <a:cubicBezTo>
                    <a:pt x="7024" y="11952"/>
                    <a:pt x="7200" y="12031"/>
                    <a:pt x="7363" y="12031"/>
                  </a:cubicBezTo>
                  <a:cubicBezTo>
                    <a:pt x="7458" y="12031"/>
                    <a:pt x="7548" y="12004"/>
                    <a:pt x="7622" y="11945"/>
                  </a:cubicBezTo>
                  <a:lnTo>
                    <a:pt x="10687" y="9888"/>
                  </a:lnTo>
                  <a:cubicBezTo>
                    <a:pt x="10929" y="9727"/>
                    <a:pt x="11010" y="9404"/>
                    <a:pt x="10849" y="9163"/>
                  </a:cubicBezTo>
                  <a:lnTo>
                    <a:pt x="5969" y="290"/>
                  </a:lnTo>
                  <a:cubicBezTo>
                    <a:pt x="5880" y="113"/>
                    <a:pt x="5684" y="1"/>
                    <a:pt x="5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25;p67">
              <a:extLst>
                <a:ext uri="{FF2B5EF4-FFF2-40B4-BE49-F238E27FC236}">
                  <a16:creationId xmlns:a16="http://schemas.microsoft.com/office/drawing/2014/main" id="{43014C47-CDC4-F340-DC4B-B0ADCF2180A6}"/>
                </a:ext>
              </a:extLst>
            </p:cNvPr>
            <p:cNvSpPr/>
            <p:nvPr/>
          </p:nvSpPr>
          <p:spPr>
            <a:xfrm>
              <a:off x="2816610" y="2104856"/>
              <a:ext cx="123749" cy="129390"/>
            </a:xfrm>
            <a:custGeom>
              <a:avLst/>
              <a:gdLst/>
              <a:ahLst/>
              <a:cxnLst/>
              <a:rect l="l" t="t" r="r" b="b"/>
              <a:pathLst>
                <a:path w="7744" h="8097" extrusionOk="0">
                  <a:moveTo>
                    <a:pt x="4090" y="1"/>
                  </a:moveTo>
                  <a:cubicBezTo>
                    <a:pt x="4005" y="1"/>
                    <a:pt x="3916" y="19"/>
                    <a:pt x="3832" y="55"/>
                  </a:cubicBezTo>
                  <a:lnTo>
                    <a:pt x="404" y="1709"/>
                  </a:lnTo>
                  <a:cubicBezTo>
                    <a:pt x="81" y="1870"/>
                    <a:pt x="0" y="2273"/>
                    <a:pt x="202" y="2556"/>
                  </a:cubicBezTo>
                  <a:lnTo>
                    <a:pt x="3993" y="7879"/>
                  </a:lnTo>
                  <a:cubicBezTo>
                    <a:pt x="4114" y="8024"/>
                    <a:pt x="4278" y="8097"/>
                    <a:pt x="4443" y="8097"/>
                  </a:cubicBezTo>
                  <a:cubicBezTo>
                    <a:pt x="4553" y="8097"/>
                    <a:pt x="4662" y="8065"/>
                    <a:pt x="4759" y="8000"/>
                  </a:cubicBezTo>
                  <a:lnTo>
                    <a:pt x="7381" y="6427"/>
                  </a:lnTo>
                  <a:cubicBezTo>
                    <a:pt x="7663" y="6266"/>
                    <a:pt x="7744" y="5903"/>
                    <a:pt x="7582" y="5661"/>
                  </a:cubicBezTo>
                  <a:lnTo>
                    <a:pt x="4558" y="297"/>
                  </a:lnTo>
                  <a:cubicBezTo>
                    <a:pt x="4473" y="100"/>
                    <a:pt x="4289" y="1"/>
                    <a:pt x="4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26;p67">
              <a:extLst>
                <a:ext uri="{FF2B5EF4-FFF2-40B4-BE49-F238E27FC236}">
                  <a16:creationId xmlns:a16="http://schemas.microsoft.com/office/drawing/2014/main" id="{6A3CFC62-C6BD-9526-CC70-69DF8C33D7E3}"/>
                </a:ext>
              </a:extLst>
            </p:cNvPr>
            <p:cNvSpPr/>
            <p:nvPr/>
          </p:nvSpPr>
          <p:spPr>
            <a:xfrm>
              <a:off x="3415956" y="1943330"/>
              <a:ext cx="116654" cy="115727"/>
            </a:xfrm>
            <a:custGeom>
              <a:avLst/>
              <a:gdLst/>
              <a:ahLst/>
              <a:cxnLst/>
              <a:rect l="l" t="t" r="r" b="b"/>
              <a:pathLst>
                <a:path w="7300" h="7242" extrusionOk="0">
                  <a:moveTo>
                    <a:pt x="4921" y="0"/>
                  </a:moveTo>
                  <a:lnTo>
                    <a:pt x="2460" y="1694"/>
                  </a:lnTo>
                  <a:lnTo>
                    <a:pt x="0" y="3388"/>
                  </a:lnTo>
                  <a:lnTo>
                    <a:pt x="0" y="6937"/>
                  </a:lnTo>
                  <a:lnTo>
                    <a:pt x="0" y="7219"/>
                  </a:lnTo>
                  <a:cubicBezTo>
                    <a:pt x="0" y="7234"/>
                    <a:pt x="41" y="7241"/>
                    <a:pt x="116" y="7241"/>
                  </a:cubicBezTo>
                  <a:cubicBezTo>
                    <a:pt x="1049" y="7241"/>
                    <a:pt x="7300" y="6171"/>
                    <a:pt x="7300" y="6171"/>
                  </a:cubicBezTo>
                  <a:lnTo>
                    <a:pt x="6897" y="133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27;p67">
              <a:extLst>
                <a:ext uri="{FF2B5EF4-FFF2-40B4-BE49-F238E27FC236}">
                  <a16:creationId xmlns:a16="http://schemas.microsoft.com/office/drawing/2014/main" id="{B27F97F2-008C-690A-2245-1DFC82355FA4}"/>
                </a:ext>
              </a:extLst>
            </p:cNvPr>
            <p:cNvSpPr/>
            <p:nvPr/>
          </p:nvSpPr>
          <p:spPr>
            <a:xfrm>
              <a:off x="3415956" y="1967811"/>
              <a:ext cx="68970" cy="86372"/>
            </a:xfrm>
            <a:custGeom>
              <a:avLst/>
              <a:gdLst/>
              <a:ahLst/>
              <a:cxnLst/>
              <a:rect l="l" t="t" r="r" b="b"/>
              <a:pathLst>
                <a:path w="4316" h="5405" extrusionOk="0">
                  <a:moveTo>
                    <a:pt x="4316" y="1"/>
                  </a:moveTo>
                  <a:lnTo>
                    <a:pt x="2460" y="162"/>
                  </a:lnTo>
                  <a:lnTo>
                    <a:pt x="0" y="1856"/>
                  </a:lnTo>
                  <a:lnTo>
                    <a:pt x="0" y="5405"/>
                  </a:lnTo>
                  <a:cubicBezTo>
                    <a:pt x="3912" y="3832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28;p67">
              <a:extLst>
                <a:ext uri="{FF2B5EF4-FFF2-40B4-BE49-F238E27FC236}">
                  <a16:creationId xmlns:a16="http://schemas.microsoft.com/office/drawing/2014/main" id="{8D612736-17F8-F91E-AA40-7EEA31A52024}"/>
                </a:ext>
              </a:extLst>
            </p:cNvPr>
            <p:cNvSpPr/>
            <p:nvPr/>
          </p:nvSpPr>
          <p:spPr>
            <a:xfrm>
              <a:off x="3299957" y="1765760"/>
              <a:ext cx="212039" cy="253698"/>
            </a:xfrm>
            <a:custGeom>
              <a:avLst/>
              <a:gdLst/>
              <a:ahLst/>
              <a:cxnLst/>
              <a:rect l="l" t="t" r="r" b="b"/>
              <a:pathLst>
                <a:path w="13269" h="15876" extrusionOk="0">
                  <a:moveTo>
                    <a:pt x="5598" y="1"/>
                  </a:moveTo>
                  <a:cubicBezTo>
                    <a:pt x="5321" y="1"/>
                    <a:pt x="5041" y="21"/>
                    <a:pt x="4759" y="62"/>
                  </a:cubicBezTo>
                  <a:cubicBezTo>
                    <a:pt x="4275" y="143"/>
                    <a:pt x="3831" y="304"/>
                    <a:pt x="3428" y="506"/>
                  </a:cubicBezTo>
                  <a:cubicBezTo>
                    <a:pt x="2299" y="1111"/>
                    <a:pt x="1533" y="2159"/>
                    <a:pt x="1008" y="3450"/>
                  </a:cubicBezTo>
                  <a:cubicBezTo>
                    <a:pt x="282" y="5224"/>
                    <a:pt x="0" y="7442"/>
                    <a:pt x="81" y="9701"/>
                  </a:cubicBezTo>
                  <a:cubicBezTo>
                    <a:pt x="226" y="13652"/>
                    <a:pt x="2944" y="15876"/>
                    <a:pt x="6128" y="15876"/>
                  </a:cubicBezTo>
                  <a:cubicBezTo>
                    <a:pt x="6487" y="15876"/>
                    <a:pt x="6852" y="15848"/>
                    <a:pt x="7219" y="15791"/>
                  </a:cubicBezTo>
                  <a:cubicBezTo>
                    <a:pt x="10849" y="15226"/>
                    <a:pt x="13268" y="11233"/>
                    <a:pt x="12583" y="6918"/>
                  </a:cubicBezTo>
                  <a:cubicBezTo>
                    <a:pt x="12260" y="4942"/>
                    <a:pt x="11373" y="3248"/>
                    <a:pt x="10163" y="2038"/>
                  </a:cubicBezTo>
                  <a:cubicBezTo>
                    <a:pt x="9921" y="1756"/>
                    <a:pt x="9639" y="1514"/>
                    <a:pt x="9356" y="1312"/>
                  </a:cubicBezTo>
                  <a:cubicBezTo>
                    <a:pt x="8219" y="476"/>
                    <a:pt x="6944" y="1"/>
                    <a:pt x="5598" y="1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9;p67">
              <a:extLst>
                <a:ext uri="{FF2B5EF4-FFF2-40B4-BE49-F238E27FC236}">
                  <a16:creationId xmlns:a16="http://schemas.microsoft.com/office/drawing/2014/main" id="{FE1A6A9D-B081-E9AB-D707-6A436DE25AD7}"/>
                </a:ext>
              </a:extLst>
            </p:cNvPr>
            <p:cNvSpPr/>
            <p:nvPr/>
          </p:nvSpPr>
          <p:spPr>
            <a:xfrm>
              <a:off x="3443026" y="3720753"/>
              <a:ext cx="101185" cy="70552"/>
            </a:xfrm>
            <a:custGeom>
              <a:avLst/>
              <a:gdLst/>
              <a:ahLst/>
              <a:cxnLst/>
              <a:rect l="l" t="t" r="r" b="b"/>
              <a:pathLst>
                <a:path w="6332" h="4415" extrusionOk="0">
                  <a:moveTo>
                    <a:pt x="5888" y="0"/>
                  </a:moveTo>
                  <a:lnTo>
                    <a:pt x="0" y="1008"/>
                  </a:lnTo>
                  <a:lnTo>
                    <a:pt x="0" y="4073"/>
                  </a:lnTo>
                  <a:cubicBezTo>
                    <a:pt x="0" y="4073"/>
                    <a:pt x="1309" y="4414"/>
                    <a:pt x="2706" y="4414"/>
                  </a:cubicBezTo>
                  <a:cubicBezTo>
                    <a:pt x="3711" y="4414"/>
                    <a:pt x="4763" y="4237"/>
                    <a:pt x="5404" y="3630"/>
                  </a:cubicBezTo>
                  <a:cubicBezTo>
                    <a:pt x="5629" y="3420"/>
                    <a:pt x="5798" y="3377"/>
                    <a:pt x="5923" y="3377"/>
                  </a:cubicBezTo>
                  <a:cubicBezTo>
                    <a:pt x="6011" y="3377"/>
                    <a:pt x="6077" y="3398"/>
                    <a:pt x="6127" y="3398"/>
                  </a:cubicBezTo>
                  <a:cubicBezTo>
                    <a:pt x="6199" y="3398"/>
                    <a:pt x="6236" y="3355"/>
                    <a:pt x="6251" y="3146"/>
                  </a:cubicBezTo>
                  <a:cubicBezTo>
                    <a:pt x="6332" y="2137"/>
                    <a:pt x="5888" y="0"/>
                    <a:pt x="5888" y="0"/>
                  </a:cubicBez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0;p67">
              <a:extLst>
                <a:ext uri="{FF2B5EF4-FFF2-40B4-BE49-F238E27FC236}">
                  <a16:creationId xmlns:a16="http://schemas.microsoft.com/office/drawing/2014/main" id="{FC2276F8-B467-99A8-0715-A473CC1008A8}"/>
                </a:ext>
              </a:extLst>
            </p:cNvPr>
            <p:cNvSpPr/>
            <p:nvPr/>
          </p:nvSpPr>
          <p:spPr>
            <a:xfrm>
              <a:off x="3370205" y="2898422"/>
              <a:ext cx="230719" cy="849609"/>
            </a:xfrm>
            <a:custGeom>
              <a:avLst/>
              <a:gdLst/>
              <a:ahLst/>
              <a:cxnLst/>
              <a:rect l="l" t="t" r="r" b="b"/>
              <a:pathLst>
                <a:path w="14438" h="53167" extrusionOk="0">
                  <a:moveTo>
                    <a:pt x="14438" y="0"/>
                  </a:moveTo>
                  <a:lnTo>
                    <a:pt x="4517" y="2138"/>
                  </a:lnTo>
                  <a:cubicBezTo>
                    <a:pt x="4517" y="2138"/>
                    <a:pt x="3186" y="3589"/>
                    <a:pt x="1613" y="12865"/>
                  </a:cubicBezTo>
                  <a:cubicBezTo>
                    <a:pt x="0" y="22141"/>
                    <a:pt x="1613" y="52267"/>
                    <a:pt x="1613" y="52267"/>
                  </a:cubicBezTo>
                  <a:cubicBezTo>
                    <a:pt x="2271" y="52937"/>
                    <a:pt x="3547" y="53167"/>
                    <a:pt x="4990" y="53167"/>
                  </a:cubicBezTo>
                  <a:cubicBezTo>
                    <a:pt x="8147" y="53167"/>
                    <a:pt x="12099" y="52065"/>
                    <a:pt x="12099" y="52065"/>
                  </a:cubicBezTo>
                  <a:cubicBezTo>
                    <a:pt x="12099" y="52065"/>
                    <a:pt x="13107" y="44483"/>
                    <a:pt x="12825" y="36135"/>
                  </a:cubicBezTo>
                  <a:cubicBezTo>
                    <a:pt x="12502" y="27827"/>
                    <a:pt x="12946" y="20245"/>
                    <a:pt x="12946" y="20245"/>
                  </a:cubicBezTo>
                  <a:cubicBezTo>
                    <a:pt x="14196" y="16656"/>
                    <a:pt x="14438" y="0"/>
                    <a:pt x="1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1;p67">
              <a:extLst>
                <a:ext uri="{FF2B5EF4-FFF2-40B4-BE49-F238E27FC236}">
                  <a16:creationId xmlns:a16="http://schemas.microsoft.com/office/drawing/2014/main" id="{A5B6A95C-0B6B-3EF5-4563-C53A4A84BE31}"/>
                </a:ext>
              </a:extLst>
            </p:cNvPr>
            <p:cNvSpPr/>
            <p:nvPr/>
          </p:nvSpPr>
          <p:spPr>
            <a:xfrm>
              <a:off x="3385658" y="3763931"/>
              <a:ext cx="177250" cy="109511"/>
            </a:xfrm>
            <a:custGeom>
              <a:avLst/>
              <a:gdLst/>
              <a:ahLst/>
              <a:cxnLst/>
              <a:rect l="l" t="t" r="r" b="b"/>
              <a:pathLst>
                <a:path w="11092" h="6853" extrusionOk="0">
                  <a:moveTo>
                    <a:pt x="10285" y="0"/>
                  </a:moveTo>
                  <a:cubicBezTo>
                    <a:pt x="8349" y="726"/>
                    <a:pt x="3348" y="726"/>
                    <a:pt x="3348" y="726"/>
                  </a:cubicBezTo>
                  <a:cubicBezTo>
                    <a:pt x="3348" y="726"/>
                    <a:pt x="3389" y="1452"/>
                    <a:pt x="2824" y="2218"/>
                  </a:cubicBezTo>
                  <a:cubicBezTo>
                    <a:pt x="2259" y="2944"/>
                    <a:pt x="1009" y="3589"/>
                    <a:pt x="928" y="3670"/>
                  </a:cubicBezTo>
                  <a:cubicBezTo>
                    <a:pt x="807" y="3751"/>
                    <a:pt x="1" y="6453"/>
                    <a:pt x="1977" y="6735"/>
                  </a:cubicBezTo>
                  <a:cubicBezTo>
                    <a:pt x="2504" y="6821"/>
                    <a:pt x="3364" y="6853"/>
                    <a:pt x="4341" y="6853"/>
                  </a:cubicBezTo>
                  <a:cubicBezTo>
                    <a:pt x="7029" y="6853"/>
                    <a:pt x="10607" y="6614"/>
                    <a:pt x="10607" y="6614"/>
                  </a:cubicBezTo>
                  <a:cubicBezTo>
                    <a:pt x="10607" y="6614"/>
                    <a:pt x="10769" y="6533"/>
                    <a:pt x="10930" y="4235"/>
                  </a:cubicBezTo>
                  <a:cubicBezTo>
                    <a:pt x="11091" y="1936"/>
                    <a:pt x="10285" y="0"/>
                    <a:pt x="10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2;p67">
              <a:extLst>
                <a:ext uri="{FF2B5EF4-FFF2-40B4-BE49-F238E27FC236}">
                  <a16:creationId xmlns:a16="http://schemas.microsoft.com/office/drawing/2014/main" id="{D567E3D8-B47F-446C-039B-CFF1447D42CE}"/>
                </a:ext>
              </a:extLst>
            </p:cNvPr>
            <p:cNvSpPr/>
            <p:nvPr/>
          </p:nvSpPr>
          <p:spPr>
            <a:xfrm>
              <a:off x="2795341" y="2145045"/>
              <a:ext cx="145019" cy="169500"/>
            </a:xfrm>
            <a:custGeom>
              <a:avLst/>
              <a:gdLst/>
              <a:ahLst/>
              <a:cxnLst/>
              <a:rect l="l" t="t" r="r" b="b"/>
              <a:pathLst>
                <a:path w="9075" h="10607" extrusionOk="0">
                  <a:moveTo>
                    <a:pt x="0" y="0"/>
                  </a:moveTo>
                  <a:cubicBezTo>
                    <a:pt x="41" y="202"/>
                    <a:pt x="807" y="3791"/>
                    <a:pt x="2098" y="5767"/>
                  </a:cubicBezTo>
                  <a:cubicBezTo>
                    <a:pt x="2985" y="7139"/>
                    <a:pt x="5122" y="8873"/>
                    <a:pt x="6453" y="9841"/>
                  </a:cubicBezTo>
                  <a:cubicBezTo>
                    <a:pt x="7058" y="10325"/>
                    <a:pt x="7502" y="10607"/>
                    <a:pt x="7502" y="10607"/>
                  </a:cubicBezTo>
                  <a:lnTo>
                    <a:pt x="9075" y="7784"/>
                  </a:lnTo>
                  <a:lnTo>
                    <a:pt x="9075" y="7623"/>
                  </a:lnTo>
                  <a:cubicBezTo>
                    <a:pt x="9075" y="7623"/>
                    <a:pt x="9034" y="7623"/>
                    <a:pt x="9034" y="7542"/>
                  </a:cubicBezTo>
                  <a:cubicBezTo>
                    <a:pt x="8833" y="7260"/>
                    <a:pt x="8066" y="6171"/>
                    <a:pt x="7179" y="5848"/>
                  </a:cubicBezTo>
                  <a:cubicBezTo>
                    <a:pt x="6130" y="5485"/>
                    <a:pt x="5929" y="3993"/>
                    <a:pt x="5606" y="2662"/>
                  </a:cubicBezTo>
                  <a:cubicBezTo>
                    <a:pt x="5400" y="1839"/>
                    <a:pt x="5031" y="1459"/>
                    <a:pt x="4716" y="1459"/>
                  </a:cubicBezTo>
                  <a:cubicBezTo>
                    <a:pt x="4538" y="1459"/>
                    <a:pt x="4378" y="1581"/>
                    <a:pt x="4275" y="1815"/>
                  </a:cubicBezTo>
                  <a:cubicBezTo>
                    <a:pt x="3957" y="2610"/>
                    <a:pt x="4188" y="5285"/>
                    <a:pt x="4156" y="5285"/>
                  </a:cubicBezTo>
                  <a:cubicBezTo>
                    <a:pt x="4155" y="5285"/>
                    <a:pt x="4155" y="5285"/>
                    <a:pt x="4154" y="5283"/>
                  </a:cubicBezTo>
                  <a:cubicBezTo>
                    <a:pt x="4074" y="5162"/>
                    <a:pt x="202" y="242"/>
                    <a:pt x="0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3;p67">
              <a:extLst>
                <a:ext uri="{FF2B5EF4-FFF2-40B4-BE49-F238E27FC236}">
                  <a16:creationId xmlns:a16="http://schemas.microsoft.com/office/drawing/2014/main" id="{F0C7A4CC-2C4A-91F6-F548-8B16FCF7819F}"/>
                </a:ext>
              </a:extLst>
            </p:cNvPr>
            <p:cNvSpPr/>
            <p:nvPr/>
          </p:nvSpPr>
          <p:spPr>
            <a:xfrm>
              <a:off x="2902966" y="2250082"/>
              <a:ext cx="85078" cy="97989"/>
            </a:xfrm>
            <a:custGeom>
              <a:avLst/>
              <a:gdLst/>
              <a:ahLst/>
              <a:cxnLst/>
              <a:rect l="l" t="t" r="r" b="b"/>
              <a:pathLst>
                <a:path w="5324" h="6132" extrusionOk="0">
                  <a:moveTo>
                    <a:pt x="3065" y="1"/>
                  </a:moveTo>
                  <a:lnTo>
                    <a:pt x="0" y="4558"/>
                  </a:lnTo>
                  <a:lnTo>
                    <a:pt x="3307" y="6131"/>
                  </a:lnTo>
                  <a:lnTo>
                    <a:pt x="5324" y="9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4;p67">
              <a:extLst>
                <a:ext uri="{FF2B5EF4-FFF2-40B4-BE49-F238E27FC236}">
                  <a16:creationId xmlns:a16="http://schemas.microsoft.com/office/drawing/2014/main" id="{47C391F7-6F2C-ACDB-63B1-A221256A056D}"/>
                </a:ext>
              </a:extLst>
            </p:cNvPr>
            <p:cNvSpPr/>
            <p:nvPr/>
          </p:nvSpPr>
          <p:spPr>
            <a:xfrm>
              <a:off x="3304463" y="3733633"/>
              <a:ext cx="131483" cy="92556"/>
            </a:xfrm>
            <a:custGeom>
              <a:avLst/>
              <a:gdLst/>
              <a:ahLst/>
              <a:cxnLst/>
              <a:rect l="l" t="t" r="r" b="b"/>
              <a:pathLst>
                <a:path w="8228" h="5792" extrusionOk="0">
                  <a:moveTo>
                    <a:pt x="6332" y="1"/>
                  </a:moveTo>
                  <a:lnTo>
                    <a:pt x="0" y="1614"/>
                  </a:lnTo>
                  <a:lnTo>
                    <a:pt x="0" y="2985"/>
                  </a:lnTo>
                  <a:cubicBezTo>
                    <a:pt x="0" y="2985"/>
                    <a:pt x="438" y="5791"/>
                    <a:pt x="3807" y="5791"/>
                  </a:cubicBezTo>
                  <a:cubicBezTo>
                    <a:pt x="3982" y="5791"/>
                    <a:pt x="4165" y="5784"/>
                    <a:pt x="4356" y="5768"/>
                  </a:cubicBezTo>
                  <a:cubicBezTo>
                    <a:pt x="8228" y="5445"/>
                    <a:pt x="6776" y="3711"/>
                    <a:pt x="6776" y="3711"/>
                  </a:cubicBezTo>
                  <a:lnTo>
                    <a:pt x="6735" y="32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5;p67">
              <a:extLst>
                <a:ext uri="{FF2B5EF4-FFF2-40B4-BE49-F238E27FC236}">
                  <a16:creationId xmlns:a16="http://schemas.microsoft.com/office/drawing/2014/main" id="{72332073-6E8F-FB60-EA7B-FDB66085B17F}"/>
                </a:ext>
              </a:extLst>
            </p:cNvPr>
            <p:cNvSpPr/>
            <p:nvPr/>
          </p:nvSpPr>
          <p:spPr>
            <a:xfrm>
              <a:off x="3240655" y="2665210"/>
              <a:ext cx="365431" cy="1094215"/>
            </a:xfrm>
            <a:custGeom>
              <a:avLst/>
              <a:gdLst/>
              <a:ahLst/>
              <a:cxnLst/>
              <a:rect l="l" t="t" r="r" b="b"/>
              <a:pathLst>
                <a:path w="22868" h="68474" extrusionOk="0">
                  <a:moveTo>
                    <a:pt x="5565" y="0"/>
                  </a:moveTo>
                  <a:cubicBezTo>
                    <a:pt x="3328" y="0"/>
                    <a:pt x="1618" y="1108"/>
                    <a:pt x="1090" y="4109"/>
                  </a:cubicBezTo>
                  <a:cubicBezTo>
                    <a:pt x="767" y="5883"/>
                    <a:pt x="606" y="8666"/>
                    <a:pt x="485" y="12053"/>
                  </a:cubicBezTo>
                  <a:cubicBezTo>
                    <a:pt x="1" y="30685"/>
                    <a:pt x="2300" y="68474"/>
                    <a:pt x="2300" y="68474"/>
                  </a:cubicBezTo>
                  <a:lnTo>
                    <a:pt x="11293" y="68474"/>
                  </a:lnTo>
                  <a:cubicBezTo>
                    <a:pt x="11293" y="68474"/>
                    <a:pt x="10486" y="53270"/>
                    <a:pt x="10486" y="42260"/>
                  </a:cubicBezTo>
                  <a:cubicBezTo>
                    <a:pt x="10446" y="31290"/>
                    <a:pt x="12543" y="21490"/>
                    <a:pt x="12543" y="21490"/>
                  </a:cubicBezTo>
                  <a:cubicBezTo>
                    <a:pt x="12543" y="21490"/>
                    <a:pt x="19480" y="19918"/>
                    <a:pt x="21496" y="17538"/>
                  </a:cubicBezTo>
                  <a:cubicBezTo>
                    <a:pt x="22867" y="15885"/>
                    <a:pt x="22746" y="12255"/>
                    <a:pt x="22545" y="10239"/>
                  </a:cubicBezTo>
                  <a:cubicBezTo>
                    <a:pt x="22464" y="9392"/>
                    <a:pt x="22343" y="8787"/>
                    <a:pt x="22343" y="8787"/>
                  </a:cubicBezTo>
                  <a:cubicBezTo>
                    <a:pt x="22343" y="8787"/>
                    <a:pt x="11866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6;p67">
              <a:extLst>
                <a:ext uri="{FF2B5EF4-FFF2-40B4-BE49-F238E27FC236}">
                  <a16:creationId xmlns:a16="http://schemas.microsoft.com/office/drawing/2014/main" id="{82AC9FC7-FC98-8155-E92B-1E516A202557}"/>
                </a:ext>
              </a:extLst>
            </p:cNvPr>
            <p:cNvSpPr/>
            <p:nvPr/>
          </p:nvSpPr>
          <p:spPr>
            <a:xfrm>
              <a:off x="3248390" y="2665210"/>
              <a:ext cx="352535" cy="200789"/>
            </a:xfrm>
            <a:custGeom>
              <a:avLst/>
              <a:gdLst/>
              <a:ahLst/>
              <a:cxnLst/>
              <a:rect l="l" t="t" r="r" b="b"/>
              <a:pathLst>
                <a:path w="22061" h="12565" extrusionOk="0">
                  <a:moveTo>
                    <a:pt x="5081" y="0"/>
                  </a:moveTo>
                  <a:cubicBezTo>
                    <a:pt x="2844" y="0"/>
                    <a:pt x="1134" y="1108"/>
                    <a:pt x="606" y="4109"/>
                  </a:cubicBezTo>
                  <a:cubicBezTo>
                    <a:pt x="283" y="5883"/>
                    <a:pt x="122" y="8666"/>
                    <a:pt x="1" y="12053"/>
                  </a:cubicBezTo>
                  <a:lnTo>
                    <a:pt x="1695" y="12376"/>
                  </a:lnTo>
                  <a:cubicBezTo>
                    <a:pt x="1695" y="12376"/>
                    <a:pt x="2914" y="12565"/>
                    <a:pt x="5249" y="12565"/>
                  </a:cubicBezTo>
                  <a:cubicBezTo>
                    <a:pt x="8626" y="12565"/>
                    <a:pt x="14335" y="12170"/>
                    <a:pt x="22061" y="10239"/>
                  </a:cubicBezTo>
                  <a:cubicBezTo>
                    <a:pt x="21980" y="9392"/>
                    <a:pt x="21859" y="8787"/>
                    <a:pt x="21859" y="8787"/>
                  </a:cubicBezTo>
                  <a:cubicBezTo>
                    <a:pt x="21859" y="8787"/>
                    <a:pt x="11382" y="0"/>
                    <a:pt x="508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37;p67">
              <a:extLst>
                <a:ext uri="{FF2B5EF4-FFF2-40B4-BE49-F238E27FC236}">
                  <a16:creationId xmlns:a16="http://schemas.microsoft.com/office/drawing/2014/main" id="{01113525-D9BE-71EB-5B06-A35E6B99CF26}"/>
                </a:ext>
              </a:extLst>
            </p:cNvPr>
            <p:cNvSpPr/>
            <p:nvPr/>
          </p:nvSpPr>
          <p:spPr>
            <a:xfrm>
              <a:off x="3397915" y="2019634"/>
              <a:ext cx="162421" cy="44217"/>
            </a:xfrm>
            <a:custGeom>
              <a:avLst/>
              <a:gdLst/>
              <a:ahLst/>
              <a:cxnLst/>
              <a:rect l="l" t="t" r="r" b="b"/>
              <a:pathLst>
                <a:path w="10164" h="2767" extrusionOk="0">
                  <a:moveTo>
                    <a:pt x="8552" y="1"/>
                  </a:moveTo>
                  <a:cubicBezTo>
                    <a:pt x="6818" y="1"/>
                    <a:pt x="3751" y="511"/>
                    <a:pt x="2178" y="831"/>
                  </a:cubicBezTo>
                  <a:cubicBezTo>
                    <a:pt x="0" y="1315"/>
                    <a:pt x="766" y="2767"/>
                    <a:pt x="766" y="2767"/>
                  </a:cubicBezTo>
                  <a:lnTo>
                    <a:pt x="9800" y="2767"/>
                  </a:lnTo>
                  <a:cubicBezTo>
                    <a:pt x="9800" y="2767"/>
                    <a:pt x="10163" y="912"/>
                    <a:pt x="9800" y="266"/>
                  </a:cubicBezTo>
                  <a:cubicBezTo>
                    <a:pt x="9688" y="76"/>
                    <a:pt x="9219" y="1"/>
                    <a:pt x="8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38;p67">
              <a:extLst>
                <a:ext uri="{FF2B5EF4-FFF2-40B4-BE49-F238E27FC236}">
                  <a16:creationId xmlns:a16="http://schemas.microsoft.com/office/drawing/2014/main" id="{59AA17A1-BF31-62F8-9B9C-673832B071BB}"/>
                </a:ext>
              </a:extLst>
            </p:cNvPr>
            <p:cNvSpPr/>
            <p:nvPr/>
          </p:nvSpPr>
          <p:spPr>
            <a:xfrm>
              <a:off x="3566120" y="2058689"/>
              <a:ext cx="290660" cy="493670"/>
            </a:xfrm>
            <a:custGeom>
              <a:avLst/>
              <a:gdLst/>
              <a:ahLst/>
              <a:cxnLst/>
              <a:rect l="l" t="t" r="r" b="b"/>
              <a:pathLst>
                <a:path w="18189" h="30893" extrusionOk="0">
                  <a:moveTo>
                    <a:pt x="0" y="0"/>
                  </a:moveTo>
                  <a:lnTo>
                    <a:pt x="4436" y="15446"/>
                  </a:lnTo>
                  <a:cubicBezTo>
                    <a:pt x="4436" y="15446"/>
                    <a:pt x="7461" y="18431"/>
                    <a:pt x="7864" y="20044"/>
                  </a:cubicBezTo>
                  <a:cubicBezTo>
                    <a:pt x="8268" y="21617"/>
                    <a:pt x="4880" y="24077"/>
                    <a:pt x="4880" y="24077"/>
                  </a:cubicBezTo>
                  <a:lnTo>
                    <a:pt x="9074" y="28715"/>
                  </a:lnTo>
                  <a:lnTo>
                    <a:pt x="11050" y="30892"/>
                  </a:lnTo>
                  <a:cubicBezTo>
                    <a:pt x="11050" y="30892"/>
                    <a:pt x="16979" y="25488"/>
                    <a:pt x="17664" y="21375"/>
                  </a:cubicBezTo>
                  <a:cubicBezTo>
                    <a:pt x="18188" y="18068"/>
                    <a:pt x="17503" y="15971"/>
                    <a:pt x="14156" y="11978"/>
                  </a:cubicBezTo>
                  <a:cubicBezTo>
                    <a:pt x="13309" y="11010"/>
                    <a:pt x="12341" y="9921"/>
                    <a:pt x="11171" y="8671"/>
                  </a:cubicBezTo>
                  <a:cubicBezTo>
                    <a:pt x="5203" y="23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39;p67">
              <a:extLst>
                <a:ext uri="{FF2B5EF4-FFF2-40B4-BE49-F238E27FC236}">
                  <a16:creationId xmlns:a16="http://schemas.microsoft.com/office/drawing/2014/main" id="{8A3117F2-17E4-BFB8-DE59-08140202E941}"/>
                </a:ext>
              </a:extLst>
            </p:cNvPr>
            <p:cNvSpPr/>
            <p:nvPr/>
          </p:nvSpPr>
          <p:spPr>
            <a:xfrm>
              <a:off x="3240016" y="2051195"/>
              <a:ext cx="434384" cy="773768"/>
            </a:xfrm>
            <a:custGeom>
              <a:avLst/>
              <a:gdLst/>
              <a:ahLst/>
              <a:cxnLst/>
              <a:rect l="l" t="t" r="r" b="b"/>
              <a:pathLst>
                <a:path w="27183" h="48421" extrusionOk="0">
                  <a:moveTo>
                    <a:pt x="17099" y="1"/>
                  </a:moveTo>
                  <a:cubicBezTo>
                    <a:pt x="9807" y="1"/>
                    <a:pt x="6332" y="2607"/>
                    <a:pt x="6332" y="2607"/>
                  </a:cubicBezTo>
                  <a:cubicBezTo>
                    <a:pt x="6332" y="2607"/>
                    <a:pt x="4759" y="13617"/>
                    <a:pt x="3791" y="20674"/>
                  </a:cubicBezTo>
                  <a:cubicBezTo>
                    <a:pt x="3711" y="21118"/>
                    <a:pt x="3670" y="21642"/>
                    <a:pt x="3590" y="22166"/>
                  </a:cubicBezTo>
                  <a:cubicBezTo>
                    <a:pt x="2824" y="27691"/>
                    <a:pt x="1412" y="37653"/>
                    <a:pt x="605" y="43299"/>
                  </a:cubicBezTo>
                  <a:cubicBezTo>
                    <a:pt x="243" y="45759"/>
                    <a:pt x="41" y="47412"/>
                    <a:pt x="1" y="47574"/>
                  </a:cubicBezTo>
                  <a:cubicBezTo>
                    <a:pt x="1886" y="48387"/>
                    <a:pt x="4415" y="48421"/>
                    <a:pt x="4824" y="48421"/>
                  </a:cubicBezTo>
                  <a:cubicBezTo>
                    <a:pt x="4861" y="48421"/>
                    <a:pt x="4880" y="48421"/>
                    <a:pt x="4880" y="48421"/>
                  </a:cubicBezTo>
                  <a:cubicBezTo>
                    <a:pt x="6453" y="48380"/>
                    <a:pt x="19923" y="47735"/>
                    <a:pt x="22383" y="47211"/>
                  </a:cubicBezTo>
                  <a:cubicBezTo>
                    <a:pt x="23230" y="47049"/>
                    <a:pt x="23795" y="46364"/>
                    <a:pt x="24198" y="45517"/>
                  </a:cubicBezTo>
                  <a:cubicBezTo>
                    <a:pt x="25045" y="43823"/>
                    <a:pt x="25166" y="41524"/>
                    <a:pt x="25166" y="41524"/>
                  </a:cubicBezTo>
                  <a:cubicBezTo>
                    <a:pt x="25166" y="41524"/>
                    <a:pt x="25247" y="40637"/>
                    <a:pt x="25368" y="39105"/>
                  </a:cubicBezTo>
                  <a:cubicBezTo>
                    <a:pt x="25932" y="32168"/>
                    <a:pt x="27182" y="12165"/>
                    <a:pt x="23754" y="3817"/>
                  </a:cubicBezTo>
                  <a:cubicBezTo>
                    <a:pt x="22827" y="1598"/>
                    <a:pt x="20730" y="147"/>
                    <a:pt x="18350" y="26"/>
                  </a:cubicBezTo>
                  <a:cubicBezTo>
                    <a:pt x="17922" y="9"/>
                    <a:pt x="17505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40;p67">
              <a:extLst>
                <a:ext uri="{FF2B5EF4-FFF2-40B4-BE49-F238E27FC236}">
                  <a16:creationId xmlns:a16="http://schemas.microsoft.com/office/drawing/2014/main" id="{B3FCD7DD-1348-8CF8-6B15-D246DC40A627}"/>
                </a:ext>
              </a:extLst>
            </p:cNvPr>
            <p:cNvSpPr/>
            <p:nvPr/>
          </p:nvSpPr>
          <p:spPr>
            <a:xfrm>
              <a:off x="2928742" y="2085887"/>
              <a:ext cx="519446" cy="379078"/>
            </a:xfrm>
            <a:custGeom>
              <a:avLst/>
              <a:gdLst/>
              <a:ahLst/>
              <a:cxnLst/>
              <a:rect l="l" t="t" r="r" b="b"/>
              <a:pathLst>
                <a:path w="32506" h="23722" extrusionOk="0">
                  <a:moveTo>
                    <a:pt x="28287" y="1"/>
                  </a:moveTo>
                  <a:cubicBezTo>
                    <a:pt x="27577" y="1"/>
                    <a:pt x="26756" y="135"/>
                    <a:pt x="25811" y="436"/>
                  </a:cubicBezTo>
                  <a:cubicBezTo>
                    <a:pt x="25811" y="436"/>
                    <a:pt x="18118" y="13809"/>
                    <a:pt x="13253" y="13809"/>
                  </a:cubicBezTo>
                  <a:cubicBezTo>
                    <a:pt x="12965" y="13809"/>
                    <a:pt x="12688" y="13763"/>
                    <a:pt x="12422" y="13664"/>
                  </a:cubicBezTo>
                  <a:cubicBezTo>
                    <a:pt x="7663" y="11889"/>
                    <a:pt x="3872" y="10236"/>
                    <a:pt x="3872" y="10236"/>
                  </a:cubicBezTo>
                  <a:lnTo>
                    <a:pt x="525" y="15841"/>
                  </a:lnTo>
                  <a:lnTo>
                    <a:pt x="1" y="16729"/>
                  </a:lnTo>
                  <a:cubicBezTo>
                    <a:pt x="1" y="16729"/>
                    <a:pt x="9683" y="23721"/>
                    <a:pt x="15819" y="23721"/>
                  </a:cubicBezTo>
                  <a:cubicBezTo>
                    <a:pt x="16610" y="23721"/>
                    <a:pt x="17342" y="23605"/>
                    <a:pt x="17987" y="23343"/>
                  </a:cubicBezTo>
                  <a:cubicBezTo>
                    <a:pt x="19439" y="22778"/>
                    <a:pt x="21052" y="21528"/>
                    <a:pt x="22666" y="20036"/>
                  </a:cubicBezTo>
                  <a:cubicBezTo>
                    <a:pt x="22666" y="20036"/>
                    <a:pt x="22706" y="19995"/>
                    <a:pt x="22706" y="19995"/>
                  </a:cubicBezTo>
                  <a:cubicBezTo>
                    <a:pt x="25690" y="17213"/>
                    <a:pt x="28675" y="13462"/>
                    <a:pt x="30368" y="11204"/>
                  </a:cubicBezTo>
                  <a:cubicBezTo>
                    <a:pt x="31498" y="9631"/>
                    <a:pt x="32506" y="7372"/>
                    <a:pt x="32506" y="5437"/>
                  </a:cubicBezTo>
                  <a:cubicBezTo>
                    <a:pt x="32506" y="2882"/>
                    <a:pt x="31578" y="1"/>
                    <a:pt x="2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41;p67">
              <a:extLst>
                <a:ext uri="{FF2B5EF4-FFF2-40B4-BE49-F238E27FC236}">
                  <a16:creationId xmlns:a16="http://schemas.microsoft.com/office/drawing/2014/main" id="{3FF68C7D-62AE-5A40-16B6-18B7E25918B8}"/>
                </a:ext>
              </a:extLst>
            </p:cNvPr>
            <p:cNvSpPr/>
            <p:nvPr/>
          </p:nvSpPr>
          <p:spPr>
            <a:xfrm>
              <a:off x="3151087" y="3778649"/>
              <a:ext cx="279698" cy="125139"/>
            </a:xfrm>
            <a:custGeom>
              <a:avLst/>
              <a:gdLst/>
              <a:ahLst/>
              <a:cxnLst/>
              <a:rect l="l" t="t" r="r" b="b"/>
              <a:pathLst>
                <a:path w="17503" h="7831" extrusionOk="0">
                  <a:moveTo>
                    <a:pt x="9650" y="1"/>
                  </a:moveTo>
                  <a:cubicBezTo>
                    <a:pt x="9081" y="1"/>
                    <a:pt x="8711" y="450"/>
                    <a:pt x="8711" y="450"/>
                  </a:cubicBezTo>
                  <a:cubicBezTo>
                    <a:pt x="8631" y="2104"/>
                    <a:pt x="1654" y="4886"/>
                    <a:pt x="847" y="6016"/>
                  </a:cubicBezTo>
                  <a:cubicBezTo>
                    <a:pt x="0" y="7185"/>
                    <a:pt x="4194" y="7830"/>
                    <a:pt x="6574" y="7830"/>
                  </a:cubicBezTo>
                  <a:cubicBezTo>
                    <a:pt x="8953" y="7830"/>
                    <a:pt x="13752" y="6822"/>
                    <a:pt x="15486" y="6822"/>
                  </a:cubicBezTo>
                  <a:cubicBezTo>
                    <a:pt x="17221" y="6822"/>
                    <a:pt x="17503" y="5209"/>
                    <a:pt x="17503" y="5209"/>
                  </a:cubicBezTo>
                  <a:lnTo>
                    <a:pt x="17261" y="1983"/>
                  </a:lnTo>
                  <a:cubicBezTo>
                    <a:pt x="17180" y="1337"/>
                    <a:pt x="16656" y="854"/>
                    <a:pt x="16051" y="854"/>
                  </a:cubicBezTo>
                  <a:cubicBezTo>
                    <a:pt x="14035" y="854"/>
                    <a:pt x="10687" y="370"/>
                    <a:pt x="10082" y="87"/>
                  </a:cubicBezTo>
                  <a:cubicBezTo>
                    <a:pt x="9929" y="26"/>
                    <a:pt x="9784" y="1"/>
                    <a:pt x="9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42;p67">
              <a:extLst>
                <a:ext uri="{FF2B5EF4-FFF2-40B4-BE49-F238E27FC236}">
                  <a16:creationId xmlns:a16="http://schemas.microsoft.com/office/drawing/2014/main" id="{8CEAF860-DA55-7226-9753-915AFADCE18D}"/>
                </a:ext>
              </a:extLst>
            </p:cNvPr>
            <p:cNvSpPr/>
            <p:nvPr/>
          </p:nvSpPr>
          <p:spPr>
            <a:xfrm>
              <a:off x="2928742" y="2339027"/>
              <a:ext cx="362203" cy="125938"/>
            </a:xfrm>
            <a:custGeom>
              <a:avLst/>
              <a:gdLst/>
              <a:ahLst/>
              <a:cxnLst/>
              <a:rect l="l" t="t" r="r" b="b"/>
              <a:pathLst>
                <a:path w="22666" h="7881" extrusionOk="0">
                  <a:moveTo>
                    <a:pt x="525" y="0"/>
                  </a:moveTo>
                  <a:lnTo>
                    <a:pt x="1" y="888"/>
                  </a:lnTo>
                  <a:cubicBezTo>
                    <a:pt x="1" y="888"/>
                    <a:pt x="9683" y="7880"/>
                    <a:pt x="15819" y="7880"/>
                  </a:cubicBezTo>
                  <a:cubicBezTo>
                    <a:pt x="16610" y="7880"/>
                    <a:pt x="17342" y="7764"/>
                    <a:pt x="17987" y="7502"/>
                  </a:cubicBezTo>
                  <a:cubicBezTo>
                    <a:pt x="19439" y="6937"/>
                    <a:pt x="21052" y="5687"/>
                    <a:pt x="22666" y="4195"/>
                  </a:cubicBezTo>
                  <a:lnTo>
                    <a:pt x="22666" y="4195"/>
                  </a:lnTo>
                  <a:cubicBezTo>
                    <a:pt x="22334" y="4460"/>
                    <a:pt x="20503" y="5870"/>
                    <a:pt x="16298" y="5870"/>
                  </a:cubicBezTo>
                  <a:cubicBezTo>
                    <a:pt x="15389" y="5870"/>
                    <a:pt x="14369" y="5804"/>
                    <a:pt x="13229" y="5646"/>
                  </a:cubicBezTo>
                  <a:cubicBezTo>
                    <a:pt x="6211" y="4759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43;p67">
              <a:extLst>
                <a:ext uri="{FF2B5EF4-FFF2-40B4-BE49-F238E27FC236}">
                  <a16:creationId xmlns:a16="http://schemas.microsoft.com/office/drawing/2014/main" id="{D9939BAC-AB0C-0A21-66EA-7F275CAC04F3}"/>
                </a:ext>
              </a:extLst>
            </p:cNvPr>
            <p:cNvSpPr/>
            <p:nvPr/>
          </p:nvSpPr>
          <p:spPr>
            <a:xfrm>
              <a:off x="3711123" y="2250082"/>
              <a:ext cx="145658" cy="302278"/>
            </a:xfrm>
            <a:custGeom>
              <a:avLst/>
              <a:gdLst/>
              <a:ahLst/>
              <a:cxnLst/>
              <a:rect l="l" t="t" r="r" b="b"/>
              <a:pathLst>
                <a:path w="9115" h="18916" extrusionOk="0">
                  <a:moveTo>
                    <a:pt x="5082" y="1"/>
                  </a:moveTo>
                  <a:cubicBezTo>
                    <a:pt x="5243" y="324"/>
                    <a:pt x="8832" y="7099"/>
                    <a:pt x="5082" y="11414"/>
                  </a:cubicBezTo>
                  <a:cubicBezTo>
                    <a:pt x="2984" y="13794"/>
                    <a:pt x="1210" y="15608"/>
                    <a:pt x="0" y="16738"/>
                  </a:cubicBezTo>
                  <a:lnTo>
                    <a:pt x="1976" y="18915"/>
                  </a:lnTo>
                  <a:cubicBezTo>
                    <a:pt x="1976" y="18915"/>
                    <a:pt x="7905" y="13511"/>
                    <a:pt x="8590" y="9398"/>
                  </a:cubicBezTo>
                  <a:cubicBezTo>
                    <a:pt x="9114" y="6091"/>
                    <a:pt x="8429" y="3994"/>
                    <a:pt x="508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44;p67">
              <a:extLst>
                <a:ext uri="{FF2B5EF4-FFF2-40B4-BE49-F238E27FC236}">
                  <a16:creationId xmlns:a16="http://schemas.microsoft.com/office/drawing/2014/main" id="{57F02CE4-7B16-1A0C-7A02-5BF8C0D87859}"/>
                </a:ext>
              </a:extLst>
            </p:cNvPr>
            <p:cNvSpPr/>
            <p:nvPr/>
          </p:nvSpPr>
          <p:spPr>
            <a:xfrm>
              <a:off x="3316065" y="1773830"/>
              <a:ext cx="146952" cy="108808"/>
            </a:xfrm>
            <a:custGeom>
              <a:avLst/>
              <a:gdLst/>
              <a:ahLst/>
              <a:cxnLst/>
              <a:rect l="l" t="t" r="r" b="b"/>
              <a:pathLst>
                <a:path w="9196" h="6809" extrusionOk="0">
                  <a:moveTo>
                    <a:pt x="2420" y="1"/>
                  </a:moveTo>
                  <a:cubicBezTo>
                    <a:pt x="1291" y="606"/>
                    <a:pt x="525" y="1654"/>
                    <a:pt x="0" y="2945"/>
                  </a:cubicBezTo>
                  <a:cubicBezTo>
                    <a:pt x="0" y="2945"/>
                    <a:pt x="2026" y="3477"/>
                    <a:pt x="3791" y="3477"/>
                  </a:cubicBezTo>
                  <a:cubicBezTo>
                    <a:pt x="4253" y="3477"/>
                    <a:pt x="4697" y="3440"/>
                    <a:pt x="5082" y="3348"/>
                  </a:cubicBezTo>
                  <a:cubicBezTo>
                    <a:pt x="5082" y="3348"/>
                    <a:pt x="5929" y="6090"/>
                    <a:pt x="7018" y="6736"/>
                  </a:cubicBezTo>
                  <a:cubicBezTo>
                    <a:pt x="7104" y="6785"/>
                    <a:pt x="7186" y="6808"/>
                    <a:pt x="7265" y="6808"/>
                  </a:cubicBezTo>
                  <a:cubicBezTo>
                    <a:pt x="8149" y="6808"/>
                    <a:pt x="8590" y="3953"/>
                    <a:pt x="8590" y="3953"/>
                  </a:cubicBezTo>
                  <a:cubicBezTo>
                    <a:pt x="8590" y="3953"/>
                    <a:pt x="9074" y="2380"/>
                    <a:pt x="9155" y="1533"/>
                  </a:cubicBezTo>
                  <a:cubicBezTo>
                    <a:pt x="9195" y="1251"/>
                    <a:pt x="9155" y="1049"/>
                    <a:pt x="9074" y="1009"/>
                  </a:cubicBezTo>
                  <a:cubicBezTo>
                    <a:pt x="8994" y="969"/>
                    <a:pt x="8711" y="888"/>
                    <a:pt x="8348" y="807"/>
                  </a:cubicBezTo>
                  <a:cubicBezTo>
                    <a:pt x="7139" y="525"/>
                    <a:pt x="4921" y="122"/>
                    <a:pt x="4558" y="81"/>
                  </a:cubicBezTo>
                  <a:cubicBezTo>
                    <a:pt x="4356" y="1"/>
                    <a:pt x="3307" y="1"/>
                    <a:pt x="2420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45;p67">
              <a:extLst>
                <a:ext uri="{FF2B5EF4-FFF2-40B4-BE49-F238E27FC236}">
                  <a16:creationId xmlns:a16="http://schemas.microsoft.com/office/drawing/2014/main" id="{3266B06E-3000-9662-3F48-B15C09AFF96E}"/>
                </a:ext>
              </a:extLst>
            </p:cNvPr>
            <p:cNvSpPr/>
            <p:nvPr/>
          </p:nvSpPr>
          <p:spPr>
            <a:xfrm>
              <a:off x="3213106" y="1631272"/>
              <a:ext cx="363976" cy="339783"/>
            </a:xfrm>
            <a:custGeom>
              <a:avLst/>
              <a:gdLst/>
              <a:ahLst/>
              <a:cxnLst/>
              <a:rect l="l" t="t" r="r" b="b"/>
              <a:pathLst>
                <a:path w="22777" h="21263" extrusionOk="0">
                  <a:moveTo>
                    <a:pt x="10217" y="1"/>
                  </a:moveTo>
                  <a:cubicBezTo>
                    <a:pt x="8769" y="1"/>
                    <a:pt x="8950" y="3347"/>
                    <a:pt x="8984" y="3760"/>
                  </a:cubicBezTo>
                  <a:cubicBezTo>
                    <a:pt x="8910" y="3353"/>
                    <a:pt x="8327" y="334"/>
                    <a:pt x="6023" y="334"/>
                  </a:cubicBezTo>
                  <a:cubicBezTo>
                    <a:pt x="5814" y="334"/>
                    <a:pt x="5592" y="359"/>
                    <a:pt x="5354" y="412"/>
                  </a:cubicBezTo>
                  <a:cubicBezTo>
                    <a:pt x="2330" y="1058"/>
                    <a:pt x="5072" y="5292"/>
                    <a:pt x="5153" y="5655"/>
                  </a:cubicBezTo>
                  <a:cubicBezTo>
                    <a:pt x="5164" y="5702"/>
                    <a:pt x="5153" y="5723"/>
                    <a:pt x="5120" y="5723"/>
                  </a:cubicBezTo>
                  <a:cubicBezTo>
                    <a:pt x="4923" y="5723"/>
                    <a:pt x="3941" y="4969"/>
                    <a:pt x="2249" y="4244"/>
                  </a:cubicBezTo>
                  <a:cubicBezTo>
                    <a:pt x="1988" y="4135"/>
                    <a:pt x="1744" y="4084"/>
                    <a:pt x="1524" y="4084"/>
                  </a:cubicBezTo>
                  <a:cubicBezTo>
                    <a:pt x="517" y="4084"/>
                    <a:pt x="0" y="5156"/>
                    <a:pt x="596" y="6744"/>
                  </a:cubicBezTo>
                  <a:cubicBezTo>
                    <a:pt x="878" y="7430"/>
                    <a:pt x="1402" y="8277"/>
                    <a:pt x="2249" y="9164"/>
                  </a:cubicBezTo>
                  <a:cubicBezTo>
                    <a:pt x="4266" y="11315"/>
                    <a:pt x="8200" y="11673"/>
                    <a:pt x="10599" y="11673"/>
                  </a:cubicBezTo>
                  <a:cubicBezTo>
                    <a:pt x="11798" y="11673"/>
                    <a:pt x="12614" y="11584"/>
                    <a:pt x="12614" y="11584"/>
                  </a:cubicBezTo>
                  <a:lnTo>
                    <a:pt x="12614" y="11584"/>
                  </a:lnTo>
                  <a:cubicBezTo>
                    <a:pt x="12614" y="11584"/>
                    <a:pt x="12291" y="12632"/>
                    <a:pt x="12896" y="13761"/>
                  </a:cubicBezTo>
                  <a:cubicBezTo>
                    <a:pt x="13501" y="14890"/>
                    <a:pt x="13824" y="16342"/>
                    <a:pt x="13824" y="16342"/>
                  </a:cubicBezTo>
                  <a:lnTo>
                    <a:pt x="13824" y="16665"/>
                  </a:lnTo>
                  <a:cubicBezTo>
                    <a:pt x="14267" y="20779"/>
                    <a:pt x="17332" y="21262"/>
                    <a:pt x="18139" y="21262"/>
                  </a:cubicBezTo>
                  <a:cubicBezTo>
                    <a:pt x="19349" y="21222"/>
                    <a:pt x="21405" y="20658"/>
                    <a:pt x="22535" y="15011"/>
                  </a:cubicBezTo>
                  <a:cubicBezTo>
                    <a:pt x="22777" y="13882"/>
                    <a:pt x="22777" y="12914"/>
                    <a:pt x="22575" y="12067"/>
                  </a:cubicBezTo>
                  <a:cubicBezTo>
                    <a:pt x="21809" y="8841"/>
                    <a:pt x="18381" y="7793"/>
                    <a:pt x="16082" y="6946"/>
                  </a:cubicBezTo>
                  <a:cubicBezTo>
                    <a:pt x="13178" y="5897"/>
                    <a:pt x="13622" y="1985"/>
                    <a:pt x="11122" y="332"/>
                  </a:cubicBezTo>
                  <a:cubicBezTo>
                    <a:pt x="10766" y="100"/>
                    <a:pt x="10467" y="1"/>
                    <a:pt x="10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6;p67">
              <a:extLst>
                <a:ext uri="{FF2B5EF4-FFF2-40B4-BE49-F238E27FC236}">
                  <a16:creationId xmlns:a16="http://schemas.microsoft.com/office/drawing/2014/main" id="{EB1B54CD-E332-6BF6-0C32-6F6C478692CF}"/>
                </a:ext>
              </a:extLst>
            </p:cNvPr>
            <p:cNvSpPr/>
            <p:nvPr/>
          </p:nvSpPr>
          <p:spPr>
            <a:xfrm>
              <a:off x="3418529" y="1871787"/>
              <a:ext cx="63169" cy="63185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7" y="1"/>
                  </a:moveTo>
                  <a:cubicBezTo>
                    <a:pt x="888" y="1"/>
                    <a:pt x="1" y="888"/>
                    <a:pt x="1" y="1977"/>
                  </a:cubicBezTo>
                  <a:cubicBezTo>
                    <a:pt x="1" y="3066"/>
                    <a:pt x="888" y="3953"/>
                    <a:pt x="1977" y="3953"/>
                  </a:cubicBezTo>
                  <a:cubicBezTo>
                    <a:pt x="3066" y="3953"/>
                    <a:pt x="3953" y="3066"/>
                    <a:pt x="3953" y="1977"/>
                  </a:cubicBezTo>
                  <a:cubicBezTo>
                    <a:pt x="3953" y="888"/>
                    <a:pt x="3066" y="1"/>
                    <a:pt x="1977" y="1"/>
                  </a:cubicBezTo>
                  <a:close/>
                </a:path>
              </a:pathLst>
            </a:custGeom>
            <a:solidFill>
              <a:srgbClr val="FF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1175;p67">
            <a:extLst>
              <a:ext uri="{FF2B5EF4-FFF2-40B4-BE49-F238E27FC236}">
                <a16:creationId xmlns:a16="http://schemas.microsoft.com/office/drawing/2014/main" id="{045E5D68-6B49-7817-D6BE-C0DE97263284}"/>
              </a:ext>
            </a:extLst>
          </p:cNvPr>
          <p:cNvSpPr/>
          <p:nvPr/>
        </p:nvSpPr>
        <p:spPr>
          <a:xfrm>
            <a:off x="4631418" y="2046367"/>
            <a:ext cx="724500" cy="724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2015606" y="1077530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1"/>
          </p:nvPr>
        </p:nvSpPr>
        <p:spPr>
          <a:xfrm>
            <a:off x="2275813" y="2532518"/>
            <a:ext cx="4711500" cy="102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Barlow Semi Condensed" panose="00000506000000000000" pitchFamily="2" charset="0"/>
              </a:rPr>
              <a:t>Image Captioning is the process of generating a textual description for given images. It has been a very important and fundamental task in the Deep Learning domain.</a:t>
            </a:r>
            <a:endParaRPr lang="en-US" dirty="0">
              <a:solidFill>
                <a:schemeClr val="bg1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W</a:t>
            </a:r>
            <a:r>
              <a:rPr lang="en" dirty="0">
                <a:solidFill>
                  <a:schemeClr val="bg1"/>
                </a:solidFill>
              </a:rPr>
              <a:t>hat</a:t>
            </a:r>
            <a:r>
              <a:rPr lang="en" dirty="0">
                <a:solidFill>
                  <a:schemeClr val="accent5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is image captioning 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38"/>
          <p:cNvCxnSpPr>
            <a:cxnSpLocks/>
          </p:cNvCxnSpPr>
          <p:nvPr/>
        </p:nvCxnSpPr>
        <p:spPr>
          <a:xfrm>
            <a:off x="5854995" y="1901475"/>
            <a:ext cx="960418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2058137" y="1368331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1"/>
          </p:nvPr>
        </p:nvSpPr>
        <p:spPr>
          <a:xfrm>
            <a:off x="2275813" y="2365575"/>
            <a:ext cx="4711500" cy="1682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Let’s see few examples where a solution to this project can be useful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Aid to the blind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Self driving cars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Google image 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CCTV Cameras</a:t>
            </a:r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E</a:t>
            </a:r>
            <a:r>
              <a:rPr lang="en" dirty="0">
                <a:solidFill>
                  <a:schemeClr val="bg1"/>
                </a:solidFill>
              </a:rPr>
              <a:t>xamples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38"/>
          <p:cNvCxnSpPr>
            <a:cxnSpLocks/>
          </p:cNvCxnSpPr>
          <p:nvPr/>
        </p:nvCxnSpPr>
        <p:spPr>
          <a:xfrm>
            <a:off x="5054009" y="1901475"/>
            <a:ext cx="1761404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82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5068847" y="977025"/>
            <a:ext cx="3131400" cy="314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Gathering</a:t>
            </a:r>
            <a:endParaRPr dirty="0"/>
          </a:p>
        </p:txBody>
      </p:sp>
      <p:grpSp>
        <p:nvGrpSpPr>
          <p:cNvPr id="390" name="Google Shape;390;p40"/>
          <p:cNvGrpSpPr/>
          <p:nvPr/>
        </p:nvGrpSpPr>
        <p:grpSpPr>
          <a:xfrm>
            <a:off x="5519289" y="1511793"/>
            <a:ext cx="917638" cy="1745402"/>
            <a:chOff x="5372621" y="1793717"/>
            <a:chExt cx="917638" cy="1745402"/>
          </a:xfrm>
        </p:grpSpPr>
        <p:sp>
          <p:nvSpPr>
            <p:cNvPr id="391" name="Google Shape;391;p40"/>
            <p:cNvSpPr/>
            <p:nvPr/>
          </p:nvSpPr>
          <p:spPr>
            <a:xfrm>
              <a:off x="5372621" y="1793717"/>
              <a:ext cx="917638" cy="1745402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5430975" y="1854375"/>
              <a:ext cx="800907" cy="1623955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579509" y="2303234"/>
              <a:ext cx="503872" cy="1021654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many open source datasets : </a:t>
            </a:r>
            <a:endParaRPr dirty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Flicker 8k dataset</a:t>
            </a:r>
            <a:endParaRPr b="1" dirty="0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Flicker 30k dataset</a:t>
            </a:r>
            <a:endParaRPr dirty="0"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MS Coco with 180k images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And many more</a:t>
            </a:r>
            <a:endParaRPr dirty="0"/>
          </a:p>
        </p:txBody>
      </p:sp>
      <p:sp>
        <p:nvSpPr>
          <p:cNvPr id="395" name="Google Shape;395;p40"/>
          <p:cNvSpPr/>
          <p:nvPr/>
        </p:nvSpPr>
        <p:spPr>
          <a:xfrm>
            <a:off x="5287706" y="3621413"/>
            <a:ext cx="2691282" cy="174032"/>
          </a:xfrm>
          <a:custGeom>
            <a:avLst/>
            <a:gdLst/>
            <a:ahLst/>
            <a:cxnLst/>
            <a:rect l="l" t="t" r="r" b="b"/>
            <a:pathLst>
              <a:path w="97742" h="8117" extrusionOk="0">
                <a:moveTo>
                  <a:pt x="48871" y="0"/>
                </a:moveTo>
                <a:cubicBezTo>
                  <a:pt x="21873" y="0"/>
                  <a:pt x="0" y="1823"/>
                  <a:pt x="0" y="4058"/>
                </a:cubicBezTo>
                <a:cubicBezTo>
                  <a:pt x="0" y="6294"/>
                  <a:pt x="21873" y="8117"/>
                  <a:pt x="48871" y="8117"/>
                </a:cubicBezTo>
                <a:cubicBezTo>
                  <a:pt x="75868" y="8117"/>
                  <a:pt x="97742" y="6294"/>
                  <a:pt x="97742" y="4058"/>
                </a:cubicBezTo>
                <a:cubicBezTo>
                  <a:pt x="97742" y="1823"/>
                  <a:pt x="75868" y="0"/>
                  <a:pt x="488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40"/>
          <p:cNvGrpSpPr/>
          <p:nvPr/>
        </p:nvGrpSpPr>
        <p:grpSpPr>
          <a:xfrm>
            <a:off x="6730708" y="1714648"/>
            <a:ext cx="1030440" cy="1992491"/>
            <a:chOff x="6730708" y="1714648"/>
            <a:chExt cx="1030440" cy="1992491"/>
          </a:xfrm>
        </p:grpSpPr>
        <p:sp>
          <p:nvSpPr>
            <p:cNvPr id="397" name="Google Shape;397;p40"/>
            <p:cNvSpPr/>
            <p:nvPr/>
          </p:nvSpPr>
          <p:spPr>
            <a:xfrm>
              <a:off x="7165330" y="3515095"/>
              <a:ext cx="198390" cy="146071"/>
            </a:xfrm>
            <a:custGeom>
              <a:avLst/>
              <a:gdLst/>
              <a:ahLst/>
              <a:cxnLst/>
              <a:rect l="l" t="t" r="r" b="b"/>
              <a:pathLst>
                <a:path w="4501" h="3314" extrusionOk="0">
                  <a:moveTo>
                    <a:pt x="2385" y="0"/>
                  </a:moveTo>
                  <a:lnTo>
                    <a:pt x="2311" y="1522"/>
                  </a:lnTo>
                  <a:cubicBezTo>
                    <a:pt x="2311" y="1522"/>
                    <a:pt x="103" y="2617"/>
                    <a:pt x="47" y="2839"/>
                  </a:cubicBezTo>
                  <a:cubicBezTo>
                    <a:pt x="0" y="3043"/>
                    <a:pt x="59" y="3313"/>
                    <a:pt x="909" y="3313"/>
                  </a:cubicBezTo>
                  <a:cubicBezTo>
                    <a:pt x="1064" y="3313"/>
                    <a:pt x="1245" y="3304"/>
                    <a:pt x="1457" y="3284"/>
                  </a:cubicBezTo>
                  <a:cubicBezTo>
                    <a:pt x="2812" y="3155"/>
                    <a:pt x="4240" y="3062"/>
                    <a:pt x="4370" y="2895"/>
                  </a:cubicBezTo>
                  <a:cubicBezTo>
                    <a:pt x="4500" y="2728"/>
                    <a:pt x="4148" y="1336"/>
                    <a:pt x="4148" y="1336"/>
                  </a:cubicBezTo>
                  <a:lnTo>
                    <a:pt x="40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7554202" y="3502005"/>
              <a:ext cx="152154" cy="205134"/>
            </a:xfrm>
            <a:custGeom>
              <a:avLst/>
              <a:gdLst/>
              <a:ahLst/>
              <a:cxnLst/>
              <a:rect l="l" t="t" r="r" b="b"/>
              <a:pathLst>
                <a:path w="3452" h="4654" extrusionOk="0">
                  <a:moveTo>
                    <a:pt x="946" y="1"/>
                  </a:moveTo>
                  <a:cubicBezTo>
                    <a:pt x="946" y="1"/>
                    <a:pt x="1076" y="743"/>
                    <a:pt x="1076" y="1188"/>
                  </a:cubicBezTo>
                  <a:cubicBezTo>
                    <a:pt x="1076" y="1633"/>
                    <a:pt x="501" y="3340"/>
                    <a:pt x="241" y="3711"/>
                  </a:cubicBezTo>
                  <a:cubicBezTo>
                    <a:pt x="0" y="4082"/>
                    <a:pt x="427" y="4472"/>
                    <a:pt x="1318" y="4620"/>
                  </a:cubicBezTo>
                  <a:cubicBezTo>
                    <a:pt x="1455" y="4643"/>
                    <a:pt x="1594" y="4654"/>
                    <a:pt x="1731" y="4654"/>
                  </a:cubicBezTo>
                  <a:cubicBezTo>
                    <a:pt x="2481" y="4654"/>
                    <a:pt x="3177" y="4338"/>
                    <a:pt x="3303" y="4008"/>
                  </a:cubicBezTo>
                  <a:cubicBezTo>
                    <a:pt x="3451" y="3637"/>
                    <a:pt x="3024" y="2598"/>
                    <a:pt x="2913" y="2171"/>
                  </a:cubicBezTo>
                  <a:cubicBezTo>
                    <a:pt x="2783" y="1763"/>
                    <a:pt x="2505" y="1"/>
                    <a:pt x="2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6911415" y="2055389"/>
              <a:ext cx="399954" cy="337762"/>
            </a:xfrm>
            <a:custGeom>
              <a:avLst/>
              <a:gdLst/>
              <a:ahLst/>
              <a:cxnLst/>
              <a:rect l="l" t="t" r="r" b="b"/>
              <a:pathLst>
                <a:path w="9074" h="7663" extrusionOk="0">
                  <a:moveTo>
                    <a:pt x="9074" y="1"/>
                  </a:moveTo>
                  <a:cubicBezTo>
                    <a:pt x="9074" y="1"/>
                    <a:pt x="6328" y="3136"/>
                    <a:pt x="5233" y="4491"/>
                  </a:cubicBezTo>
                  <a:lnTo>
                    <a:pt x="1800" y="3025"/>
                  </a:lnTo>
                  <a:lnTo>
                    <a:pt x="669" y="2543"/>
                  </a:lnTo>
                  <a:lnTo>
                    <a:pt x="1" y="4899"/>
                  </a:lnTo>
                  <a:cubicBezTo>
                    <a:pt x="1" y="4899"/>
                    <a:pt x="390" y="5196"/>
                    <a:pt x="984" y="5623"/>
                  </a:cubicBezTo>
                  <a:cubicBezTo>
                    <a:pt x="2145" y="6435"/>
                    <a:pt x="4121" y="7663"/>
                    <a:pt x="5587" y="7663"/>
                  </a:cubicBezTo>
                  <a:cubicBezTo>
                    <a:pt x="5762" y="7663"/>
                    <a:pt x="5929" y="7645"/>
                    <a:pt x="6086" y="7608"/>
                  </a:cubicBezTo>
                  <a:cubicBezTo>
                    <a:pt x="8202" y="7070"/>
                    <a:pt x="9074" y="5289"/>
                    <a:pt x="9074" y="5289"/>
                  </a:cubicBezTo>
                  <a:lnTo>
                    <a:pt x="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7332594" y="1763703"/>
              <a:ext cx="223294" cy="377960"/>
            </a:xfrm>
            <a:custGeom>
              <a:avLst/>
              <a:gdLst/>
              <a:ahLst/>
              <a:cxnLst/>
              <a:rect l="l" t="t" r="r" b="b"/>
              <a:pathLst>
                <a:path w="5066" h="8575" extrusionOk="0">
                  <a:moveTo>
                    <a:pt x="2108" y="0"/>
                  </a:moveTo>
                  <a:cubicBezTo>
                    <a:pt x="1550" y="0"/>
                    <a:pt x="960" y="78"/>
                    <a:pt x="501" y="329"/>
                  </a:cubicBezTo>
                  <a:cubicBezTo>
                    <a:pt x="167" y="515"/>
                    <a:pt x="0" y="886"/>
                    <a:pt x="37" y="1257"/>
                  </a:cubicBezTo>
                  <a:cubicBezTo>
                    <a:pt x="111" y="1906"/>
                    <a:pt x="93" y="3019"/>
                    <a:pt x="93" y="3465"/>
                  </a:cubicBezTo>
                  <a:cubicBezTo>
                    <a:pt x="93" y="3836"/>
                    <a:pt x="390" y="4207"/>
                    <a:pt x="779" y="4466"/>
                  </a:cubicBezTo>
                  <a:cubicBezTo>
                    <a:pt x="1150" y="4708"/>
                    <a:pt x="1577" y="4856"/>
                    <a:pt x="1948" y="4856"/>
                  </a:cubicBezTo>
                  <a:lnTo>
                    <a:pt x="1948" y="5357"/>
                  </a:lnTo>
                  <a:cubicBezTo>
                    <a:pt x="1781" y="5468"/>
                    <a:pt x="1596" y="5543"/>
                    <a:pt x="1354" y="5580"/>
                  </a:cubicBezTo>
                  <a:cubicBezTo>
                    <a:pt x="1354" y="5580"/>
                    <a:pt x="575" y="6433"/>
                    <a:pt x="520" y="7250"/>
                  </a:cubicBezTo>
                  <a:lnTo>
                    <a:pt x="520" y="7268"/>
                  </a:lnTo>
                  <a:cubicBezTo>
                    <a:pt x="501" y="7565"/>
                    <a:pt x="575" y="7843"/>
                    <a:pt x="835" y="8103"/>
                  </a:cubicBezTo>
                  <a:cubicBezTo>
                    <a:pt x="1161" y="8442"/>
                    <a:pt x="1640" y="8575"/>
                    <a:pt x="2148" y="8575"/>
                  </a:cubicBezTo>
                  <a:cubicBezTo>
                    <a:pt x="3086" y="8575"/>
                    <a:pt x="4123" y="8122"/>
                    <a:pt x="4472" y="7676"/>
                  </a:cubicBezTo>
                  <a:cubicBezTo>
                    <a:pt x="4935" y="7083"/>
                    <a:pt x="5065" y="5932"/>
                    <a:pt x="4806" y="5543"/>
                  </a:cubicBezTo>
                  <a:cubicBezTo>
                    <a:pt x="4768" y="5487"/>
                    <a:pt x="4731" y="5450"/>
                    <a:pt x="4676" y="5431"/>
                  </a:cubicBezTo>
                  <a:cubicBezTo>
                    <a:pt x="4286" y="5264"/>
                    <a:pt x="4045" y="5301"/>
                    <a:pt x="3878" y="5005"/>
                  </a:cubicBezTo>
                  <a:lnTo>
                    <a:pt x="4397" y="2463"/>
                  </a:lnTo>
                  <a:lnTo>
                    <a:pt x="4472" y="2184"/>
                  </a:lnTo>
                  <a:lnTo>
                    <a:pt x="3878" y="218"/>
                  </a:lnTo>
                  <a:cubicBezTo>
                    <a:pt x="3878" y="218"/>
                    <a:pt x="3037" y="0"/>
                    <a:pt x="2108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7355468" y="1835413"/>
              <a:ext cx="188958" cy="247845"/>
            </a:xfrm>
            <a:custGeom>
              <a:avLst/>
              <a:gdLst/>
              <a:ahLst/>
              <a:cxnLst/>
              <a:rect l="l" t="t" r="r" b="b"/>
              <a:pathLst>
                <a:path w="4287" h="5623" extrusionOk="0">
                  <a:moveTo>
                    <a:pt x="3303" y="1"/>
                  </a:moveTo>
                  <a:cubicBezTo>
                    <a:pt x="3303" y="1"/>
                    <a:pt x="3507" y="1337"/>
                    <a:pt x="2524" y="2376"/>
                  </a:cubicBezTo>
                  <a:cubicBezTo>
                    <a:pt x="2133" y="2802"/>
                    <a:pt x="1583" y="2926"/>
                    <a:pt x="1067" y="2926"/>
                  </a:cubicBezTo>
                  <a:cubicBezTo>
                    <a:pt x="776" y="2926"/>
                    <a:pt x="495" y="2886"/>
                    <a:pt x="260" y="2839"/>
                  </a:cubicBezTo>
                  <a:lnTo>
                    <a:pt x="260" y="2839"/>
                  </a:lnTo>
                  <a:cubicBezTo>
                    <a:pt x="631" y="3081"/>
                    <a:pt x="1058" y="3229"/>
                    <a:pt x="1429" y="3229"/>
                  </a:cubicBezTo>
                  <a:lnTo>
                    <a:pt x="1429" y="3730"/>
                  </a:lnTo>
                  <a:cubicBezTo>
                    <a:pt x="1262" y="3841"/>
                    <a:pt x="1077" y="3916"/>
                    <a:pt x="835" y="3953"/>
                  </a:cubicBezTo>
                  <a:cubicBezTo>
                    <a:pt x="835" y="3953"/>
                    <a:pt x="56" y="4806"/>
                    <a:pt x="1" y="5623"/>
                  </a:cubicBezTo>
                  <a:cubicBezTo>
                    <a:pt x="390" y="5418"/>
                    <a:pt x="910" y="5177"/>
                    <a:pt x="1541" y="4862"/>
                  </a:cubicBezTo>
                  <a:cubicBezTo>
                    <a:pt x="2876" y="4212"/>
                    <a:pt x="3804" y="3990"/>
                    <a:pt x="4287" y="3916"/>
                  </a:cubicBezTo>
                  <a:cubicBezTo>
                    <a:pt x="4249" y="3860"/>
                    <a:pt x="4212" y="3823"/>
                    <a:pt x="4157" y="3804"/>
                  </a:cubicBezTo>
                  <a:cubicBezTo>
                    <a:pt x="3767" y="3637"/>
                    <a:pt x="3526" y="3674"/>
                    <a:pt x="3359" y="3378"/>
                  </a:cubicBezTo>
                  <a:lnTo>
                    <a:pt x="3971" y="42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7304782" y="1714648"/>
              <a:ext cx="252737" cy="228010"/>
            </a:xfrm>
            <a:custGeom>
              <a:avLst/>
              <a:gdLst/>
              <a:ahLst/>
              <a:cxnLst/>
              <a:rect l="l" t="t" r="r" b="b"/>
              <a:pathLst>
                <a:path w="5734" h="5173" extrusionOk="0">
                  <a:moveTo>
                    <a:pt x="3061" y="0"/>
                  </a:moveTo>
                  <a:cubicBezTo>
                    <a:pt x="2890" y="0"/>
                    <a:pt x="2705" y="10"/>
                    <a:pt x="2505" y="32"/>
                  </a:cubicBezTo>
                  <a:cubicBezTo>
                    <a:pt x="2134" y="69"/>
                    <a:pt x="1828" y="81"/>
                    <a:pt x="1573" y="81"/>
                  </a:cubicBezTo>
                  <a:cubicBezTo>
                    <a:pt x="991" y="81"/>
                    <a:pt x="677" y="15"/>
                    <a:pt x="484" y="15"/>
                  </a:cubicBezTo>
                  <a:cubicBezTo>
                    <a:pt x="334" y="15"/>
                    <a:pt x="258" y="55"/>
                    <a:pt x="186" y="199"/>
                  </a:cubicBezTo>
                  <a:cubicBezTo>
                    <a:pt x="0" y="607"/>
                    <a:pt x="538" y="1034"/>
                    <a:pt x="538" y="1034"/>
                  </a:cubicBezTo>
                  <a:cubicBezTo>
                    <a:pt x="538" y="1034"/>
                    <a:pt x="260" y="1720"/>
                    <a:pt x="353" y="2314"/>
                  </a:cubicBezTo>
                  <a:cubicBezTo>
                    <a:pt x="446" y="2908"/>
                    <a:pt x="705" y="3093"/>
                    <a:pt x="705" y="3093"/>
                  </a:cubicBezTo>
                  <a:lnTo>
                    <a:pt x="798" y="2073"/>
                  </a:lnTo>
                  <a:cubicBezTo>
                    <a:pt x="798" y="2073"/>
                    <a:pt x="817" y="1646"/>
                    <a:pt x="1893" y="1609"/>
                  </a:cubicBezTo>
                  <a:cubicBezTo>
                    <a:pt x="1914" y="1609"/>
                    <a:pt x="1936" y="1608"/>
                    <a:pt x="1957" y="1608"/>
                  </a:cubicBezTo>
                  <a:cubicBezTo>
                    <a:pt x="2990" y="1608"/>
                    <a:pt x="3936" y="2040"/>
                    <a:pt x="4026" y="2240"/>
                  </a:cubicBezTo>
                  <a:cubicBezTo>
                    <a:pt x="4101" y="2444"/>
                    <a:pt x="3822" y="3167"/>
                    <a:pt x="3822" y="3167"/>
                  </a:cubicBezTo>
                  <a:lnTo>
                    <a:pt x="4156" y="3427"/>
                  </a:lnTo>
                  <a:cubicBezTo>
                    <a:pt x="4277" y="3165"/>
                    <a:pt x="4459" y="3007"/>
                    <a:pt x="4596" y="3007"/>
                  </a:cubicBezTo>
                  <a:cubicBezTo>
                    <a:pt x="4711" y="3007"/>
                    <a:pt x="4796" y="3118"/>
                    <a:pt x="4787" y="3372"/>
                  </a:cubicBezTo>
                  <a:cubicBezTo>
                    <a:pt x="4787" y="3928"/>
                    <a:pt x="4305" y="4355"/>
                    <a:pt x="4305" y="4355"/>
                  </a:cubicBezTo>
                  <a:cubicBezTo>
                    <a:pt x="4305" y="4355"/>
                    <a:pt x="4455" y="5173"/>
                    <a:pt x="4626" y="5173"/>
                  </a:cubicBezTo>
                  <a:cubicBezTo>
                    <a:pt x="4655" y="5173"/>
                    <a:pt x="4684" y="5150"/>
                    <a:pt x="4713" y="5097"/>
                  </a:cubicBezTo>
                  <a:cubicBezTo>
                    <a:pt x="4936" y="4726"/>
                    <a:pt x="5733" y="2203"/>
                    <a:pt x="5566" y="1442"/>
                  </a:cubicBezTo>
                  <a:cubicBezTo>
                    <a:pt x="5399" y="681"/>
                    <a:pt x="4936" y="681"/>
                    <a:pt x="4936" y="681"/>
                  </a:cubicBezTo>
                  <a:cubicBezTo>
                    <a:pt x="4936" y="681"/>
                    <a:pt x="4491" y="0"/>
                    <a:pt x="3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7256520" y="2001442"/>
              <a:ext cx="390125" cy="539766"/>
            </a:xfrm>
            <a:custGeom>
              <a:avLst/>
              <a:gdLst/>
              <a:ahLst/>
              <a:cxnLst/>
              <a:rect l="l" t="t" r="r" b="b"/>
              <a:pathLst>
                <a:path w="8851" h="12246" extrusionOk="0">
                  <a:moveTo>
                    <a:pt x="6290" y="0"/>
                  </a:moveTo>
                  <a:lnTo>
                    <a:pt x="3080" y="186"/>
                  </a:lnTo>
                  <a:lnTo>
                    <a:pt x="1986" y="798"/>
                  </a:lnTo>
                  <a:lnTo>
                    <a:pt x="1244" y="1225"/>
                  </a:lnTo>
                  <a:cubicBezTo>
                    <a:pt x="1" y="3099"/>
                    <a:pt x="650" y="12246"/>
                    <a:pt x="650" y="12246"/>
                  </a:cubicBezTo>
                  <a:lnTo>
                    <a:pt x="7533" y="12246"/>
                  </a:lnTo>
                  <a:lnTo>
                    <a:pt x="8851" y="1373"/>
                  </a:lnTo>
                  <a:cubicBezTo>
                    <a:pt x="7682" y="705"/>
                    <a:pt x="6290" y="0"/>
                    <a:pt x="6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7302314" y="2001442"/>
              <a:ext cx="344329" cy="539766"/>
            </a:xfrm>
            <a:custGeom>
              <a:avLst/>
              <a:gdLst/>
              <a:ahLst/>
              <a:cxnLst/>
              <a:rect l="l" t="t" r="r" b="b"/>
              <a:pathLst>
                <a:path w="7812" h="12246" extrusionOk="0">
                  <a:moveTo>
                    <a:pt x="5251" y="0"/>
                  </a:moveTo>
                  <a:lnTo>
                    <a:pt x="2041" y="186"/>
                  </a:lnTo>
                  <a:lnTo>
                    <a:pt x="947" y="798"/>
                  </a:lnTo>
                  <a:cubicBezTo>
                    <a:pt x="2134" y="1726"/>
                    <a:pt x="3767" y="3470"/>
                    <a:pt x="4287" y="6327"/>
                  </a:cubicBezTo>
                  <a:cubicBezTo>
                    <a:pt x="4899" y="9704"/>
                    <a:pt x="1726" y="11504"/>
                    <a:pt x="1" y="12246"/>
                  </a:cubicBezTo>
                  <a:lnTo>
                    <a:pt x="6494" y="12246"/>
                  </a:lnTo>
                  <a:lnTo>
                    <a:pt x="7812" y="1373"/>
                  </a:lnTo>
                  <a:cubicBezTo>
                    <a:pt x="6643" y="705"/>
                    <a:pt x="5251" y="0"/>
                    <a:pt x="525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7431541" y="1965433"/>
              <a:ext cx="102258" cy="109663"/>
            </a:xfrm>
            <a:custGeom>
              <a:avLst/>
              <a:gdLst/>
              <a:ahLst/>
              <a:cxnLst/>
              <a:rect l="l" t="t" r="r" b="b"/>
              <a:pathLst>
                <a:path w="2320" h="2488" extrusionOk="0">
                  <a:moveTo>
                    <a:pt x="1855" y="1"/>
                  </a:moveTo>
                  <a:lnTo>
                    <a:pt x="0" y="1077"/>
                  </a:lnTo>
                  <a:lnTo>
                    <a:pt x="724" y="2487"/>
                  </a:lnTo>
                  <a:lnTo>
                    <a:pt x="2319" y="817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7392271" y="1980154"/>
              <a:ext cx="39317" cy="81851"/>
            </a:xfrm>
            <a:custGeom>
              <a:avLst/>
              <a:gdLst/>
              <a:ahLst/>
              <a:cxnLst/>
              <a:rect l="l" t="t" r="r" b="b"/>
              <a:pathLst>
                <a:path w="892" h="1857" extrusionOk="0">
                  <a:moveTo>
                    <a:pt x="594" y="1"/>
                  </a:moveTo>
                  <a:lnTo>
                    <a:pt x="0" y="669"/>
                  </a:lnTo>
                  <a:lnTo>
                    <a:pt x="149" y="1856"/>
                  </a:lnTo>
                  <a:lnTo>
                    <a:pt x="891" y="743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7447056" y="2061956"/>
              <a:ext cx="314092" cy="436758"/>
            </a:xfrm>
            <a:custGeom>
              <a:avLst/>
              <a:gdLst/>
              <a:ahLst/>
              <a:cxnLst/>
              <a:rect l="l" t="t" r="r" b="b"/>
              <a:pathLst>
                <a:path w="7126" h="9909" extrusionOk="0">
                  <a:moveTo>
                    <a:pt x="4528" y="0"/>
                  </a:moveTo>
                  <a:cubicBezTo>
                    <a:pt x="4528" y="0"/>
                    <a:pt x="3322" y="650"/>
                    <a:pt x="3285" y="2208"/>
                  </a:cubicBezTo>
                  <a:cubicBezTo>
                    <a:pt x="3248" y="3785"/>
                    <a:pt x="3971" y="7236"/>
                    <a:pt x="3971" y="7236"/>
                  </a:cubicBezTo>
                  <a:lnTo>
                    <a:pt x="984" y="7756"/>
                  </a:lnTo>
                  <a:lnTo>
                    <a:pt x="1" y="7941"/>
                  </a:lnTo>
                  <a:lnTo>
                    <a:pt x="75" y="9722"/>
                  </a:lnTo>
                  <a:cubicBezTo>
                    <a:pt x="75" y="9722"/>
                    <a:pt x="520" y="9797"/>
                    <a:pt x="1188" y="9852"/>
                  </a:cubicBezTo>
                  <a:cubicBezTo>
                    <a:pt x="1595" y="9884"/>
                    <a:pt x="2081" y="9908"/>
                    <a:pt x="2596" y="9908"/>
                  </a:cubicBezTo>
                  <a:cubicBezTo>
                    <a:pt x="3303" y="9908"/>
                    <a:pt x="4064" y="9862"/>
                    <a:pt x="4750" y="9722"/>
                  </a:cubicBezTo>
                  <a:cubicBezTo>
                    <a:pt x="6773" y="9296"/>
                    <a:pt x="7125" y="8108"/>
                    <a:pt x="6624" y="5325"/>
                  </a:cubicBezTo>
                  <a:cubicBezTo>
                    <a:pt x="6142" y="2523"/>
                    <a:pt x="4528" y="0"/>
                    <a:pt x="4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6730708" y="2030531"/>
              <a:ext cx="162776" cy="210864"/>
            </a:xfrm>
            <a:custGeom>
              <a:avLst/>
              <a:gdLst/>
              <a:ahLst/>
              <a:cxnLst/>
              <a:rect l="l" t="t" r="r" b="b"/>
              <a:pathLst>
                <a:path w="3693" h="4784" extrusionOk="0">
                  <a:moveTo>
                    <a:pt x="1349" y="0"/>
                  </a:moveTo>
                  <a:cubicBezTo>
                    <a:pt x="1197" y="0"/>
                    <a:pt x="1068" y="91"/>
                    <a:pt x="1021" y="249"/>
                  </a:cubicBezTo>
                  <a:lnTo>
                    <a:pt x="56" y="3904"/>
                  </a:lnTo>
                  <a:cubicBezTo>
                    <a:pt x="0" y="4090"/>
                    <a:pt x="130" y="4276"/>
                    <a:pt x="297" y="4313"/>
                  </a:cubicBezTo>
                  <a:lnTo>
                    <a:pt x="2357" y="4776"/>
                  </a:lnTo>
                  <a:cubicBezTo>
                    <a:pt x="2378" y="4781"/>
                    <a:pt x="2401" y="4784"/>
                    <a:pt x="2423" y="4784"/>
                  </a:cubicBezTo>
                  <a:cubicBezTo>
                    <a:pt x="2569" y="4784"/>
                    <a:pt x="2714" y="4680"/>
                    <a:pt x="2746" y="4535"/>
                  </a:cubicBezTo>
                  <a:lnTo>
                    <a:pt x="3655" y="899"/>
                  </a:lnTo>
                  <a:cubicBezTo>
                    <a:pt x="3693" y="713"/>
                    <a:pt x="3581" y="528"/>
                    <a:pt x="3414" y="491"/>
                  </a:cubicBezTo>
                  <a:lnTo>
                    <a:pt x="1429" y="8"/>
                  </a:lnTo>
                  <a:cubicBezTo>
                    <a:pt x="1402" y="3"/>
                    <a:pt x="137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848476" y="2079894"/>
              <a:ext cx="94060" cy="172649"/>
            </a:xfrm>
            <a:custGeom>
              <a:avLst/>
              <a:gdLst/>
              <a:ahLst/>
              <a:cxnLst/>
              <a:rect l="l" t="t" r="r" b="b"/>
              <a:pathLst>
                <a:path w="2134" h="3917" extrusionOk="0">
                  <a:moveTo>
                    <a:pt x="485" y="0"/>
                  </a:moveTo>
                  <a:cubicBezTo>
                    <a:pt x="195" y="0"/>
                    <a:pt x="449" y="1006"/>
                    <a:pt x="631" y="1133"/>
                  </a:cubicBezTo>
                  <a:lnTo>
                    <a:pt x="0" y="3267"/>
                  </a:lnTo>
                  <a:cubicBezTo>
                    <a:pt x="0" y="3267"/>
                    <a:pt x="278" y="3452"/>
                    <a:pt x="668" y="3452"/>
                  </a:cubicBezTo>
                  <a:lnTo>
                    <a:pt x="1559" y="3916"/>
                  </a:lnTo>
                  <a:lnTo>
                    <a:pt x="2134" y="2265"/>
                  </a:lnTo>
                  <a:lnTo>
                    <a:pt x="1651" y="1894"/>
                  </a:lnTo>
                  <a:cubicBezTo>
                    <a:pt x="1651" y="1894"/>
                    <a:pt x="1429" y="1040"/>
                    <a:pt x="1113" y="744"/>
                  </a:cubicBezTo>
                  <a:cubicBezTo>
                    <a:pt x="816" y="447"/>
                    <a:pt x="816" y="38"/>
                    <a:pt x="501" y="1"/>
                  </a:cubicBezTo>
                  <a:cubicBezTo>
                    <a:pt x="496" y="1"/>
                    <a:pt x="490" y="0"/>
                    <a:pt x="485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7217250" y="2541135"/>
              <a:ext cx="503843" cy="1037835"/>
            </a:xfrm>
            <a:custGeom>
              <a:avLst/>
              <a:gdLst/>
              <a:ahLst/>
              <a:cxnLst/>
              <a:rect l="l" t="t" r="r" b="b"/>
              <a:pathLst>
                <a:path w="11431" h="23546" extrusionOk="0">
                  <a:moveTo>
                    <a:pt x="1541" y="1"/>
                  </a:moveTo>
                  <a:cubicBezTo>
                    <a:pt x="1541" y="1"/>
                    <a:pt x="1504" y="186"/>
                    <a:pt x="1448" y="520"/>
                  </a:cubicBezTo>
                  <a:cubicBezTo>
                    <a:pt x="1430" y="594"/>
                    <a:pt x="1430" y="669"/>
                    <a:pt x="1411" y="761"/>
                  </a:cubicBezTo>
                  <a:cubicBezTo>
                    <a:pt x="1096" y="2673"/>
                    <a:pt x="316" y="7756"/>
                    <a:pt x="149" y="11467"/>
                  </a:cubicBezTo>
                  <a:cubicBezTo>
                    <a:pt x="131" y="11727"/>
                    <a:pt x="131" y="12005"/>
                    <a:pt x="112" y="12302"/>
                  </a:cubicBezTo>
                  <a:cubicBezTo>
                    <a:pt x="1" y="16940"/>
                    <a:pt x="335" y="23546"/>
                    <a:pt x="335" y="23546"/>
                  </a:cubicBezTo>
                  <a:lnTo>
                    <a:pt x="3712" y="23546"/>
                  </a:lnTo>
                  <a:lnTo>
                    <a:pt x="3712" y="23156"/>
                  </a:lnTo>
                  <a:lnTo>
                    <a:pt x="3730" y="12042"/>
                  </a:lnTo>
                  <a:lnTo>
                    <a:pt x="4528" y="6235"/>
                  </a:lnTo>
                  <a:lnTo>
                    <a:pt x="4899" y="5845"/>
                  </a:lnTo>
                  <a:cubicBezTo>
                    <a:pt x="4899" y="5845"/>
                    <a:pt x="5975" y="12061"/>
                    <a:pt x="6439" y="14584"/>
                  </a:cubicBezTo>
                  <a:cubicBezTo>
                    <a:pt x="6903" y="17089"/>
                    <a:pt x="8146" y="23546"/>
                    <a:pt x="8146" y="23546"/>
                  </a:cubicBezTo>
                  <a:lnTo>
                    <a:pt x="11430" y="23546"/>
                  </a:lnTo>
                  <a:lnTo>
                    <a:pt x="9630" y="12321"/>
                  </a:lnTo>
                  <a:lnTo>
                    <a:pt x="8443" y="761"/>
                  </a:lnTo>
                  <a:lnTo>
                    <a:pt x="8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7287858" y="2384494"/>
              <a:ext cx="162512" cy="101068"/>
            </a:xfrm>
            <a:custGeom>
              <a:avLst/>
              <a:gdLst/>
              <a:ahLst/>
              <a:cxnLst/>
              <a:rect l="l" t="t" r="r" b="b"/>
              <a:pathLst>
                <a:path w="3687" h="2293" extrusionOk="0">
                  <a:moveTo>
                    <a:pt x="1595" y="1"/>
                  </a:moveTo>
                  <a:cubicBezTo>
                    <a:pt x="1076" y="1"/>
                    <a:pt x="93" y="206"/>
                    <a:pt x="32" y="512"/>
                  </a:cubicBezTo>
                  <a:cubicBezTo>
                    <a:pt x="1" y="636"/>
                    <a:pt x="73" y="677"/>
                    <a:pt x="183" y="677"/>
                  </a:cubicBezTo>
                  <a:cubicBezTo>
                    <a:pt x="403" y="677"/>
                    <a:pt x="774" y="512"/>
                    <a:pt x="774" y="512"/>
                  </a:cubicBezTo>
                  <a:lnTo>
                    <a:pt x="1535" y="512"/>
                  </a:lnTo>
                  <a:cubicBezTo>
                    <a:pt x="1535" y="512"/>
                    <a:pt x="663" y="957"/>
                    <a:pt x="644" y="1236"/>
                  </a:cubicBezTo>
                  <a:cubicBezTo>
                    <a:pt x="611" y="1463"/>
                    <a:pt x="877" y="1477"/>
                    <a:pt x="944" y="1477"/>
                  </a:cubicBezTo>
                  <a:cubicBezTo>
                    <a:pt x="954" y="1477"/>
                    <a:pt x="959" y="1477"/>
                    <a:pt x="959" y="1477"/>
                  </a:cubicBezTo>
                  <a:lnTo>
                    <a:pt x="959" y="1477"/>
                  </a:lnTo>
                  <a:cubicBezTo>
                    <a:pt x="959" y="1477"/>
                    <a:pt x="885" y="1662"/>
                    <a:pt x="996" y="1829"/>
                  </a:cubicBezTo>
                  <a:cubicBezTo>
                    <a:pt x="1047" y="1895"/>
                    <a:pt x="1118" y="1914"/>
                    <a:pt x="1185" y="1914"/>
                  </a:cubicBezTo>
                  <a:cubicBezTo>
                    <a:pt x="1290" y="1914"/>
                    <a:pt x="1386" y="1866"/>
                    <a:pt x="1386" y="1866"/>
                  </a:cubicBezTo>
                  <a:cubicBezTo>
                    <a:pt x="1386" y="1866"/>
                    <a:pt x="1386" y="2108"/>
                    <a:pt x="1535" y="2200"/>
                  </a:cubicBezTo>
                  <a:cubicBezTo>
                    <a:pt x="1613" y="2244"/>
                    <a:pt x="1750" y="2263"/>
                    <a:pt x="1881" y="2263"/>
                  </a:cubicBezTo>
                  <a:cubicBezTo>
                    <a:pt x="2026" y="2263"/>
                    <a:pt x="2163" y="2239"/>
                    <a:pt x="2203" y="2200"/>
                  </a:cubicBezTo>
                  <a:cubicBezTo>
                    <a:pt x="2258" y="2108"/>
                    <a:pt x="2240" y="2033"/>
                    <a:pt x="2240" y="2033"/>
                  </a:cubicBezTo>
                  <a:lnTo>
                    <a:pt x="2240" y="2033"/>
                  </a:lnTo>
                  <a:cubicBezTo>
                    <a:pt x="2240" y="2033"/>
                    <a:pt x="2444" y="2182"/>
                    <a:pt x="2741" y="2275"/>
                  </a:cubicBezTo>
                  <a:cubicBezTo>
                    <a:pt x="2790" y="2287"/>
                    <a:pt x="2849" y="2292"/>
                    <a:pt x="2914" y="2292"/>
                  </a:cubicBezTo>
                  <a:cubicBezTo>
                    <a:pt x="3236" y="2292"/>
                    <a:pt x="3687" y="2163"/>
                    <a:pt x="3687" y="2163"/>
                  </a:cubicBezTo>
                  <a:lnTo>
                    <a:pt x="3687" y="772"/>
                  </a:lnTo>
                  <a:cubicBezTo>
                    <a:pt x="3687" y="772"/>
                    <a:pt x="2147" y="159"/>
                    <a:pt x="1850" y="30"/>
                  </a:cubicBezTo>
                  <a:cubicBezTo>
                    <a:pt x="1795" y="10"/>
                    <a:pt x="1705" y="1"/>
                    <a:pt x="1595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7281070" y="2541135"/>
              <a:ext cx="440020" cy="1037835"/>
            </a:xfrm>
            <a:custGeom>
              <a:avLst/>
              <a:gdLst/>
              <a:ahLst/>
              <a:cxnLst/>
              <a:rect l="l" t="t" r="r" b="b"/>
              <a:pathLst>
                <a:path w="9983" h="23546" extrusionOk="0">
                  <a:moveTo>
                    <a:pt x="93" y="1"/>
                  </a:moveTo>
                  <a:cubicBezTo>
                    <a:pt x="93" y="1"/>
                    <a:pt x="56" y="186"/>
                    <a:pt x="0" y="520"/>
                  </a:cubicBezTo>
                  <a:cubicBezTo>
                    <a:pt x="1466" y="873"/>
                    <a:pt x="3284" y="1800"/>
                    <a:pt x="4564" y="4101"/>
                  </a:cubicBezTo>
                  <a:cubicBezTo>
                    <a:pt x="6865" y="8220"/>
                    <a:pt x="8702" y="21004"/>
                    <a:pt x="9036" y="23546"/>
                  </a:cubicBezTo>
                  <a:lnTo>
                    <a:pt x="9982" y="23546"/>
                  </a:lnTo>
                  <a:lnTo>
                    <a:pt x="8182" y="12321"/>
                  </a:lnTo>
                  <a:lnTo>
                    <a:pt x="6995" y="761"/>
                  </a:lnTo>
                  <a:lnTo>
                    <a:pt x="6921" y="1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7279439" y="2541135"/>
              <a:ext cx="309949" cy="33587"/>
            </a:xfrm>
            <a:custGeom>
              <a:avLst/>
              <a:gdLst/>
              <a:ahLst/>
              <a:cxnLst/>
              <a:rect l="l" t="t" r="r" b="b"/>
              <a:pathLst>
                <a:path w="7032" h="762" extrusionOk="0">
                  <a:moveTo>
                    <a:pt x="130" y="1"/>
                  </a:moveTo>
                  <a:cubicBezTo>
                    <a:pt x="130" y="1"/>
                    <a:pt x="74" y="279"/>
                    <a:pt x="0" y="761"/>
                  </a:cubicBezTo>
                  <a:lnTo>
                    <a:pt x="7032" y="761"/>
                  </a:lnTo>
                  <a:lnTo>
                    <a:pt x="69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7217250" y="3083297"/>
              <a:ext cx="163614" cy="495645"/>
            </a:xfrm>
            <a:custGeom>
              <a:avLst/>
              <a:gdLst/>
              <a:ahLst/>
              <a:cxnLst/>
              <a:rect l="l" t="t" r="r" b="b"/>
              <a:pathLst>
                <a:path w="3712" h="11245" extrusionOk="0">
                  <a:moveTo>
                    <a:pt x="112" y="1"/>
                  </a:moveTo>
                  <a:cubicBezTo>
                    <a:pt x="1" y="4639"/>
                    <a:pt x="335" y="11245"/>
                    <a:pt x="335" y="11245"/>
                  </a:cubicBezTo>
                  <a:lnTo>
                    <a:pt x="3712" y="11245"/>
                  </a:lnTo>
                  <a:lnTo>
                    <a:pt x="3712" y="10855"/>
                  </a:lnTo>
                  <a:cubicBezTo>
                    <a:pt x="2060" y="8220"/>
                    <a:pt x="892" y="3879"/>
                    <a:pt x="11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7447056" y="2403755"/>
              <a:ext cx="52407" cy="92473"/>
            </a:xfrm>
            <a:custGeom>
              <a:avLst/>
              <a:gdLst/>
              <a:ahLst/>
              <a:cxnLst/>
              <a:rect l="l" t="t" r="r" b="b"/>
              <a:pathLst>
                <a:path w="1189" h="2098" extrusionOk="0">
                  <a:moveTo>
                    <a:pt x="984" y="1"/>
                  </a:moveTo>
                  <a:lnTo>
                    <a:pt x="1" y="186"/>
                  </a:lnTo>
                  <a:lnTo>
                    <a:pt x="75" y="1967"/>
                  </a:lnTo>
                  <a:cubicBezTo>
                    <a:pt x="75" y="1967"/>
                    <a:pt x="520" y="2042"/>
                    <a:pt x="1188" y="2097"/>
                  </a:cubicBez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6911415" y="2167427"/>
              <a:ext cx="79383" cy="135801"/>
            </a:xfrm>
            <a:custGeom>
              <a:avLst/>
              <a:gdLst/>
              <a:ahLst/>
              <a:cxnLst/>
              <a:rect l="l" t="t" r="r" b="b"/>
              <a:pathLst>
                <a:path w="1801" h="3081" extrusionOk="0">
                  <a:moveTo>
                    <a:pt x="669" y="1"/>
                  </a:moveTo>
                  <a:lnTo>
                    <a:pt x="1" y="2357"/>
                  </a:lnTo>
                  <a:cubicBezTo>
                    <a:pt x="1" y="2357"/>
                    <a:pt x="390" y="2654"/>
                    <a:pt x="984" y="3081"/>
                  </a:cubicBezTo>
                  <a:lnTo>
                    <a:pt x="1800" y="483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1" name="Google Shape;431;p40"/>
          <p:cNvCxnSpPr>
            <a:cxnSpLocks/>
          </p:cNvCxnSpPr>
          <p:nvPr/>
        </p:nvCxnSpPr>
        <p:spPr>
          <a:xfrm flipV="1">
            <a:off x="3874401" y="1542975"/>
            <a:ext cx="751974" cy="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/>
          <p:nvPr/>
        </p:nvSpPr>
        <p:spPr>
          <a:xfrm>
            <a:off x="1100500" y="11124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title"/>
          </p:nvPr>
        </p:nvSpPr>
        <p:spPr>
          <a:xfrm>
            <a:off x="4605527" y="1134275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4605527" y="1644525"/>
            <a:ext cx="3977724" cy="1745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For this project I used </a:t>
            </a:r>
            <a:r>
              <a:rPr lang="en-US" b="1" dirty="0"/>
              <a:t>Flicker 8k</a:t>
            </a:r>
            <a:r>
              <a:rPr lang="en" b="1" dirty="0"/>
              <a:t> Dataset  </a:t>
            </a:r>
            <a:r>
              <a:rPr lang="en" dirty="0"/>
              <a:t>which</a:t>
            </a:r>
            <a:r>
              <a:rPr lang="en" b="1" dirty="0"/>
              <a:t> </a:t>
            </a:r>
            <a:r>
              <a:rPr lang="en" dirty="0"/>
              <a:t>contains 8091 images each with 5 captions.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58" name="Google Shape;458;p42"/>
          <p:cNvSpPr/>
          <p:nvPr/>
        </p:nvSpPr>
        <p:spPr>
          <a:xfrm>
            <a:off x="1364119" y="36950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42"/>
          <p:cNvGrpSpPr/>
          <p:nvPr/>
        </p:nvGrpSpPr>
        <p:grpSpPr>
          <a:xfrm>
            <a:off x="1392942" y="1644525"/>
            <a:ext cx="869625" cy="2133549"/>
            <a:chOff x="1392942" y="1644525"/>
            <a:chExt cx="869625" cy="2133549"/>
          </a:xfrm>
        </p:grpSpPr>
        <p:sp>
          <p:nvSpPr>
            <p:cNvPr id="460" name="Google Shape;460;p42"/>
            <p:cNvSpPr/>
            <p:nvPr/>
          </p:nvSpPr>
          <p:spPr>
            <a:xfrm>
              <a:off x="1832794" y="3695051"/>
              <a:ext cx="229788" cy="83023"/>
            </a:xfrm>
            <a:custGeom>
              <a:avLst/>
              <a:gdLst/>
              <a:ahLst/>
              <a:cxnLst/>
              <a:rect l="l" t="t" r="r" b="b"/>
              <a:pathLst>
                <a:path w="4788" h="1730" extrusionOk="0">
                  <a:moveTo>
                    <a:pt x="242" y="0"/>
                  </a:moveTo>
                  <a:cubicBezTo>
                    <a:pt x="242" y="0"/>
                    <a:pt x="1" y="1596"/>
                    <a:pt x="94" y="1689"/>
                  </a:cubicBezTo>
                  <a:cubicBezTo>
                    <a:pt x="124" y="1720"/>
                    <a:pt x="324" y="1730"/>
                    <a:pt x="602" y="1730"/>
                  </a:cubicBezTo>
                  <a:cubicBezTo>
                    <a:pt x="1157" y="1730"/>
                    <a:pt x="2023" y="1689"/>
                    <a:pt x="2468" y="1689"/>
                  </a:cubicBezTo>
                  <a:cubicBezTo>
                    <a:pt x="2594" y="1692"/>
                    <a:pt x="2736" y="1694"/>
                    <a:pt x="2885" y="1694"/>
                  </a:cubicBezTo>
                  <a:cubicBezTo>
                    <a:pt x="3551" y="1694"/>
                    <a:pt x="4365" y="1651"/>
                    <a:pt x="4546" y="1485"/>
                  </a:cubicBezTo>
                  <a:cubicBezTo>
                    <a:pt x="4788" y="1281"/>
                    <a:pt x="4268" y="1262"/>
                    <a:pt x="3823" y="1114"/>
                  </a:cubicBezTo>
                  <a:cubicBezTo>
                    <a:pt x="3359" y="965"/>
                    <a:pt x="2543" y="613"/>
                    <a:pt x="2227" y="501"/>
                  </a:cubicBezTo>
                  <a:cubicBezTo>
                    <a:pt x="1893" y="409"/>
                    <a:pt x="2005" y="0"/>
                    <a:pt x="2005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1625322" y="3681709"/>
              <a:ext cx="200417" cy="89405"/>
            </a:xfrm>
            <a:custGeom>
              <a:avLst/>
              <a:gdLst/>
              <a:ahLst/>
              <a:cxnLst/>
              <a:rect l="l" t="t" r="r" b="b"/>
              <a:pathLst>
                <a:path w="4176" h="1863" extrusionOk="0">
                  <a:moveTo>
                    <a:pt x="56" y="0"/>
                  </a:moveTo>
                  <a:cubicBezTo>
                    <a:pt x="56" y="0"/>
                    <a:pt x="1" y="1559"/>
                    <a:pt x="56" y="1651"/>
                  </a:cubicBezTo>
                  <a:cubicBezTo>
                    <a:pt x="101" y="1726"/>
                    <a:pt x="268" y="1862"/>
                    <a:pt x="919" y="1862"/>
                  </a:cubicBezTo>
                  <a:cubicBezTo>
                    <a:pt x="1073" y="1862"/>
                    <a:pt x="1254" y="1855"/>
                    <a:pt x="1466" y="1837"/>
                  </a:cubicBezTo>
                  <a:cubicBezTo>
                    <a:pt x="2580" y="1744"/>
                    <a:pt x="3340" y="1596"/>
                    <a:pt x="3767" y="1484"/>
                  </a:cubicBezTo>
                  <a:cubicBezTo>
                    <a:pt x="4175" y="1355"/>
                    <a:pt x="3878" y="1206"/>
                    <a:pt x="3582" y="1150"/>
                  </a:cubicBezTo>
                  <a:cubicBezTo>
                    <a:pt x="3285" y="1076"/>
                    <a:pt x="2487" y="742"/>
                    <a:pt x="2005" y="520"/>
                  </a:cubicBezTo>
                  <a:cubicBezTo>
                    <a:pt x="1504" y="278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2148922" y="2052029"/>
              <a:ext cx="107791" cy="185385"/>
            </a:xfrm>
            <a:custGeom>
              <a:avLst/>
              <a:gdLst/>
              <a:ahLst/>
              <a:cxnLst/>
              <a:rect l="l" t="t" r="r" b="b"/>
              <a:pathLst>
                <a:path w="2246" h="3863" extrusionOk="0">
                  <a:moveTo>
                    <a:pt x="510" y="1"/>
                  </a:moveTo>
                  <a:cubicBezTo>
                    <a:pt x="427" y="1"/>
                    <a:pt x="353" y="69"/>
                    <a:pt x="353" y="152"/>
                  </a:cubicBezTo>
                  <a:lnTo>
                    <a:pt x="19" y="3510"/>
                  </a:lnTo>
                  <a:cubicBezTo>
                    <a:pt x="0" y="3603"/>
                    <a:pt x="75" y="3696"/>
                    <a:pt x="167" y="3714"/>
                  </a:cubicBezTo>
                  <a:lnTo>
                    <a:pt x="1670" y="3863"/>
                  </a:lnTo>
                  <a:cubicBezTo>
                    <a:pt x="1782" y="3863"/>
                    <a:pt x="1856" y="3788"/>
                    <a:pt x="1874" y="3696"/>
                  </a:cubicBezTo>
                  <a:lnTo>
                    <a:pt x="2227" y="337"/>
                  </a:lnTo>
                  <a:cubicBezTo>
                    <a:pt x="2245" y="245"/>
                    <a:pt x="2171" y="152"/>
                    <a:pt x="2060" y="133"/>
                  </a:cubicBezTo>
                  <a:lnTo>
                    <a:pt x="538" y="3"/>
                  </a:lnTo>
                  <a:cubicBezTo>
                    <a:pt x="529" y="2"/>
                    <a:pt x="519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1392942" y="2169371"/>
              <a:ext cx="187027" cy="444675"/>
            </a:xfrm>
            <a:custGeom>
              <a:avLst/>
              <a:gdLst/>
              <a:ahLst/>
              <a:cxnLst/>
              <a:rect l="l" t="t" r="r" b="b"/>
              <a:pathLst>
                <a:path w="3897" h="9266" extrusionOk="0">
                  <a:moveTo>
                    <a:pt x="1599" y="0"/>
                  </a:moveTo>
                  <a:cubicBezTo>
                    <a:pt x="1554" y="0"/>
                    <a:pt x="1510" y="3"/>
                    <a:pt x="1466" y="8"/>
                  </a:cubicBezTo>
                  <a:cubicBezTo>
                    <a:pt x="1466" y="8"/>
                    <a:pt x="0" y="4386"/>
                    <a:pt x="241" y="6075"/>
                  </a:cubicBezTo>
                  <a:cubicBezTo>
                    <a:pt x="482" y="7763"/>
                    <a:pt x="3247" y="9266"/>
                    <a:pt x="3247" y="9266"/>
                  </a:cubicBezTo>
                  <a:lnTo>
                    <a:pt x="3896" y="7874"/>
                  </a:lnTo>
                  <a:lnTo>
                    <a:pt x="2060" y="5722"/>
                  </a:lnTo>
                  <a:lnTo>
                    <a:pt x="3340" y="750"/>
                  </a:lnTo>
                  <a:cubicBezTo>
                    <a:pt x="3340" y="750"/>
                    <a:pt x="2407" y="0"/>
                    <a:pt x="1599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463251" y="2043246"/>
              <a:ext cx="71317" cy="155008"/>
            </a:xfrm>
            <a:custGeom>
              <a:avLst/>
              <a:gdLst/>
              <a:ahLst/>
              <a:cxnLst/>
              <a:rect l="l" t="t" r="r" b="b"/>
              <a:pathLst>
                <a:path w="1486" h="3230" extrusionOk="0">
                  <a:moveTo>
                    <a:pt x="836" y="1"/>
                  </a:moveTo>
                  <a:cubicBezTo>
                    <a:pt x="836" y="1"/>
                    <a:pt x="279" y="1058"/>
                    <a:pt x="1" y="2636"/>
                  </a:cubicBezTo>
                  <a:lnTo>
                    <a:pt x="1485" y="3229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815901" y="2121618"/>
              <a:ext cx="83747" cy="425671"/>
            </a:xfrm>
            <a:custGeom>
              <a:avLst/>
              <a:gdLst/>
              <a:ahLst/>
              <a:cxnLst/>
              <a:rect l="l" t="t" r="r" b="b"/>
              <a:pathLst>
                <a:path w="1745" h="8870" extrusionOk="0">
                  <a:moveTo>
                    <a:pt x="1392" y="1"/>
                  </a:moveTo>
                  <a:lnTo>
                    <a:pt x="0" y="353"/>
                  </a:lnTo>
                  <a:lnTo>
                    <a:pt x="427" y="8869"/>
                  </a:lnTo>
                  <a:lnTo>
                    <a:pt x="872" y="8869"/>
                  </a:lnTo>
                  <a:cubicBezTo>
                    <a:pt x="872" y="8869"/>
                    <a:pt x="1744" y="2765"/>
                    <a:pt x="1744" y="1745"/>
                  </a:cubicBezTo>
                  <a:cubicBezTo>
                    <a:pt x="1744" y="724"/>
                    <a:pt x="1392" y="1"/>
                    <a:pt x="1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1694768" y="1717234"/>
              <a:ext cx="138986" cy="287796"/>
            </a:xfrm>
            <a:custGeom>
              <a:avLst/>
              <a:gdLst/>
              <a:ahLst/>
              <a:cxnLst/>
              <a:rect l="l" t="t" r="r" b="b"/>
              <a:pathLst>
                <a:path w="2896" h="5997" extrusionOk="0">
                  <a:moveTo>
                    <a:pt x="1773" y="0"/>
                  </a:moveTo>
                  <a:cubicBezTo>
                    <a:pt x="1344" y="0"/>
                    <a:pt x="717" y="325"/>
                    <a:pt x="372" y="1283"/>
                  </a:cubicBezTo>
                  <a:cubicBezTo>
                    <a:pt x="298" y="1506"/>
                    <a:pt x="242" y="1766"/>
                    <a:pt x="186" y="2044"/>
                  </a:cubicBezTo>
                  <a:cubicBezTo>
                    <a:pt x="1" y="3176"/>
                    <a:pt x="38" y="4679"/>
                    <a:pt x="75" y="5384"/>
                  </a:cubicBezTo>
                  <a:cubicBezTo>
                    <a:pt x="94" y="5644"/>
                    <a:pt x="94" y="5811"/>
                    <a:pt x="94" y="5811"/>
                  </a:cubicBezTo>
                  <a:lnTo>
                    <a:pt x="1040" y="5903"/>
                  </a:lnTo>
                  <a:lnTo>
                    <a:pt x="1912" y="5978"/>
                  </a:lnTo>
                  <a:lnTo>
                    <a:pt x="1986" y="5996"/>
                  </a:lnTo>
                  <a:cubicBezTo>
                    <a:pt x="1986" y="5996"/>
                    <a:pt x="1968" y="5978"/>
                    <a:pt x="1949" y="5959"/>
                  </a:cubicBezTo>
                  <a:cubicBezTo>
                    <a:pt x="1801" y="5848"/>
                    <a:pt x="1263" y="5402"/>
                    <a:pt x="1355" y="4901"/>
                  </a:cubicBezTo>
                  <a:cubicBezTo>
                    <a:pt x="1448" y="4326"/>
                    <a:pt x="1838" y="4233"/>
                    <a:pt x="2376" y="4104"/>
                  </a:cubicBezTo>
                  <a:cubicBezTo>
                    <a:pt x="2431" y="4085"/>
                    <a:pt x="2469" y="4048"/>
                    <a:pt x="2524" y="4011"/>
                  </a:cubicBezTo>
                  <a:cubicBezTo>
                    <a:pt x="2895" y="3566"/>
                    <a:pt x="2858" y="1988"/>
                    <a:pt x="2858" y="1988"/>
                  </a:cubicBezTo>
                  <a:cubicBezTo>
                    <a:pt x="2450" y="1951"/>
                    <a:pt x="2431" y="1413"/>
                    <a:pt x="2376" y="949"/>
                  </a:cubicBezTo>
                  <a:cubicBezTo>
                    <a:pt x="2302" y="486"/>
                    <a:pt x="2190" y="170"/>
                    <a:pt x="2190" y="170"/>
                  </a:cubicBezTo>
                  <a:cubicBezTo>
                    <a:pt x="2121" y="66"/>
                    <a:pt x="1967" y="0"/>
                    <a:pt x="1773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1694768" y="1815330"/>
              <a:ext cx="121181" cy="199494"/>
            </a:xfrm>
            <a:custGeom>
              <a:avLst/>
              <a:gdLst/>
              <a:ahLst/>
              <a:cxnLst/>
              <a:rect l="l" t="t" r="r" b="b"/>
              <a:pathLst>
                <a:path w="2525" h="4157" extrusionOk="0">
                  <a:moveTo>
                    <a:pt x="186" y="0"/>
                  </a:moveTo>
                  <a:cubicBezTo>
                    <a:pt x="1" y="1132"/>
                    <a:pt x="38" y="2635"/>
                    <a:pt x="75" y="3340"/>
                  </a:cubicBezTo>
                  <a:lnTo>
                    <a:pt x="1040" y="3859"/>
                  </a:lnTo>
                  <a:lnTo>
                    <a:pt x="1615" y="4156"/>
                  </a:lnTo>
                  <a:cubicBezTo>
                    <a:pt x="1615" y="4156"/>
                    <a:pt x="1745" y="4082"/>
                    <a:pt x="1912" y="3934"/>
                  </a:cubicBezTo>
                  <a:cubicBezTo>
                    <a:pt x="1931" y="3934"/>
                    <a:pt x="1931" y="3934"/>
                    <a:pt x="1949" y="3915"/>
                  </a:cubicBezTo>
                  <a:cubicBezTo>
                    <a:pt x="1801" y="3804"/>
                    <a:pt x="1263" y="3358"/>
                    <a:pt x="1355" y="2857"/>
                  </a:cubicBezTo>
                  <a:cubicBezTo>
                    <a:pt x="1448" y="2282"/>
                    <a:pt x="1838" y="2189"/>
                    <a:pt x="2376" y="2060"/>
                  </a:cubicBezTo>
                  <a:cubicBezTo>
                    <a:pt x="2431" y="2041"/>
                    <a:pt x="2469" y="2004"/>
                    <a:pt x="2524" y="1967"/>
                  </a:cubicBezTo>
                  <a:cubicBezTo>
                    <a:pt x="1114" y="1763"/>
                    <a:pt x="446" y="631"/>
                    <a:pt x="186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1502461" y="1979177"/>
              <a:ext cx="437260" cy="568106"/>
            </a:xfrm>
            <a:custGeom>
              <a:avLst/>
              <a:gdLst/>
              <a:ahLst/>
              <a:cxnLst/>
              <a:rect l="l" t="t" r="r" b="b"/>
              <a:pathLst>
                <a:path w="9111" h="11838" extrusionOk="0">
                  <a:moveTo>
                    <a:pt x="4806" y="0"/>
                  </a:moveTo>
                  <a:lnTo>
                    <a:pt x="390" y="1169"/>
                  </a:lnTo>
                  <a:cubicBezTo>
                    <a:pt x="390" y="1169"/>
                    <a:pt x="167" y="1484"/>
                    <a:pt x="74" y="2189"/>
                  </a:cubicBezTo>
                  <a:cubicBezTo>
                    <a:pt x="19" y="2486"/>
                    <a:pt x="0" y="2876"/>
                    <a:pt x="19" y="3321"/>
                  </a:cubicBezTo>
                  <a:cubicBezTo>
                    <a:pt x="112" y="4861"/>
                    <a:pt x="1151" y="11837"/>
                    <a:pt x="1151" y="11837"/>
                  </a:cubicBezTo>
                  <a:lnTo>
                    <a:pt x="6958" y="11837"/>
                  </a:lnTo>
                  <a:lnTo>
                    <a:pt x="6939" y="10186"/>
                  </a:lnTo>
                  <a:lnTo>
                    <a:pt x="6884" y="3785"/>
                  </a:lnTo>
                  <a:lnTo>
                    <a:pt x="9110" y="2969"/>
                  </a:lnTo>
                  <a:cubicBezTo>
                    <a:pt x="9110" y="2969"/>
                    <a:pt x="8554" y="1317"/>
                    <a:pt x="7255" y="724"/>
                  </a:cubicBezTo>
                  <a:cubicBezTo>
                    <a:pt x="5938" y="130"/>
                    <a:pt x="4806" y="0"/>
                    <a:pt x="4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1451685" y="1644525"/>
              <a:ext cx="359800" cy="494201"/>
            </a:xfrm>
            <a:custGeom>
              <a:avLst/>
              <a:gdLst/>
              <a:ahLst/>
              <a:cxnLst/>
              <a:rect l="l" t="t" r="r" b="b"/>
              <a:pathLst>
                <a:path w="7497" h="10298" extrusionOk="0">
                  <a:moveTo>
                    <a:pt x="4993" y="0"/>
                  </a:moveTo>
                  <a:cubicBezTo>
                    <a:pt x="3580" y="0"/>
                    <a:pt x="2602" y="674"/>
                    <a:pt x="2487" y="1333"/>
                  </a:cubicBezTo>
                  <a:cubicBezTo>
                    <a:pt x="2487" y="1333"/>
                    <a:pt x="1949" y="2093"/>
                    <a:pt x="2209" y="3949"/>
                  </a:cubicBezTo>
                  <a:cubicBezTo>
                    <a:pt x="2487" y="5804"/>
                    <a:pt x="1" y="7066"/>
                    <a:pt x="1132" y="9051"/>
                  </a:cubicBezTo>
                  <a:cubicBezTo>
                    <a:pt x="1635" y="9932"/>
                    <a:pt x="2491" y="10298"/>
                    <a:pt x="3340" y="10298"/>
                  </a:cubicBezTo>
                  <a:cubicBezTo>
                    <a:pt x="4405" y="10298"/>
                    <a:pt x="5459" y="9722"/>
                    <a:pt x="5790" y="8866"/>
                  </a:cubicBezTo>
                  <a:cubicBezTo>
                    <a:pt x="6365" y="7344"/>
                    <a:pt x="5994" y="4747"/>
                    <a:pt x="5790" y="4134"/>
                  </a:cubicBezTo>
                  <a:cubicBezTo>
                    <a:pt x="5585" y="3522"/>
                    <a:pt x="5660" y="2891"/>
                    <a:pt x="5956" y="2780"/>
                  </a:cubicBezTo>
                  <a:cubicBezTo>
                    <a:pt x="5975" y="2773"/>
                    <a:pt x="5993" y="2770"/>
                    <a:pt x="6011" y="2770"/>
                  </a:cubicBezTo>
                  <a:cubicBezTo>
                    <a:pt x="6250" y="2770"/>
                    <a:pt x="6376" y="3387"/>
                    <a:pt x="6544" y="3387"/>
                  </a:cubicBezTo>
                  <a:cubicBezTo>
                    <a:pt x="6558" y="3387"/>
                    <a:pt x="6573" y="3383"/>
                    <a:pt x="6587" y="3374"/>
                  </a:cubicBezTo>
                  <a:cubicBezTo>
                    <a:pt x="6791" y="3225"/>
                    <a:pt x="6569" y="2335"/>
                    <a:pt x="6773" y="1982"/>
                  </a:cubicBezTo>
                  <a:cubicBezTo>
                    <a:pt x="6977" y="1648"/>
                    <a:pt x="7496" y="1815"/>
                    <a:pt x="7422" y="1333"/>
                  </a:cubicBezTo>
                  <a:cubicBezTo>
                    <a:pt x="7367" y="850"/>
                    <a:pt x="7274" y="238"/>
                    <a:pt x="5548" y="34"/>
                  </a:cubicBezTo>
                  <a:cubicBezTo>
                    <a:pt x="5357" y="11"/>
                    <a:pt x="5171" y="0"/>
                    <a:pt x="4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1496222" y="2547263"/>
              <a:ext cx="553881" cy="1147777"/>
            </a:xfrm>
            <a:custGeom>
              <a:avLst/>
              <a:gdLst/>
              <a:ahLst/>
              <a:cxnLst/>
              <a:rect l="l" t="t" r="r" b="b"/>
              <a:pathLst>
                <a:path w="11541" h="23917" extrusionOk="0">
                  <a:moveTo>
                    <a:pt x="1281" y="0"/>
                  </a:moveTo>
                  <a:cubicBezTo>
                    <a:pt x="1281" y="0"/>
                    <a:pt x="0" y="2208"/>
                    <a:pt x="149" y="5103"/>
                  </a:cubicBezTo>
                  <a:cubicBezTo>
                    <a:pt x="297" y="7979"/>
                    <a:pt x="2320" y="23916"/>
                    <a:pt x="2320" y="23916"/>
                  </a:cubicBezTo>
                  <a:lnTo>
                    <a:pt x="4620" y="23916"/>
                  </a:lnTo>
                  <a:lnTo>
                    <a:pt x="4398" y="6457"/>
                  </a:lnTo>
                  <a:lnTo>
                    <a:pt x="8016" y="13545"/>
                  </a:lnTo>
                  <a:lnTo>
                    <a:pt x="6791" y="23916"/>
                  </a:lnTo>
                  <a:lnTo>
                    <a:pt x="9370" y="23916"/>
                  </a:lnTo>
                  <a:cubicBezTo>
                    <a:pt x="9370" y="23916"/>
                    <a:pt x="11541" y="15215"/>
                    <a:pt x="11355" y="11504"/>
                  </a:cubicBezTo>
                  <a:cubicBezTo>
                    <a:pt x="11170" y="7812"/>
                    <a:pt x="7533" y="0"/>
                    <a:pt x="7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832794" y="2121618"/>
              <a:ext cx="429773" cy="279014"/>
            </a:xfrm>
            <a:custGeom>
              <a:avLst/>
              <a:gdLst/>
              <a:ahLst/>
              <a:cxnLst/>
              <a:rect l="l" t="t" r="r" b="b"/>
              <a:pathLst>
                <a:path w="8955" h="5814" extrusionOk="0">
                  <a:moveTo>
                    <a:pt x="2227" y="1"/>
                  </a:moveTo>
                  <a:lnTo>
                    <a:pt x="1" y="817"/>
                  </a:lnTo>
                  <a:cubicBezTo>
                    <a:pt x="1" y="817"/>
                    <a:pt x="1058" y="4936"/>
                    <a:pt x="2227" y="5697"/>
                  </a:cubicBezTo>
                  <a:cubicBezTo>
                    <a:pt x="2352" y="5777"/>
                    <a:pt x="2499" y="5813"/>
                    <a:pt x="2661" y="5813"/>
                  </a:cubicBezTo>
                  <a:cubicBezTo>
                    <a:pt x="3969" y="5813"/>
                    <a:pt x="6333" y="3454"/>
                    <a:pt x="7274" y="2431"/>
                  </a:cubicBezTo>
                  <a:cubicBezTo>
                    <a:pt x="7274" y="2431"/>
                    <a:pt x="8332" y="2209"/>
                    <a:pt x="8461" y="2023"/>
                  </a:cubicBezTo>
                  <a:cubicBezTo>
                    <a:pt x="8591" y="1838"/>
                    <a:pt x="8554" y="1689"/>
                    <a:pt x="8628" y="1541"/>
                  </a:cubicBezTo>
                  <a:cubicBezTo>
                    <a:pt x="8703" y="1392"/>
                    <a:pt x="8684" y="1207"/>
                    <a:pt x="8684" y="1207"/>
                  </a:cubicBezTo>
                  <a:cubicBezTo>
                    <a:pt x="8795" y="1003"/>
                    <a:pt x="8703" y="854"/>
                    <a:pt x="8703" y="854"/>
                  </a:cubicBezTo>
                  <a:cubicBezTo>
                    <a:pt x="8954" y="567"/>
                    <a:pt x="8788" y="297"/>
                    <a:pt x="8710" y="297"/>
                  </a:cubicBezTo>
                  <a:cubicBezTo>
                    <a:pt x="8707" y="297"/>
                    <a:pt x="8705" y="297"/>
                    <a:pt x="8703" y="298"/>
                  </a:cubicBezTo>
                  <a:cubicBezTo>
                    <a:pt x="8628" y="316"/>
                    <a:pt x="7849" y="854"/>
                    <a:pt x="7849" y="854"/>
                  </a:cubicBezTo>
                  <a:lnTo>
                    <a:pt x="7793" y="743"/>
                  </a:lnTo>
                  <a:cubicBezTo>
                    <a:pt x="7998" y="539"/>
                    <a:pt x="8239" y="205"/>
                    <a:pt x="8072" y="168"/>
                  </a:cubicBezTo>
                  <a:cubicBezTo>
                    <a:pt x="8067" y="167"/>
                    <a:pt x="8063" y="167"/>
                    <a:pt x="8058" y="167"/>
                  </a:cubicBezTo>
                  <a:cubicBezTo>
                    <a:pt x="7885" y="167"/>
                    <a:pt x="7530" y="489"/>
                    <a:pt x="7385" y="687"/>
                  </a:cubicBezTo>
                  <a:cubicBezTo>
                    <a:pt x="7218" y="891"/>
                    <a:pt x="6773" y="1541"/>
                    <a:pt x="6773" y="1541"/>
                  </a:cubicBezTo>
                  <a:lnTo>
                    <a:pt x="3266" y="3489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672547" y="2547263"/>
              <a:ext cx="377557" cy="1147777"/>
            </a:xfrm>
            <a:custGeom>
              <a:avLst/>
              <a:gdLst/>
              <a:ahLst/>
              <a:cxnLst/>
              <a:rect l="l" t="t" r="r" b="b"/>
              <a:pathLst>
                <a:path w="7867" h="23917" extrusionOk="0">
                  <a:moveTo>
                    <a:pt x="0" y="0"/>
                  </a:moveTo>
                  <a:cubicBezTo>
                    <a:pt x="2245" y="1930"/>
                    <a:pt x="4843" y="5659"/>
                    <a:pt x="6030" y="9352"/>
                  </a:cubicBezTo>
                  <a:cubicBezTo>
                    <a:pt x="7514" y="13916"/>
                    <a:pt x="4731" y="23916"/>
                    <a:pt x="4731" y="23916"/>
                  </a:cubicBezTo>
                  <a:lnTo>
                    <a:pt x="5696" y="23916"/>
                  </a:lnTo>
                  <a:cubicBezTo>
                    <a:pt x="5696" y="23916"/>
                    <a:pt x="7867" y="15215"/>
                    <a:pt x="7681" y="11504"/>
                  </a:cubicBezTo>
                  <a:cubicBezTo>
                    <a:pt x="7496" y="7812"/>
                    <a:pt x="3859" y="0"/>
                    <a:pt x="385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1643128" y="2841121"/>
              <a:ext cx="82883" cy="853934"/>
            </a:xfrm>
            <a:custGeom>
              <a:avLst/>
              <a:gdLst/>
              <a:ahLst/>
              <a:cxnLst/>
              <a:rect l="l" t="t" r="r" b="b"/>
              <a:pathLst>
                <a:path w="1727" h="17794" extrusionOk="0">
                  <a:moveTo>
                    <a:pt x="131" y="0"/>
                  </a:moveTo>
                  <a:cubicBezTo>
                    <a:pt x="131" y="0"/>
                    <a:pt x="1726" y="11337"/>
                    <a:pt x="1" y="17793"/>
                  </a:cubicBezTo>
                  <a:lnTo>
                    <a:pt x="1559" y="17793"/>
                  </a:lnTo>
                  <a:lnTo>
                    <a:pt x="1337" y="33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502461" y="2084232"/>
              <a:ext cx="333932" cy="463056"/>
            </a:xfrm>
            <a:custGeom>
              <a:avLst/>
              <a:gdLst/>
              <a:ahLst/>
              <a:cxnLst/>
              <a:rect l="l" t="t" r="r" b="b"/>
              <a:pathLst>
                <a:path w="6958" h="9649" extrusionOk="0">
                  <a:moveTo>
                    <a:pt x="74" y="0"/>
                  </a:moveTo>
                  <a:cubicBezTo>
                    <a:pt x="19" y="297"/>
                    <a:pt x="0" y="687"/>
                    <a:pt x="19" y="1132"/>
                  </a:cubicBezTo>
                  <a:cubicBezTo>
                    <a:pt x="112" y="2672"/>
                    <a:pt x="1151" y="9648"/>
                    <a:pt x="1151" y="9648"/>
                  </a:cubicBezTo>
                  <a:lnTo>
                    <a:pt x="6958" y="9648"/>
                  </a:lnTo>
                  <a:lnTo>
                    <a:pt x="6939" y="7997"/>
                  </a:lnTo>
                  <a:cubicBezTo>
                    <a:pt x="2616" y="6847"/>
                    <a:pt x="817" y="2858"/>
                    <a:pt x="74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2"/>
          <p:cNvGrpSpPr/>
          <p:nvPr/>
        </p:nvGrpSpPr>
        <p:grpSpPr>
          <a:xfrm>
            <a:off x="2506967" y="1432389"/>
            <a:ext cx="1165140" cy="2216166"/>
            <a:chOff x="2506967" y="1432389"/>
            <a:chExt cx="1165140" cy="2216166"/>
          </a:xfrm>
        </p:grpSpPr>
        <p:grpSp>
          <p:nvGrpSpPr>
            <p:cNvPr id="476" name="Google Shape;476;p42"/>
            <p:cNvGrpSpPr/>
            <p:nvPr/>
          </p:nvGrpSpPr>
          <p:grpSpPr>
            <a:xfrm flipH="1">
              <a:off x="2506967" y="1432389"/>
              <a:ext cx="1165140" cy="2216166"/>
              <a:chOff x="5372621" y="1793717"/>
              <a:chExt cx="917649" cy="1745425"/>
            </a:xfrm>
          </p:grpSpPr>
          <p:sp>
            <p:nvSpPr>
              <p:cNvPr id="477" name="Google Shape;477;p42"/>
              <p:cNvSpPr/>
              <p:nvPr/>
            </p:nvSpPr>
            <p:spPr>
              <a:xfrm>
                <a:off x="5372621" y="1793717"/>
                <a:ext cx="917649" cy="1745425"/>
              </a:xfrm>
              <a:custGeom>
                <a:avLst/>
                <a:gdLst/>
                <a:ahLst/>
                <a:cxnLst/>
                <a:rect l="l" t="t" r="r" b="b"/>
                <a:pathLst>
                  <a:path w="20819" h="39599" extrusionOk="0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2"/>
              <p:cNvSpPr/>
              <p:nvPr/>
            </p:nvSpPr>
            <p:spPr>
              <a:xfrm>
                <a:off x="5430975" y="1854375"/>
                <a:ext cx="800907" cy="1623955"/>
              </a:xfrm>
              <a:custGeom>
                <a:avLst/>
                <a:gdLst/>
                <a:ahLst/>
                <a:cxnLst/>
                <a:rect l="l" t="t" r="r" b="b"/>
                <a:pathLst>
                  <a:path w="20819" h="39599" extrusionOk="0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42"/>
            <p:cNvSpPr/>
            <p:nvPr/>
          </p:nvSpPr>
          <p:spPr>
            <a:xfrm flipH="1">
              <a:off x="2722107" y="1598375"/>
              <a:ext cx="730643" cy="1553073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92950-C89B-44C3-73FE-A1E1872C68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8C321-7148-2AF1-30CD-CB7A6C4A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96" y="623548"/>
            <a:ext cx="5909261" cy="464100"/>
          </a:xfrm>
        </p:spPr>
        <p:txBody>
          <a:bodyPr/>
          <a:lstStyle/>
          <a:p>
            <a:r>
              <a:rPr lang="en-IN" dirty="0"/>
              <a:t>Pre-processing the data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9B1BA-5041-B104-2F75-E8898FDC2C8C}"/>
              </a:ext>
            </a:extLst>
          </p:cNvPr>
          <p:cNvSpPr txBox="1"/>
          <p:nvPr/>
        </p:nvSpPr>
        <p:spPr>
          <a:xfrm>
            <a:off x="737191" y="1195965"/>
            <a:ext cx="53304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We need to pre-process the image and caption data before the prediction of our model</a:t>
            </a:r>
          </a:p>
          <a:p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For image data we need to convert the image data into fixed size </a:t>
            </a:r>
            <a:r>
              <a:rPr lang="en-IN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i.e</a:t>
            </a:r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 (24 X 24 pixel in my case).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Next step is to pre-process our text data so that our model can understand the vocabulary to describe the images. So for that purpose I did some NLP on top of it before that I removed unwanted data from the text like </a:t>
            </a:r>
            <a:r>
              <a:rPr lang="en-IN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stopwords</a:t>
            </a:r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 , numbers and punctuation marks.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And add the start and end sequence to each caption. For understanding the start and end of the caption.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After </a:t>
            </a:r>
            <a:r>
              <a:rPr lang="en-IN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preprocessing</a:t>
            </a:r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 is done we need to convert the text data into machine understandable language.</a:t>
            </a:r>
          </a:p>
        </p:txBody>
      </p:sp>
    </p:spTree>
    <p:extLst>
      <p:ext uri="{BB962C8B-B14F-4D97-AF65-F5344CB8AC3E}">
        <p14:creationId xmlns:p14="http://schemas.microsoft.com/office/powerpoint/2010/main" val="338587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5273749" y="648300"/>
            <a:ext cx="3153551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model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91" name="Google Shape;491;p4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F0579-E1E2-9A08-DC48-CAC47BE8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1" y="1112400"/>
            <a:ext cx="4767249" cy="3185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3FFE6-FECE-9077-62A4-03782CF2031E}"/>
              </a:ext>
            </a:extLst>
          </p:cNvPr>
          <p:cNvSpPr txBox="1"/>
          <p:nvPr/>
        </p:nvSpPr>
        <p:spPr>
          <a:xfrm>
            <a:off x="5443870" y="1616149"/>
            <a:ext cx="2792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For image model I used Vgg16 model of 16 layer deep pretrained model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 Semi Condensed" panose="00000506000000000000" pitchFamily="2" charset="0"/>
            </a:endParaRP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 Semi Condensed" panose="00000506000000000000" pitchFamily="2" charset="0"/>
              </a:rPr>
              <a:t>Which is the process of transfer learning.</a:t>
            </a:r>
            <a:endParaRPr lang="en-IN" dirty="0">
              <a:solidFill>
                <a:schemeClr val="bg1"/>
              </a:solidFill>
              <a:latin typeface="Barlow Semi Condensed" panose="00000506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9F52A-8006-73C0-10C8-748CE6288E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7A553-C42F-5E9D-F71D-8ADCA6F4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52" y="1317404"/>
            <a:ext cx="3721406" cy="464100"/>
          </a:xfrm>
        </p:spPr>
        <p:txBody>
          <a:bodyPr/>
          <a:lstStyle/>
          <a:p>
            <a:r>
              <a:rPr lang="en-US" dirty="0"/>
              <a:t>Transfer Learning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D75EEF-6CB1-5A0D-5F92-C2835C9930DB}"/>
              </a:ext>
            </a:extLst>
          </p:cNvPr>
          <p:cNvSpPr txBox="1"/>
          <p:nvPr/>
        </p:nvSpPr>
        <p:spPr>
          <a:xfrm>
            <a:off x="707136" y="2077973"/>
            <a:ext cx="4101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rlow Semi Condensed" panose="00000506000000000000" pitchFamily="2" charset="0"/>
              </a:rPr>
              <a:t>Transfer learning is a machine learning technique where a model trained on one task  is reused on second related task. Transfer learning is an optimization that allows rapid progress or improved performance when modeling the second task.</a:t>
            </a:r>
            <a:endParaRPr lang="en-IN" sz="1600" dirty="0">
              <a:solidFill>
                <a:schemeClr val="bg1"/>
              </a:solidFill>
              <a:latin typeface="Barlow Semi Condensed" panose="00000506000000000000" pitchFamily="2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E94C94-34AE-315E-CC45-152196CF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7" y="1317404"/>
            <a:ext cx="4091933" cy="26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7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/>
          <p:nvPr/>
        </p:nvSpPr>
        <p:spPr>
          <a:xfrm>
            <a:off x="5250319" y="36950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11" name="Google Shape;511;p44"/>
          <p:cNvSpPr txBox="1">
            <a:spLocks noGrp="1"/>
          </p:cNvSpPr>
          <p:nvPr>
            <p:ph type="title"/>
          </p:nvPr>
        </p:nvSpPr>
        <p:spPr>
          <a:xfrm>
            <a:off x="500253" y="1236968"/>
            <a:ext cx="379403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Captioning model</a:t>
            </a:r>
            <a:endParaRPr dirty="0"/>
          </a:p>
        </p:txBody>
      </p:sp>
      <p:sp>
        <p:nvSpPr>
          <p:cNvPr id="512" name="Google Shape;512;p44"/>
          <p:cNvSpPr txBox="1">
            <a:spLocks noGrp="1"/>
          </p:cNvSpPr>
          <p:nvPr>
            <p:ph type="subTitle" idx="1"/>
          </p:nvPr>
        </p:nvSpPr>
        <p:spPr>
          <a:xfrm>
            <a:off x="402336" y="1835556"/>
            <a:ext cx="4641761" cy="2346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Captioning model relies on LSTM . Captioning is all about merging two things /images to combine its most important attribute.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LSTM model is a sequential model which works with any kind of sequential data such as sequence of words.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by merging of two models you will get a model that can find the patterns and images that can then generate captions related to the images.</a:t>
            </a:r>
          </a:p>
        </p:txBody>
      </p:sp>
      <p:sp>
        <p:nvSpPr>
          <p:cNvPr id="51" name="Google Shape;1171;p67">
            <a:extLst>
              <a:ext uri="{FF2B5EF4-FFF2-40B4-BE49-F238E27FC236}">
                <a16:creationId xmlns:a16="http://schemas.microsoft.com/office/drawing/2014/main" id="{FFD930DD-5DA6-A257-895D-EB1F305173CC}"/>
              </a:ext>
            </a:extLst>
          </p:cNvPr>
          <p:cNvSpPr/>
          <p:nvPr/>
        </p:nvSpPr>
        <p:spPr>
          <a:xfrm>
            <a:off x="5250319" y="998096"/>
            <a:ext cx="3320700" cy="3349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1187;p67">
            <a:extLst>
              <a:ext uri="{FF2B5EF4-FFF2-40B4-BE49-F238E27FC236}">
                <a16:creationId xmlns:a16="http://schemas.microsoft.com/office/drawing/2014/main" id="{1A759BCA-C73E-59B9-D7C5-0599FEA7BD4B}"/>
              </a:ext>
            </a:extLst>
          </p:cNvPr>
          <p:cNvGrpSpPr/>
          <p:nvPr/>
        </p:nvGrpSpPr>
        <p:grpSpPr>
          <a:xfrm>
            <a:off x="5543764" y="1701068"/>
            <a:ext cx="2733810" cy="2400755"/>
            <a:chOff x="1122970" y="1631272"/>
            <a:chExt cx="2733810" cy="2400755"/>
          </a:xfrm>
        </p:grpSpPr>
        <p:sp>
          <p:nvSpPr>
            <p:cNvPr id="53" name="Google Shape;1188;p67">
              <a:extLst>
                <a:ext uri="{FF2B5EF4-FFF2-40B4-BE49-F238E27FC236}">
                  <a16:creationId xmlns:a16="http://schemas.microsoft.com/office/drawing/2014/main" id="{353CB836-DBC3-F0D0-70A1-123205F0EEA9}"/>
                </a:ext>
              </a:extLst>
            </p:cNvPr>
            <p:cNvSpPr/>
            <p:nvPr/>
          </p:nvSpPr>
          <p:spPr>
            <a:xfrm>
              <a:off x="1122970" y="3723326"/>
              <a:ext cx="2728010" cy="308702"/>
            </a:xfrm>
            <a:custGeom>
              <a:avLst/>
              <a:gdLst/>
              <a:ahLst/>
              <a:cxnLst/>
              <a:rect l="l" t="t" r="r" b="b"/>
              <a:pathLst>
                <a:path w="170714" h="19318" extrusionOk="0">
                  <a:moveTo>
                    <a:pt x="85337" y="0"/>
                  </a:moveTo>
                  <a:cubicBezTo>
                    <a:pt x="38233" y="0"/>
                    <a:pt x="1" y="4316"/>
                    <a:pt x="1" y="9679"/>
                  </a:cubicBezTo>
                  <a:cubicBezTo>
                    <a:pt x="1" y="15003"/>
                    <a:pt x="38233" y="19318"/>
                    <a:pt x="85337" y="19318"/>
                  </a:cubicBezTo>
                  <a:cubicBezTo>
                    <a:pt x="132482" y="19318"/>
                    <a:pt x="170713" y="15003"/>
                    <a:pt x="170713" y="9679"/>
                  </a:cubicBezTo>
                  <a:cubicBezTo>
                    <a:pt x="170713" y="4316"/>
                    <a:pt x="132482" y="0"/>
                    <a:pt x="8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9;p67">
              <a:extLst>
                <a:ext uri="{FF2B5EF4-FFF2-40B4-BE49-F238E27FC236}">
                  <a16:creationId xmlns:a16="http://schemas.microsoft.com/office/drawing/2014/main" id="{D52B76E2-FAC5-CFD9-3444-952BB53AB9E8}"/>
                </a:ext>
              </a:extLst>
            </p:cNvPr>
            <p:cNvSpPr/>
            <p:nvPr/>
          </p:nvSpPr>
          <p:spPr>
            <a:xfrm>
              <a:off x="1586342" y="3092404"/>
              <a:ext cx="78638" cy="788182"/>
            </a:xfrm>
            <a:custGeom>
              <a:avLst/>
              <a:gdLst/>
              <a:ahLst/>
              <a:cxnLst/>
              <a:rect l="l" t="t" r="r" b="b"/>
              <a:pathLst>
                <a:path w="4921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920" y="49323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90;p67">
              <a:extLst>
                <a:ext uri="{FF2B5EF4-FFF2-40B4-BE49-F238E27FC236}">
                  <a16:creationId xmlns:a16="http://schemas.microsoft.com/office/drawing/2014/main" id="{27D4C745-C6FD-4E83-C9E5-B697FA25D8AC}"/>
                </a:ext>
              </a:extLst>
            </p:cNvPr>
            <p:cNvSpPr/>
            <p:nvPr/>
          </p:nvSpPr>
          <p:spPr>
            <a:xfrm>
              <a:off x="1586342" y="3092404"/>
              <a:ext cx="78638" cy="167566"/>
            </a:xfrm>
            <a:custGeom>
              <a:avLst/>
              <a:gdLst/>
              <a:ahLst/>
              <a:cxnLst/>
              <a:rect l="l" t="t" r="r" b="b"/>
              <a:pathLst>
                <a:path w="4921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920" y="10486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91;p67">
              <a:extLst>
                <a:ext uri="{FF2B5EF4-FFF2-40B4-BE49-F238E27FC236}">
                  <a16:creationId xmlns:a16="http://schemas.microsoft.com/office/drawing/2014/main" id="{B3B85498-74C3-606C-C74F-867FE4E89054}"/>
                </a:ext>
              </a:extLst>
            </p:cNvPr>
            <p:cNvSpPr/>
            <p:nvPr/>
          </p:nvSpPr>
          <p:spPr>
            <a:xfrm>
              <a:off x="1746813" y="3049226"/>
              <a:ext cx="77982" cy="788821"/>
            </a:xfrm>
            <a:custGeom>
              <a:avLst/>
              <a:gdLst/>
              <a:ahLst/>
              <a:cxnLst/>
              <a:rect l="l" t="t" r="r" b="b"/>
              <a:pathLst>
                <a:path w="4880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4880" y="4936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92;p67">
              <a:extLst>
                <a:ext uri="{FF2B5EF4-FFF2-40B4-BE49-F238E27FC236}">
                  <a16:creationId xmlns:a16="http://schemas.microsoft.com/office/drawing/2014/main" id="{BA562EC7-0A6B-5FED-3609-5C297A5197A5}"/>
                </a:ext>
              </a:extLst>
            </p:cNvPr>
            <p:cNvSpPr/>
            <p:nvPr/>
          </p:nvSpPr>
          <p:spPr>
            <a:xfrm>
              <a:off x="1746813" y="3049226"/>
              <a:ext cx="77982" cy="210744"/>
            </a:xfrm>
            <a:custGeom>
              <a:avLst/>
              <a:gdLst/>
              <a:ahLst/>
              <a:cxnLst/>
              <a:rect l="l" t="t" r="r" b="b"/>
              <a:pathLst>
                <a:path w="4880" h="13188" extrusionOk="0">
                  <a:moveTo>
                    <a:pt x="0" y="0"/>
                  </a:moveTo>
                  <a:lnTo>
                    <a:pt x="0" y="13188"/>
                  </a:lnTo>
                  <a:lnTo>
                    <a:pt x="4880" y="13188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93;p67">
              <a:extLst>
                <a:ext uri="{FF2B5EF4-FFF2-40B4-BE49-F238E27FC236}">
                  <a16:creationId xmlns:a16="http://schemas.microsoft.com/office/drawing/2014/main" id="{2DBBE11A-D6FB-917D-20B6-016EEA27FF37}"/>
                </a:ext>
              </a:extLst>
            </p:cNvPr>
            <p:cNvSpPr/>
            <p:nvPr/>
          </p:nvSpPr>
          <p:spPr>
            <a:xfrm>
              <a:off x="2348092" y="3092404"/>
              <a:ext cx="77982" cy="788182"/>
            </a:xfrm>
            <a:custGeom>
              <a:avLst/>
              <a:gdLst/>
              <a:ahLst/>
              <a:cxnLst/>
              <a:rect l="l" t="t" r="r" b="b"/>
              <a:pathLst>
                <a:path w="4880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880" y="4932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94;p67">
              <a:extLst>
                <a:ext uri="{FF2B5EF4-FFF2-40B4-BE49-F238E27FC236}">
                  <a16:creationId xmlns:a16="http://schemas.microsoft.com/office/drawing/2014/main" id="{429A7067-43C2-C79F-20EF-B608AFCBF48A}"/>
                </a:ext>
              </a:extLst>
            </p:cNvPr>
            <p:cNvSpPr/>
            <p:nvPr/>
          </p:nvSpPr>
          <p:spPr>
            <a:xfrm>
              <a:off x="2348092" y="3092404"/>
              <a:ext cx="77982" cy="167566"/>
            </a:xfrm>
            <a:custGeom>
              <a:avLst/>
              <a:gdLst/>
              <a:ahLst/>
              <a:cxnLst/>
              <a:rect l="l" t="t" r="r" b="b"/>
              <a:pathLst>
                <a:path w="4880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880" y="10486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95;p67">
              <a:extLst>
                <a:ext uri="{FF2B5EF4-FFF2-40B4-BE49-F238E27FC236}">
                  <a16:creationId xmlns:a16="http://schemas.microsoft.com/office/drawing/2014/main" id="{E2978E68-9BA1-47FD-505E-7C450AD352F5}"/>
                </a:ext>
              </a:extLst>
            </p:cNvPr>
            <p:cNvSpPr/>
            <p:nvPr/>
          </p:nvSpPr>
          <p:spPr>
            <a:xfrm>
              <a:off x="2507908" y="3049226"/>
              <a:ext cx="77998" cy="788821"/>
            </a:xfrm>
            <a:custGeom>
              <a:avLst/>
              <a:gdLst/>
              <a:ahLst/>
              <a:cxnLst/>
              <a:rect l="l" t="t" r="r" b="b"/>
              <a:pathLst>
                <a:path w="4881" h="49363" extrusionOk="0">
                  <a:moveTo>
                    <a:pt x="1" y="0"/>
                  </a:moveTo>
                  <a:lnTo>
                    <a:pt x="1" y="49363"/>
                  </a:lnTo>
                  <a:lnTo>
                    <a:pt x="4881" y="49363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96;p67">
              <a:extLst>
                <a:ext uri="{FF2B5EF4-FFF2-40B4-BE49-F238E27FC236}">
                  <a16:creationId xmlns:a16="http://schemas.microsoft.com/office/drawing/2014/main" id="{8C63391E-27FD-04C7-F555-B4C32DEA3CD7}"/>
                </a:ext>
              </a:extLst>
            </p:cNvPr>
            <p:cNvSpPr/>
            <p:nvPr/>
          </p:nvSpPr>
          <p:spPr>
            <a:xfrm>
              <a:off x="2507908" y="3049226"/>
              <a:ext cx="77998" cy="210744"/>
            </a:xfrm>
            <a:custGeom>
              <a:avLst/>
              <a:gdLst/>
              <a:ahLst/>
              <a:cxnLst/>
              <a:rect l="l" t="t" r="r" b="b"/>
              <a:pathLst>
                <a:path w="4881" h="13188" extrusionOk="0">
                  <a:moveTo>
                    <a:pt x="1" y="0"/>
                  </a:moveTo>
                  <a:lnTo>
                    <a:pt x="1" y="13188"/>
                  </a:lnTo>
                  <a:lnTo>
                    <a:pt x="4881" y="13188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97;p67">
              <a:extLst>
                <a:ext uri="{FF2B5EF4-FFF2-40B4-BE49-F238E27FC236}">
                  <a16:creationId xmlns:a16="http://schemas.microsoft.com/office/drawing/2014/main" id="{BBC7B768-C7EB-E15D-EE7F-C9805A1EFAE7}"/>
                </a:ext>
              </a:extLst>
            </p:cNvPr>
            <p:cNvSpPr/>
            <p:nvPr/>
          </p:nvSpPr>
          <p:spPr>
            <a:xfrm>
              <a:off x="1516094" y="2957708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0"/>
                  </a:moveTo>
                  <a:cubicBezTo>
                    <a:pt x="27505" y="0"/>
                    <a:pt x="21052" y="363"/>
                    <a:pt x="15688" y="968"/>
                  </a:cubicBezTo>
                  <a:lnTo>
                    <a:pt x="0" y="968"/>
                  </a:lnTo>
                  <a:lnTo>
                    <a:pt x="0" y="5929"/>
                  </a:lnTo>
                  <a:cubicBezTo>
                    <a:pt x="0" y="9195"/>
                    <a:pt x="15406" y="11857"/>
                    <a:pt x="34401" y="11857"/>
                  </a:cubicBezTo>
                  <a:cubicBezTo>
                    <a:pt x="53396" y="11857"/>
                    <a:pt x="68802" y="9195"/>
                    <a:pt x="68802" y="5929"/>
                  </a:cubicBezTo>
                  <a:lnTo>
                    <a:pt x="68802" y="968"/>
                  </a:lnTo>
                  <a:lnTo>
                    <a:pt x="53154" y="968"/>
                  </a:lnTo>
                  <a:cubicBezTo>
                    <a:pt x="47750" y="363"/>
                    <a:pt x="41338" y="0"/>
                    <a:pt x="3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98;p67">
              <a:extLst>
                <a:ext uri="{FF2B5EF4-FFF2-40B4-BE49-F238E27FC236}">
                  <a16:creationId xmlns:a16="http://schemas.microsoft.com/office/drawing/2014/main" id="{4E3D33CC-AF01-A7A9-AECE-66C3DA87E6C3}"/>
                </a:ext>
              </a:extLst>
            </p:cNvPr>
            <p:cNvSpPr/>
            <p:nvPr/>
          </p:nvSpPr>
          <p:spPr>
            <a:xfrm>
              <a:off x="1516094" y="2874564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1"/>
                  </a:moveTo>
                  <a:cubicBezTo>
                    <a:pt x="15406" y="1"/>
                    <a:pt x="0" y="2663"/>
                    <a:pt x="0" y="5929"/>
                  </a:cubicBezTo>
                  <a:cubicBezTo>
                    <a:pt x="0" y="9196"/>
                    <a:pt x="15406" y="11858"/>
                    <a:pt x="34401" y="11858"/>
                  </a:cubicBezTo>
                  <a:cubicBezTo>
                    <a:pt x="53396" y="11858"/>
                    <a:pt x="68802" y="9196"/>
                    <a:pt x="68802" y="5929"/>
                  </a:cubicBezTo>
                  <a:cubicBezTo>
                    <a:pt x="68802" y="2663"/>
                    <a:pt x="53396" y="1"/>
                    <a:pt x="34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99;p67">
              <a:extLst>
                <a:ext uri="{FF2B5EF4-FFF2-40B4-BE49-F238E27FC236}">
                  <a16:creationId xmlns:a16="http://schemas.microsoft.com/office/drawing/2014/main" id="{E58F7857-CF15-D6E8-9B7C-43F99AB64527}"/>
                </a:ext>
              </a:extLst>
            </p:cNvPr>
            <p:cNvSpPr/>
            <p:nvPr/>
          </p:nvSpPr>
          <p:spPr>
            <a:xfrm>
              <a:off x="1628865" y="2898336"/>
              <a:ext cx="833948" cy="105069"/>
            </a:xfrm>
            <a:custGeom>
              <a:avLst/>
              <a:gdLst/>
              <a:ahLst/>
              <a:cxnLst/>
              <a:rect l="l" t="t" r="r" b="b"/>
              <a:pathLst>
                <a:path w="52187" h="6575" extrusionOk="0">
                  <a:moveTo>
                    <a:pt x="13386" y="1"/>
                  </a:moveTo>
                  <a:cubicBezTo>
                    <a:pt x="12908" y="1"/>
                    <a:pt x="1" y="6575"/>
                    <a:pt x="1" y="6575"/>
                  </a:cubicBezTo>
                  <a:lnTo>
                    <a:pt x="43839" y="6575"/>
                  </a:lnTo>
                  <a:lnTo>
                    <a:pt x="52187" y="324"/>
                  </a:lnTo>
                  <a:lnTo>
                    <a:pt x="22303" y="324"/>
                  </a:lnTo>
                  <a:lnTo>
                    <a:pt x="13390" y="1"/>
                  </a:lnTo>
                  <a:cubicBezTo>
                    <a:pt x="13389" y="1"/>
                    <a:pt x="13388" y="1"/>
                    <a:pt x="1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00;p67">
              <a:extLst>
                <a:ext uri="{FF2B5EF4-FFF2-40B4-BE49-F238E27FC236}">
                  <a16:creationId xmlns:a16="http://schemas.microsoft.com/office/drawing/2014/main" id="{1C24C117-1E3F-8A09-E6BD-D3DD4D1F0F93}"/>
                </a:ext>
              </a:extLst>
            </p:cNvPr>
            <p:cNvSpPr/>
            <p:nvPr/>
          </p:nvSpPr>
          <p:spPr>
            <a:xfrm>
              <a:off x="1948529" y="2007122"/>
              <a:ext cx="170794" cy="898396"/>
            </a:xfrm>
            <a:custGeom>
              <a:avLst/>
              <a:gdLst/>
              <a:ahLst/>
              <a:cxnLst/>
              <a:rect l="l" t="t" r="r" b="b"/>
              <a:pathLst>
                <a:path w="10688" h="56220" extrusionOk="0">
                  <a:moveTo>
                    <a:pt x="0" y="1"/>
                  </a:moveTo>
                  <a:lnTo>
                    <a:pt x="0" y="56220"/>
                  </a:lnTo>
                  <a:lnTo>
                    <a:pt x="10687" y="56220"/>
                  </a:ln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01;p67">
              <a:extLst>
                <a:ext uri="{FF2B5EF4-FFF2-40B4-BE49-F238E27FC236}">
                  <a16:creationId xmlns:a16="http://schemas.microsoft.com/office/drawing/2014/main" id="{0DBF28B6-FE42-A50F-269C-685C8457EDD1}"/>
                </a:ext>
              </a:extLst>
            </p:cNvPr>
            <p:cNvSpPr/>
            <p:nvPr/>
          </p:nvSpPr>
          <p:spPr>
            <a:xfrm>
              <a:off x="1948528" y="1982641"/>
              <a:ext cx="205599" cy="24497"/>
            </a:xfrm>
            <a:custGeom>
              <a:avLst/>
              <a:gdLst/>
              <a:ahLst/>
              <a:cxnLst/>
              <a:rect l="l" t="t" r="r" b="b"/>
              <a:pathLst>
                <a:path w="12866" h="1533" extrusionOk="0">
                  <a:moveTo>
                    <a:pt x="2742" y="0"/>
                  </a:moveTo>
                  <a:lnTo>
                    <a:pt x="0" y="1533"/>
                  </a:lnTo>
                  <a:lnTo>
                    <a:pt x="10687" y="1533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02;p67">
              <a:extLst>
                <a:ext uri="{FF2B5EF4-FFF2-40B4-BE49-F238E27FC236}">
                  <a16:creationId xmlns:a16="http://schemas.microsoft.com/office/drawing/2014/main" id="{FC307DC0-4D69-7794-672D-01F741886A38}"/>
                </a:ext>
              </a:extLst>
            </p:cNvPr>
            <p:cNvSpPr/>
            <p:nvPr/>
          </p:nvSpPr>
          <p:spPr>
            <a:xfrm>
              <a:off x="2119307" y="1980777"/>
              <a:ext cx="34820" cy="934478"/>
            </a:xfrm>
            <a:custGeom>
              <a:avLst/>
              <a:gdLst/>
              <a:ahLst/>
              <a:cxnLst/>
              <a:rect l="l" t="t" r="r" b="b"/>
              <a:pathLst>
                <a:path w="2179" h="58478" extrusionOk="0">
                  <a:moveTo>
                    <a:pt x="2178" y="0"/>
                  </a:moveTo>
                  <a:lnTo>
                    <a:pt x="0" y="1533"/>
                  </a:lnTo>
                  <a:lnTo>
                    <a:pt x="0" y="58478"/>
                  </a:lnTo>
                  <a:lnTo>
                    <a:pt x="2178" y="57187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03;p67">
              <a:extLst>
                <a:ext uri="{FF2B5EF4-FFF2-40B4-BE49-F238E27FC236}">
                  <a16:creationId xmlns:a16="http://schemas.microsoft.com/office/drawing/2014/main" id="{EFCBB17C-D296-E291-D357-6188D95776D5}"/>
                </a:ext>
              </a:extLst>
            </p:cNvPr>
            <p:cNvSpPr/>
            <p:nvPr/>
          </p:nvSpPr>
          <p:spPr>
            <a:xfrm>
              <a:off x="2074834" y="2339666"/>
              <a:ext cx="283581" cy="586482"/>
            </a:xfrm>
            <a:custGeom>
              <a:avLst/>
              <a:gdLst/>
              <a:ahLst/>
              <a:cxnLst/>
              <a:rect l="l" t="t" r="r" b="b"/>
              <a:pathLst>
                <a:path w="17746" h="36701" extrusionOk="0">
                  <a:moveTo>
                    <a:pt x="1" y="1"/>
                  </a:moveTo>
                  <a:lnTo>
                    <a:pt x="1" y="36700"/>
                  </a:lnTo>
                  <a:lnTo>
                    <a:pt x="17745" y="36700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04;p67">
              <a:extLst>
                <a:ext uri="{FF2B5EF4-FFF2-40B4-BE49-F238E27FC236}">
                  <a16:creationId xmlns:a16="http://schemas.microsoft.com/office/drawing/2014/main" id="{C152317A-435A-42D3-6597-3B104531E6AD}"/>
                </a:ext>
              </a:extLst>
            </p:cNvPr>
            <p:cNvSpPr/>
            <p:nvPr/>
          </p:nvSpPr>
          <p:spPr>
            <a:xfrm>
              <a:off x="2074834" y="2316393"/>
              <a:ext cx="319664" cy="25153"/>
            </a:xfrm>
            <a:custGeom>
              <a:avLst/>
              <a:gdLst/>
              <a:ahLst/>
              <a:cxnLst/>
              <a:rect l="l" t="t" r="r" b="b"/>
              <a:pathLst>
                <a:path w="20004" h="1574" extrusionOk="0">
                  <a:moveTo>
                    <a:pt x="2824" y="1"/>
                  </a:moveTo>
                  <a:lnTo>
                    <a:pt x="1" y="1574"/>
                  </a:lnTo>
                  <a:lnTo>
                    <a:pt x="17745" y="1574"/>
                  </a:lnTo>
                  <a:lnTo>
                    <a:pt x="20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05;p67">
              <a:extLst>
                <a:ext uri="{FF2B5EF4-FFF2-40B4-BE49-F238E27FC236}">
                  <a16:creationId xmlns:a16="http://schemas.microsoft.com/office/drawing/2014/main" id="{E220C4D5-9B9E-92AF-9D2C-45D4AFADD994}"/>
                </a:ext>
              </a:extLst>
            </p:cNvPr>
            <p:cNvSpPr/>
            <p:nvPr/>
          </p:nvSpPr>
          <p:spPr>
            <a:xfrm>
              <a:off x="2358400" y="2314529"/>
              <a:ext cx="36099" cy="611619"/>
            </a:xfrm>
            <a:custGeom>
              <a:avLst/>
              <a:gdLst/>
              <a:ahLst/>
              <a:cxnLst/>
              <a:rect l="l" t="t" r="r" b="b"/>
              <a:pathLst>
                <a:path w="2259" h="38274" extrusionOk="0">
                  <a:moveTo>
                    <a:pt x="2259" y="1"/>
                  </a:moveTo>
                  <a:lnTo>
                    <a:pt x="0" y="1574"/>
                  </a:lnTo>
                  <a:lnTo>
                    <a:pt x="0" y="38273"/>
                  </a:lnTo>
                  <a:lnTo>
                    <a:pt x="2259" y="3698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06;p67">
              <a:extLst>
                <a:ext uri="{FF2B5EF4-FFF2-40B4-BE49-F238E27FC236}">
                  <a16:creationId xmlns:a16="http://schemas.microsoft.com/office/drawing/2014/main" id="{BFE2EE8E-FAB0-8151-96BF-CC38948DFB26}"/>
                </a:ext>
              </a:extLst>
            </p:cNvPr>
            <p:cNvSpPr/>
            <p:nvPr/>
          </p:nvSpPr>
          <p:spPr>
            <a:xfrm>
              <a:off x="1846049" y="2371242"/>
              <a:ext cx="170155" cy="554250"/>
            </a:xfrm>
            <a:custGeom>
              <a:avLst/>
              <a:gdLst/>
              <a:ahLst/>
              <a:cxnLst/>
              <a:rect l="l" t="t" r="r" b="b"/>
              <a:pathLst>
                <a:path w="10648" h="34684" extrusionOk="0">
                  <a:moveTo>
                    <a:pt x="1" y="1"/>
                  </a:moveTo>
                  <a:lnTo>
                    <a:pt x="1" y="34684"/>
                  </a:lnTo>
                  <a:lnTo>
                    <a:pt x="10648" y="34684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7;p67">
              <a:extLst>
                <a:ext uri="{FF2B5EF4-FFF2-40B4-BE49-F238E27FC236}">
                  <a16:creationId xmlns:a16="http://schemas.microsoft.com/office/drawing/2014/main" id="{E0DEBA38-1821-085D-463F-9E4D160ED63D}"/>
                </a:ext>
              </a:extLst>
            </p:cNvPr>
            <p:cNvSpPr/>
            <p:nvPr/>
          </p:nvSpPr>
          <p:spPr>
            <a:xfrm>
              <a:off x="1798364" y="2745030"/>
              <a:ext cx="217839" cy="46422"/>
            </a:xfrm>
            <a:custGeom>
              <a:avLst/>
              <a:gdLst/>
              <a:ahLst/>
              <a:cxnLst/>
              <a:rect l="l" t="t" r="r" b="b"/>
              <a:pathLst>
                <a:path w="13632" h="2905" extrusionOk="0">
                  <a:moveTo>
                    <a:pt x="3267" y="1"/>
                  </a:moveTo>
                  <a:lnTo>
                    <a:pt x="0" y="2904"/>
                  </a:lnTo>
                  <a:lnTo>
                    <a:pt x="11373" y="2904"/>
                  </a:lnTo>
                  <a:cubicBezTo>
                    <a:pt x="11373" y="2904"/>
                    <a:pt x="13591" y="202"/>
                    <a:pt x="1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8;p67">
              <a:extLst>
                <a:ext uri="{FF2B5EF4-FFF2-40B4-BE49-F238E27FC236}">
                  <a16:creationId xmlns:a16="http://schemas.microsoft.com/office/drawing/2014/main" id="{35996AF7-82B3-12F1-F1BD-658E1AEF7712}"/>
                </a:ext>
              </a:extLst>
            </p:cNvPr>
            <p:cNvSpPr/>
            <p:nvPr/>
          </p:nvSpPr>
          <p:spPr>
            <a:xfrm>
              <a:off x="1980105" y="2745030"/>
              <a:ext cx="36099" cy="62530"/>
            </a:xfrm>
            <a:custGeom>
              <a:avLst/>
              <a:gdLst/>
              <a:ahLst/>
              <a:cxnLst/>
              <a:rect l="l" t="t" r="r" b="b"/>
              <a:pathLst>
                <a:path w="2259" h="3913" extrusionOk="0">
                  <a:moveTo>
                    <a:pt x="2259" y="1"/>
                  </a:moveTo>
                  <a:lnTo>
                    <a:pt x="0" y="2904"/>
                  </a:lnTo>
                  <a:lnTo>
                    <a:pt x="2259" y="39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9;p67">
              <a:extLst>
                <a:ext uri="{FF2B5EF4-FFF2-40B4-BE49-F238E27FC236}">
                  <a16:creationId xmlns:a16="http://schemas.microsoft.com/office/drawing/2014/main" id="{96E1B7BE-DBE3-EFEC-3AC5-96A63752C4D1}"/>
                </a:ext>
              </a:extLst>
            </p:cNvPr>
            <p:cNvSpPr/>
            <p:nvPr/>
          </p:nvSpPr>
          <p:spPr>
            <a:xfrm>
              <a:off x="1846049" y="2349264"/>
              <a:ext cx="205599" cy="23858"/>
            </a:xfrm>
            <a:custGeom>
              <a:avLst/>
              <a:gdLst/>
              <a:ahLst/>
              <a:cxnLst/>
              <a:rect l="l" t="t" r="r" b="b"/>
              <a:pathLst>
                <a:path w="12866" h="1493" extrusionOk="0">
                  <a:moveTo>
                    <a:pt x="2743" y="1"/>
                  </a:moveTo>
                  <a:lnTo>
                    <a:pt x="1" y="1493"/>
                  </a:lnTo>
                  <a:lnTo>
                    <a:pt x="10648" y="1493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10;p67">
              <a:extLst>
                <a:ext uri="{FF2B5EF4-FFF2-40B4-BE49-F238E27FC236}">
                  <a16:creationId xmlns:a16="http://schemas.microsoft.com/office/drawing/2014/main" id="{6B6BD211-C1ED-BFC2-C292-131302F66741}"/>
                </a:ext>
              </a:extLst>
            </p:cNvPr>
            <p:cNvSpPr/>
            <p:nvPr/>
          </p:nvSpPr>
          <p:spPr>
            <a:xfrm>
              <a:off x="2016188" y="2347400"/>
              <a:ext cx="35460" cy="578092"/>
            </a:xfrm>
            <a:custGeom>
              <a:avLst/>
              <a:gdLst/>
              <a:ahLst/>
              <a:cxnLst/>
              <a:rect l="l" t="t" r="r" b="b"/>
              <a:pathLst>
                <a:path w="2219" h="36176" extrusionOk="0">
                  <a:moveTo>
                    <a:pt x="2219" y="1"/>
                  </a:moveTo>
                  <a:lnTo>
                    <a:pt x="1" y="1493"/>
                  </a:lnTo>
                  <a:lnTo>
                    <a:pt x="1" y="36176"/>
                  </a:lnTo>
                  <a:lnTo>
                    <a:pt x="2219" y="349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11;p67">
              <a:extLst>
                <a:ext uri="{FF2B5EF4-FFF2-40B4-BE49-F238E27FC236}">
                  <a16:creationId xmlns:a16="http://schemas.microsoft.com/office/drawing/2014/main" id="{1BF73F64-0992-73E7-267E-A64B0C9E9956}"/>
                </a:ext>
              </a:extLst>
            </p:cNvPr>
            <p:cNvSpPr/>
            <p:nvPr/>
          </p:nvSpPr>
          <p:spPr>
            <a:xfrm>
              <a:off x="2284923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12;p67">
              <a:extLst>
                <a:ext uri="{FF2B5EF4-FFF2-40B4-BE49-F238E27FC236}">
                  <a16:creationId xmlns:a16="http://schemas.microsoft.com/office/drawing/2014/main" id="{9376246C-05A8-873C-97C9-CE187318DE59}"/>
                </a:ext>
              </a:extLst>
            </p:cNvPr>
            <p:cNvSpPr/>
            <p:nvPr/>
          </p:nvSpPr>
          <p:spPr>
            <a:xfrm>
              <a:off x="2174725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13;p67">
              <a:extLst>
                <a:ext uri="{FF2B5EF4-FFF2-40B4-BE49-F238E27FC236}">
                  <a16:creationId xmlns:a16="http://schemas.microsoft.com/office/drawing/2014/main" id="{31C505A0-FE8F-DFFC-21D3-F8A46AF2BB76}"/>
                </a:ext>
              </a:extLst>
            </p:cNvPr>
            <p:cNvSpPr/>
            <p:nvPr/>
          </p:nvSpPr>
          <p:spPr>
            <a:xfrm>
              <a:off x="2114784" y="2229468"/>
              <a:ext cx="245565" cy="62530"/>
            </a:xfrm>
            <a:custGeom>
              <a:avLst/>
              <a:gdLst/>
              <a:ahLst/>
              <a:cxnLst/>
              <a:rect l="l" t="t" r="r" b="b"/>
              <a:pathLst>
                <a:path w="15367" h="3913" extrusionOk="0">
                  <a:moveTo>
                    <a:pt x="808" y="0"/>
                  </a:moveTo>
                  <a:cubicBezTo>
                    <a:pt x="364" y="0"/>
                    <a:pt x="1" y="363"/>
                    <a:pt x="1" y="807"/>
                  </a:cubicBezTo>
                  <a:lnTo>
                    <a:pt x="1" y="3106"/>
                  </a:lnTo>
                  <a:cubicBezTo>
                    <a:pt x="1" y="3549"/>
                    <a:pt x="364" y="3912"/>
                    <a:pt x="808" y="3912"/>
                  </a:cubicBezTo>
                  <a:lnTo>
                    <a:pt x="14560" y="3912"/>
                  </a:lnTo>
                  <a:cubicBezTo>
                    <a:pt x="15003" y="3912"/>
                    <a:pt x="15366" y="3549"/>
                    <a:pt x="15366" y="3106"/>
                  </a:cubicBezTo>
                  <a:lnTo>
                    <a:pt x="15366" y="807"/>
                  </a:lnTo>
                  <a:cubicBezTo>
                    <a:pt x="15366" y="363"/>
                    <a:pt x="15003" y="0"/>
                    <a:pt x="1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14;p67">
              <a:extLst>
                <a:ext uri="{FF2B5EF4-FFF2-40B4-BE49-F238E27FC236}">
                  <a16:creationId xmlns:a16="http://schemas.microsoft.com/office/drawing/2014/main" id="{217167A8-C11D-B0DE-564E-103388E24FCB}"/>
                </a:ext>
              </a:extLst>
            </p:cNvPr>
            <p:cNvSpPr/>
            <p:nvPr/>
          </p:nvSpPr>
          <p:spPr>
            <a:xfrm>
              <a:off x="2109639" y="2236563"/>
              <a:ext cx="244909" cy="62514"/>
            </a:xfrm>
            <a:custGeom>
              <a:avLst/>
              <a:gdLst/>
              <a:ahLst/>
              <a:cxnLst/>
              <a:rect l="l" t="t" r="r" b="b"/>
              <a:pathLst>
                <a:path w="15326" h="3912" extrusionOk="0">
                  <a:moveTo>
                    <a:pt x="807" y="0"/>
                  </a:moveTo>
                  <a:cubicBezTo>
                    <a:pt x="363" y="0"/>
                    <a:pt x="0" y="363"/>
                    <a:pt x="0" y="807"/>
                  </a:cubicBezTo>
                  <a:lnTo>
                    <a:pt x="0" y="3105"/>
                  </a:lnTo>
                  <a:cubicBezTo>
                    <a:pt x="0" y="3549"/>
                    <a:pt x="363" y="3912"/>
                    <a:pt x="807" y="3912"/>
                  </a:cubicBezTo>
                  <a:lnTo>
                    <a:pt x="14519" y="3912"/>
                  </a:lnTo>
                  <a:cubicBezTo>
                    <a:pt x="14962" y="3912"/>
                    <a:pt x="15325" y="3549"/>
                    <a:pt x="15325" y="3105"/>
                  </a:cubicBezTo>
                  <a:lnTo>
                    <a:pt x="15325" y="807"/>
                  </a:lnTo>
                  <a:cubicBezTo>
                    <a:pt x="15325" y="363"/>
                    <a:pt x="14962" y="0"/>
                    <a:pt x="14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15;p67">
              <a:extLst>
                <a:ext uri="{FF2B5EF4-FFF2-40B4-BE49-F238E27FC236}">
                  <a16:creationId xmlns:a16="http://schemas.microsoft.com/office/drawing/2014/main" id="{1E1DE322-CC89-BF18-8ED9-4B9EF9BCAA0F}"/>
                </a:ext>
              </a:extLst>
            </p:cNvPr>
            <p:cNvSpPr/>
            <p:nvPr/>
          </p:nvSpPr>
          <p:spPr>
            <a:xfrm>
              <a:off x="2023283" y="2739885"/>
              <a:ext cx="335133" cy="46406"/>
            </a:xfrm>
            <a:custGeom>
              <a:avLst/>
              <a:gdLst/>
              <a:ahLst/>
              <a:cxnLst/>
              <a:rect l="l" t="t" r="r" b="b"/>
              <a:pathLst>
                <a:path w="20972" h="2904" extrusionOk="0">
                  <a:moveTo>
                    <a:pt x="3227" y="0"/>
                  </a:moveTo>
                  <a:lnTo>
                    <a:pt x="0" y="2904"/>
                  </a:lnTo>
                  <a:lnTo>
                    <a:pt x="18713" y="2904"/>
                  </a:lnTo>
                  <a:cubicBezTo>
                    <a:pt x="18713" y="2904"/>
                    <a:pt x="20891" y="202"/>
                    <a:pt x="20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16;p67">
              <a:extLst>
                <a:ext uri="{FF2B5EF4-FFF2-40B4-BE49-F238E27FC236}">
                  <a16:creationId xmlns:a16="http://schemas.microsoft.com/office/drawing/2014/main" id="{C5F3F61E-2F22-F70A-F6F9-5FD03C8D11E4}"/>
                </a:ext>
              </a:extLst>
            </p:cNvPr>
            <p:cNvSpPr/>
            <p:nvPr/>
          </p:nvSpPr>
          <p:spPr>
            <a:xfrm>
              <a:off x="2322301" y="2739885"/>
              <a:ext cx="36115" cy="62530"/>
            </a:xfrm>
            <a:custGeom>
              <a:avLst/>
              <a:gdLst/>
              <a:ahLst/>
              <a:cxnLst/>
              <a:rect l="l" t="t" r="r" b="b"/>
              <a:pathLst>
                <a:path w="2260" h="3913" extrusionOk="0">
                  <a:moveTo>
                    <a:pt x="2259" y="0"/>
                  </a:moveTo>
                  <a:lnTo>
                    <a:pt x="1" y="2904"/>
                  </a:lnTo>
                  <a:lnTo>
                    <a:pt x="2259" y="3912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17;p67">
              <a:extLst>
                <a:ext uri="{FF2B5EF4-FFF2-40B4-BE49-F238E27FC236}">
                  <a16:creationId xmlns:a16="http://schemas.microsoft.com/office/drawing/2014/main" id="{59F073F6-D83A-BF4B-E49A-73267376234E}"/>
                </a:ext>
              </a:extLst>
            </p:cNvPr>
            <p:cNvSpPr/>
            <p:nvPr/>
          </p:nvSpPr>
          <p:spPr>
            <a:xfrm>
              <a:off x="2023283" y="2786275"/>
              <a:ext cx="51567" cy="22580"/>
            </a:xfrm>
            <a:custGeom>
              <a:avLst/>
              <a:gdLst/>
              <a:ahLst/>
              <a:cxnLst/>
              <a:rect l="l" t="t" r="r" b="b"/>
              <a:pathLst>
                <a:path w="3227" h="1413" extrusionOk="0">
                  <a:moveTo>
                    <a:pt x="0" y="1"/>
                  </a:moveTo>
                  <a:lnTo>
                    <a:pt x="3227" y="141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18;p67">
              <a:extLst>
                <a:ext uri="{FF2B5EF4-FFF2-40B4-BE49-F238E27FC236}">
                  <a16:creationId xmlns:a16="http://schemas.microsoft.com/office/drawing/2014/main" id="{5DE262AB-7CFD-1E4B-1CF7-F2A05EF13F3A}"/>
                </a:ext>
              </a:extLst>
            </p:cNvPr>
            <p:cNvSpPr/>
            <p:nvPr/>
          </p:nvSpPr>
          <p:spPr>
            <a:xfrm>
              <a:off x="2127680" y="2857108"/>
              <a:ext cx="154686" cy="70248"/>
            </a:xfrm>
            <a:custGeom>
              <a:avLst/>
              <a:gdLst/>
              <a:ahLst/>
              <a:cxnLst/>
              <a:rect l="l" t="t" r="r" b="b"/>
              <a:pathLst>
                <a:path w="9680" h="4396" extrusionOk="0">
                  <a:moveTo>
                    <a:pt x="1" y="0"/>
                  </a:moveTo>
                  <a:lnTo>
                    <a:pt x="1" y="4396"/>
                  </a:lnTo>
                  <a:lnTo>
                    <a:pt x="9680" y="4396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9;p67">
              <a:extLst>
                <a:ext uri="{FF2B5EF4-FFF2-40B4-BE49-F238E27FC236}">
                  <a16:creationId xmlns:a16="http://schemas.microsoft.com/office/drawing/2014/main" id="{33B4E5D4-82D5-2E23-0391-940749817E4D}"/>
                </a:ext>
              </a:extLst>
            </p:cNvPr>
            <p:cNvSpPr/>
            <p:nvPr/>
          </p:nvSpPr>
          <p:spPr>
            <a:xfrm>
              <a:off x="1872480" y="2856176"/>
              <a:ext cx="109575" cy="70248"/>
            </a:xfrm>
            <a:custGeom>
              <a:avLst/>
              <a:gdLst/>
              <a:ahLst/>
              <a:cxnLst/>
              <a:rect l="l" t="t" r="r" b="b"/>
              <a:pathLst>
                <a:path w="6857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6856" y="4396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20;p67">
              <a:extLst>
                <a:ext uri="{FF2B5EF4-FFF2-40B4-BE49-F238E27FC236}">
                  <a16:creationId xmlns:a16="http://schemas.microsoft.com/office/drawing/2014/main" id="{C149BCDA-AE24-9C9E-6EFE-B5AF90BFFBAC}"/>
                </a:ext>
              </a:extLst>
            </p:cNvPr>
            <p:cNvSpPr/>
            <p:nvPr/>
          </p:nvSpPr>
          <p:spPr>
            <a:xfrm>
              <a:off x="1971076" y="1631416"/>
              <a:ext cx="200437" cy="303556"/>
            </a:xfrm>
            <a:custGeom>
              <a:avLst/>
              <a:gdLst/>
              <a:ahLst/>
              <a:cxnLst/>
              <a:rect l="l" t="t" r="r" b="b"/>
              <a:pathLst>
                <a:path w="12543" h="18996" extrusionOk="0">
                  <a:moveTo>
                    <a:pt x="6252" y="2339"/>
                  </a:moveTo>
                  <a:cubicBezTo>
                    <a:pt x="8389" y="2339"/>
                    <a:pt x="10123" y="4033"/>
                    <a:pt x="10123" y="6170"/>
                  </a:cubicBezTo>
                  <a:cubicBezTo>
                    <a:pt x="10123" y="8308"/>
                    <a:pt x="8389" y="10002"/>
                    <a:pt x="6252" y="10002"/>
                  </a:cubicBezTo>
                  <a:cubicBezTo>
                    <a:pt x="4154" y="10002"/>
                    <a:pt x="2420" y="8308"/>
                    <a:pt x="2420" y="6170"/>
                  </a:cubicBezTo>
                  <a:cubicBezTo>
                    <a:pt x="2420" y="4033"/>
                    <a:pt x="4154" y="2339"/>
                    <a:pt x="6252" y="2339"/>
                  </a:cubicBezTo>
                  <a:close/>
                  <a:moveTo>
                    <a:pt x="6252" y="0"/>
                  </a:moveTo>
                  <a:cubicBezTo>
                    <a:pt x="2824" y="0"/>
                    <a:pt x="1" y="2783"/>
                    <a:pt x="1" y="6251"/>
                  </a:cubicBezTo>
                  <a:cubicBezTo>
                    <a:pt x="1" y="7703"/>
                    <a:pt x="525" y="9074"/>
                    <a:pt x="1372" y="10123"/>
                  </a:cubicBezTo>
                  <a:lnTo>
                    <a:pt x="1331" y="10123"/>
                  </a:lnTo>
                  <a:lnTo>
                    <a:pt x="6252" y="18995"/>
                  </a:lnTo>
                  <a:lnTo>
                    <a:pt x="11172" y="10123"/>
                  </a:lnTo>
                  <a:cubicBezTo>
                    <a:pt x="12019" y="9074"/>
                    <a:pt x="12543" y="7703"/>
                    <a:pt x="12543" y="6251"/>
                  </a:cubicBezTo>
                  <a:cubicBezTo>
                    <a:pt x="12543" y="2783"/>
                    <a:pt x="9720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21;p67">
              <a:extLst>
                <a:ext uri="{FF2B5EF4-FFF2-40B4-BE49-F238E27FC236}">
                  <a16:creationId xmlns:a16="http://schemas.microsoft.com/office/drawing/2014/main" id="{711F64E1-65CD-E593-4A41-FB046BA63A70}"/>
                </a:ext>
              </a:extLst>
            </p:cNvPr>
            <p:cNvSpPr/>
            <p:nvPr/>
          </p:nvSpPr>
          <p:spPr>
            <a:xfrm>
              <a:off x="3609474" y="2476295"/>
              <a:ext cx="84263" cy="112819"/>
            </a:xfrm>
            <a:custGeom>
              <a:avLst/>
              <a:gdLst/>
              <a:ahLst/>
              <a:cxnLst/>
              <a:rect l="l" t="t" r="r" b="b"/>
              <a:pathLst>
                <a:path w="5273" h="7060" extrusionOk="0">
                  <a:moveTo>
                    <a:pt x="2328" y="1"/>
                  </a:moveTo>
                  <a:lnTo>
                    <a:pt x="594" y="686"/>
                  </a:lnTo>
                  <a:cubicBezTo>
                    <a:pt x="594" y="686"/>
                    <a:pt x="0" y="7060"/>
                    <a:pt x="1833" y="7060"/>
                  </a:cubicBezTo>
                  <a:cubicBezTo>
                    <a:pt x="1850" y="7060"/>
                    <a:pt x="1867" y="7059"/>
                    <a:pt x="1885" y="7058"/>
                  </a:cubicBezTo>
                  <a:cubicBezTo>
                    <a:pt x="3780" y="6937"/>
                    <a:pt x="5272" y="4759"/>
                    <a:pt x="5272" y="4759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22;p67">
              <a:extLst>
                <a:ext uri="{FF2B5EF4-FFF2-40B4-BE49-F238E27FC236}">
                  <a16:creationId xmlns:a16="http://schemas.microsoft.com/office/drawing/2014/main" id="{A5185E73-F2CD-5318-AA8D-9A42E98502CC}"/>
                </a:ext>
              </a:extLst>
            </p:cNvPr>
            <p:cNvSpPr/>
            <p:nvPr/>
          </p:nvSpPr>
          <p:spPr>
            <a:xfrm>
              <a:off x="3644742" y="2453731"/>
              <a:ext cx="82505" cy="98629"/>
            </a:xfrm>
            <a:custGeom>
              <a:avLst/>
              <a:gdLst/>
              <a:ahLst/>
              <a:cxnLst/>
              <a:rect l="l" t="t" r="r" b="b"/>
              <a:pathLst>
                <a:path w="5163" h="6172" extrusionOk="0">
                  <a:moveTo>
                    <a:pt x="1607" y="0"/>
                  </a:moveTo>
                  <a:cubicBezTo>
                    <a:pt x="1417" y="0"/>
                    <a:pt x="0" y="1614"/>
                    <a:pt x="0" y="1614"/>
                  </a:cubicBezTo>
                  <a:lnTo>
                    <a:pt x="3065" y="6171"/>
                  </a:lnTo>
                  <a:lnTo>
                    <a:pt x="5162" y="4800"/>
                  </a:lnTo>
                  <a:lnTo>
                    <a:pt x="1613" y="1"/>
                  </a:lnTo>
                  <a:cubicBezTo>
                    <a:pt x="1611" y="1"/>
                    <a:pt x="1609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23;p67">
              <a:extLst>
                <a:ext uri="{FF2B5EF4-FFF2-40B4-BE49-F238E27FC236}">
                  <a16:creationId xmlns:a16="http://schemas.microsoft.com/office/drawing/2014/main" id="{FC162188-70DB-397E-E495-B9910905C3D4}"/>
                </a:ext>
              </a:extLst>
            </p:cNvPr>
            <p:cNvSpPr/>
            <p:nvPr/>
          </p:nvSpPr>
          <p:spPr>
            <a:xfrm>
              <a:off x="2776005" y="2067191"/>
              <a:ext cx="195931" cy="214388"/>
            </a:xfrm>
            <a:custGeom>
              <a:avLst/>
              <a:gdLst/>
              <a:ahLst/>
              <a:cxnLst/>
              <a:rect l="l" t="t" r="r" b="b"/>
              <a:pathLst>
                <a:path w="12261" h="13416" extrusionOk="0">
                  <a:moveTo>
                    <a:pt x="6162" y="1"/>
                  </a:moveTo>
                  <a:cubicBezTo>
                    <a:pt x="6069" y="1"/>
                    <a:pt x="5975" y="24"/>
                    <a:pt x="5889" y="73"/>
                  </a:cubicBezTo>
                  <a:lnTo>
                    <a:pt x="444" y="2775"/>
                  </a:lnTo>
                  <a:cubicBezTo>
                    <a:pt x="122" y="2937"/>
                    <a:pt x="1" y="3380"/>
                    <a:pt x="243" y="3662"/>
                  </a:cubicBezTo>
                  <a:lnTo>
                    <a:pt x="7744" y="13180"/>
                  </a:lnTo>
                  <a:cubicBezTo>
                    <a:pt x="7867" y="13328"/>
                    <a:pt x="8035" y="13415"/>
                    <a:pt x="8212" y="13415"/>
                  </a:cubicBezTo>
                  <a:cubicBezTo>
                    <a:pt x="8324" y="13415"/>
                    <a:pt x="8440" y="13380"/>
                    <a:pt x="8550" y="13301"/>
                  </a:cubicBezTo>
                  <a:lnTo>
                    <a:pt x="11938" y="11002"/>
                  </a:lnTo>
                  <a:cubicBezTo>
                    <a:pt x="12180" y="10841"/>
                    <a:pt x="12261" y="10518"/>
                    <a:pt x="12140" y="10236"/>
                  </a:cubicBezTo>
                  <a:lnTo>
                    <a:pt x="6695" y="315"/>
                  </a:lnTo>
                  <a:cubicBezTo>
                    <a:pt x="6583" y="119"/>
                    <a:pt x="6374" y="1"/>
                    <a:pt x="6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24;p67">
              <a:extLst>
                <a:ext uri="{FF2B5EF4-FFF2-40B4-BE49-F238E27FC236}">
                  <a16:creationId xmlns:a16="http://schemas.microsoft.com/office/drawing/2014/main" id="{B2440107-73BF-1A20-1749-9A240E90CE70}"/>
                </a:ext>
              </a:extLst>
            </p:cNvPr>
            <p:cNvSpPr/>
            <p:nvPr/>
          </p:nvSpPr>
          <p:spPr>
            <a:xfrm>
              <a:off x="2786967" y="2073391"/>
              <a:ext cx="175956" cy="192271"/>
            </a:xfrm>
            <a:custGeom>
              <a:avLst/>
              <a:gdLst/>
              <a:ahLst/>
              <a:cxnLst/>
              <a:rect l="l" t="t" r="r" b="b"/>
              <a:pathLst>
                <a:path w="11011" h="12032" extrusionOk="0">
                  <a:moveTo>
                    <a:pt x="5474" y="1"/>
                  </a:moveTo>
                  <a:cubicBezTo>
                    <a:pt x="5397" y="1"/>
                    <a:pt x="5319" y="16"/>
                    <a:pt x="5243" y="48"/>
                  </a:cubicBezTo>
                  <a:lnTo>
                    <a:pt x="4396" y="492"/>
                  </a:lnTo>
                  <a:cubicBezTo>
                    <a:pt x="4517" y="895"/>
                    <a:pt x="4315" y="1056"/>
                    <a:pt x="4315" y="1056"/>
                  </a:cubicBezTo>
                  <a:cubicBezTo>
                    <a:pt x="4315" y="1056"/>
                    <a:pt x="3025" y="1863"/>
                    <a:pt x="2541" y="1984"/>
                  </a:cubicBezTo>
                  <a:cubicBezTo>
                    <a:pt x="2458" y="2003"/>
                    <a:pt x="2382" y="2011"/>
                    <a:pt x="2314" y="2011"/>
                  </a:cubicBezTo>
                  <a:cubicBezTo>
                    <a:pt x="1946" y="2011"/>
                    <a:pt x="1775" y="1782"/>
                    <a:pt x="1775" y="1782"/>
                  </a:cubicBezTo>
                  <a:lnTo>
                    <a:pt x="403" y="2468"/>
                  </a:lnTo>
                  <a:cubicBezTo>
                    <a:pt x="81" y="2629"/>
                    <a:pt x="0" y="3033"/>
                    <a:pt x="202" y="3315"/>
                  </a:cubicBezTo>
                  <a:lnTo>
                    <a:pt x="6896" y="11824"/>
                  </a:lnTo>
                  <a:cubicBezTo>
                    <a:pt x="7024" y="11952"/>
                    <a:pt x="7200" y="12031"/>
                    <a:pt x="7363" y="12031"/>
                  </a:cubicBezTo>
                  <a:cubicBezTo>
                    <a:pt x="7458" y="12031"/>
                    <a:pt x="7548" y="12004"/>
                    <a:pt x="7622" y="11945"/>
                  </a:cubicBezTo>
                  <a:lnTo>
                    <a:pt x="10687" y="9888"/>
                  </a:lnTo>
                  <a:cubicBezTo>
                    <a:pt x="10929" y="9727"/>
                    <a:pt x="11010" y="9404"/>
                    <a:pt x="10849" y="9163"/>
                  </a:cubicBezTo>
                  <a:lnTo>
                    <a:pt x="5969" y="290"/>
                  </a:lnTo>
                  <a:cubicBezTo>
                    <a:pt x="5880" y="113"/>
                    <a:pt x="5684" y="1"/>
                    <a:pt x="5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25;p67">
              <a:extLst>
                <a:ext uri="{FF2B5EF4-FFF2-40B4-BE49-F238E27FC236}">
                  <a16:creationId xmlns:a16="http://schemas.microsoft.com/office/drawing/2014/main" id="{E72FB042-87FB-000B-BB4E-CCFEC2E45900}"/>
                </a:ext>
              </a:extLst>
            </p:cNvPr>
            <p:cNvSpPr/>
            <p:nvPr/>
          </p:nvSpPr>
          <p:spPr>
            <a:xfrm>
              <a:off x="2816610" y="2104856"/>
              <a:ext cx="123749" cy="129390"/>
            </a:xfrm>
            <a:custGeom>
              <a:avLst/>
              <a:gdLst/>
              <a:ahLst/>
              <a:cxnLst/>
              <a:rect l="l" t="t" r="r" b="b"/>
              <a:pathLst>
                <a:path w="7744" h="8097" extrusionOk="0">
                  <a:moveTo>
                    <a:pt x="4090" y="1"/>
                  </a:moveTo>
                  <a:cubicBezTo>
                    <a:pt x="4005" y="1"/>
                    <a:pt x="3916" y="19"/>
                    <a:pt x="3832" y="55"/>
                  </a:cubicBezTo>
                  <a:lnTo>
                    <a:pt x="404" y="1709"/>
                  </a:lnTo>
                  <a:cubicBezTo>
                    <a:pt x="81" y="1870"/>
                    <a:pt x="0" y="2273"/>
                    <a:pt x="202" y="2556"/>
                  </a:cubicBezTo>
                  <a:lnTo>
                    <a:pt x="3993" y="7879"/>
                  </a:lnTo>
                  <a:cubicBezTo>
                    <a:pt x="4114" y="8024"/>
                    <a:pt x="4278" y="8097"/>
                    <a:pt x="4443" y="8097"/>
                  </a:cubicBezTo>
                  <a:cubicBezTo>
                    <a:pt x="4553" y="8097"/>
                    <a:pt x="4662" y="8065"/>
                    <a:pt x="4759" y="8000"/>
                  </a:cubicBezTo>
                  <a:lnTo>
                    <a:pt x="7381" y="6427"/>
                  </a:lnTo>
                  <a:cubicBezTo>
                    <a:pt x="7663" y="6266"/>
                    <a:pt x="7744" y="5903"/>
                    <a:pt x="7582" y="5661"/>
                  </a:cubicBezTo>
                  <a:lnTo>
                    <a:pt x="4558" y="297"/>
                  </a:lnTo>
                  <a:cubicBezTo>
                    <a:pt x="4473" y="100"/>
                    <a:pt x="4289" y="1"/>
                    <a:pt x="4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26;p67">
              <a:extLst>
                <a:ext uri="{FF2B5EF4-FFF2-40B4-BE49-F238E27FC236}">
                  <a16:creationId xmlns:a16="http://schemas.microsoft.com/office/drawing/2014/main" id="{B28E015B-5B22-745F-9A2F-69F823714DF8}"/>
                </a:ext>
              </a:extLst>
            </p:cNvPr>
            <p:cNvSpPr/>
            <p:nvPr/>
          </p:nvSpPr>
          <p:spPr>
            <a:xfrm>
              <a:off x="3415956" y="1943330"/>
              <a:ext cx="116654" cy="115727"/>
            </a:xfrm>
            <a:custGeom>
              <a:avLst/>
              <a:gdLst/>
              <a:ahLst/>
              <a:cxnLst/>
              <a:rect l="l" t="t" r="r" b="b"/>
              <a:pathLst>
                <a:path w="7300" h="7242" extrusionOk="0">
                  <a:moveTo>
                    <a:pt x="4921" y="0"/>
                  </a:moveTo>
                  <a:lnTo>
                    <a:pt x="2460" y="1694"/>
                  </a:lnTo>
                  <a:lnTo>
                    <a:pt x="0" y="3388"/>
                  </a:lnTo>
                  <a:lnTo>
                    <a:pt x="0" y="6937"/>
                  </a:lnTo>
                  <a:lnTo>
                    <a:pt x="0" y="7219"/>
                  </a:lnTo>
                  <a:cubicBezTo>
                    <a:pt x="0" y="7234"/>
                    <a:pt x="41" y="7241"/>
                    <a:pt x="116" y="7241"/>
                  </a:cubicBezTo>
                  <a:cubicBezTo>
                    <a:pt x="1049" y="7241"/>
                    <a:pt x="7300" y="6171"/>
                    <a:pt x="7300" y="6171"/>
                  </a:cubicBezTo>
                  <a:lnTo>
                    <a:pt x="6897" y="133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27;p67">
              <a:extLst>
                <a:ext uri="{FF2B5EF4-FFF2-40B4-BE49-F238E27FC236}">
                  <a16:creationId xmlns:a16="http://schemas.microsoft.com/office/drawing/2014/main" id="{F2948EF3-FA53-9614-770A-8B52D0E636A2}"/>
                </a:ext>
              </a:extLst>
            </p:cNvPr>
            <p:cNvSpPr/>
            <p:nvPr/>
          </p:nvSpPr>
          <p:spPr>
            <a:xfrm>
              <a:off x="3415956" y="1967811"/>
              <a:ext cx="68970" cy="86372"/>
            </a:xfrm>
            <a:custGeom>
              <a:avLst/>
              <a:gdLst/>
              <a:ahLst/>
              <a:cxnLst/>
              <a:rect l="l" t="t" r="r" b="b"/>
              <a:pathLst>
                <a:path w="4316" h="5405" extrusionOk="0">
                  <a:moveTo>
                    <a:pt x="4316" y="1"/>
                  </a:moveTo>
                  <a:lnTo>
                    <a:pt x="2460" y="162"/>
                  </a:lnTo>
                  <a:lnTo>
                    <a:pt x="0" y="1856"/>
                  </a:lnTo>
                  <a:lnTo>
                    <a:pt x="0" y="5405"/>
                  </a:lnTo>
                  <a:cubicBezTo>
                    <a:pt x="3912" y="3832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28;p67">
              <a:extLst>
                <a:ext uri="{FF2B5EF4-FFF2-40B4-BE49-F238E27FC236}">
                  <a16:creationId xmlns:a16="http://schemas.microsoft.com/office/drawing/2014/main" id="{80932DF1-6A92-8753-E823-59C414CE54FB}"/>
                </a:ext>
              </a:extLst>
            </p:cNvPr>
            <p:cNvSpPr/>
            <p:nvPr/>
          </p:nvSpPr>
          <p:spPr>
            <a:xfrm>
              <a:off x="3299957" y="1765760"/>
              <a:ext cx="212039" cy="253698"/>
            </a:xfrm>
            <a:custGeom>
              <a:avLst/>
              <a:gdLst/>
              <a:ahLst/>
              <a:cxnLst/>
              <a:rect l="l" t="t" r="r" b="b"/>
              <a:pathLst>
                <a:path w="13269" h="15876" extrusionOk="0">
                  <a:moveTo>
                    <a:pt x="5598" y="1"/>
                  </a:moveTo>
                  <a:cubicBezTo>
                    <a:pt x="5321" y="1"/>
                    <a:pt x="5041" y="21"/>
                    <a:pt x="4759" y="62"/>
                  </a:cubicBezTo>
                  <a:cubicBezTo>
                    <a:pt x="4275" y="143"/>
                    <a:pt x="3831" y="304"/>
                    <a:pt x="3428" y="506"/>
                  </a:cubicBezTo>
                  <a:cubicBezTo>
                    <a:pt x="2299" y="1111"/>
                    <a:pt x="1533" y="2159"/>
                    <a:pt x="1008" y="3450"/>
                  </a:cubicBezTo>
                  <a:cubicBezTo>
                    <a:pt x="282" y="5224"/>
                    <a:pt x="0" y="7442"/>
                    <a:pt x="81" y="9701"/>
                  </a:cubicBezTo>
                  <a:cubicBezTo>
                    <a:pt x="226" y="13652"/>
                    <a:pt x="2944" y="15876"/>
                    <a:pt x="6128" y="15876"/>
                  </a:cubicBezTo>
                  <a:cubicBezTo>
                    <a:pt x="6487" y="15876"/>
                    <a:pt x="6852" y="15848"/>
                    <a:pt x="7219" y="15791"/>
                  </a:cubicBezTo>
                  <a:cubicBezTo>
                    <a:pt x="10849" y="15226"/>
                    <a:pt x="13268" y="11233"/>
                    <a:pt x="12583" y="6918"/>
                  </a:cubicBezTo>
                  <a:cubicBezTo>
                    <a:pt x="12260" y="4942"/>
                    <a:pt x="11373" y="3248"/>
                    <a:pt x="10163" y="2038"/>
                  </a:cubicBezTo>
                  <a:cubicBezTo>
                    <a:pt x="9921" y="1756"/>
                    <a:pt x="9639" y="1514"/>
                    <a:pt x="9356" y="1312"/>
                  </a:cubicBezTo>
                  <a:cubicBezTo>
                    <a:pt x="8219" y="476"/>
                    <a:pt x="6944" y="1"/>
                    <a:pt x="5598" y="1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29;p67">
              <a:extLst>
                <a:ext uri="{FF2B5EF4-FFF2-40B4-BE49-F238E27FC236}">
                  <a16:creationId xmlns:a16="http://schemas.microsoft.com/office/drawing/2014/main" id="{1C581C2D-6F5D-5DF4-E5CF-2878C1A9BE5B}"/>
                </a:ext>
              </a:extLst>
            </p:cNvPr>
            <p:cNvSpPr/>
            <p:nvPr/>
          </p:nvSpPr>
          <p:spPr>
            <a:xfrm>
              <a:off x="3443026" y="3720753"/>
              <a:ext cx="101185" cy="70552"/>
            </a:xfrm>
            <a:custGeom>
              <a:avLst/>
              <a:gdLst/>
              <a:ahLst/>
              <a:cxnLst/>
              <a:rect l="l" t="t" r="r" b="b"/>
              <a:pathLst>
                <a:path w="6332" h="4415" extrusionOk="0">
                  <a:moveTo>
                    <a:pt x="5888" y="0"/>
                  </a:moveTo>
                  <a:lnTo>
                    <a:pt x="0" y="1008"/>
                  </a:lnTo>
                  <a:lnTo>
                    <a:pt x="0" y="4073"/>
                  </a:lnTo>
                  <a:cubicBezTo>
                    <a:pt x="0" y="4073"/>
                    <a:pt x="1309" y="4414"/>
                    <a:pt x="2706" y="4414"/>
                  </a:cubicBezTo>
                  <a:cubicBezTo>
                    <a:pt x="3711" y="4414"/>
                    <a:pt x="4763" y="4237"/>
                    <a:pt x="5404" y="3630"/>
                  </a:cubicBezTo>
                  <a:cubicBezTo>
                    <a:pt x="5629" y="3420"/>
                    <a:pt x="5798" y="3377"/>
                    <a:pt x="5923" y="3377"/>
                  </a:cubicBezTo>
                  <a:cubicBezTo>
                    <a:pt x="6011" y="3377"/>
                    <a:pt x="6077" y="3398"/>
                    <a:pt x="6127" y="3398"/>
                  </a:cubicBezTo>
                  <a:cubicBezTo>
                    <a:pt x="6199" y="3398"/>
                    <a:pt x="6236" y="3355"/>
                    <a:pt x="6251" y="3146"/>
                  </a:cubicBezTo>
                  <a:cubicBezTo>
                    <a:pt x="6332" y="2137"/>
                    <a:pt x="5888" y="0"/>
                    <a:pt x="5888" y="0"/>
                  </a:cubicBez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30;p67">
              <a:extLst>
                <a:ext uri="{FF2B5EF4-FFF2-40B4-BE49-F238E27FC236}">
                  <a16:creationId xmlns:a16="http://schemas.microsoft.com/office/drawing/2014/main" id="{BA809E64-08CD-5922-6C81-1E4E7858B18B}"/>
                </a:ext>
              </a:extLst>
            </p:cNvPr>
            <p:cNvSpPr/>
            <p:nvPr/>
          </p:nvSpPr>
          <p:spPr>
            <a:xfrm>
              <a:off x="3370205" y="2898422"/>
              <a:ext cx="230719" cy="849609"/>
            </a:xfrm>
            <a:custGeom>
              <a:avLst/>
              <a:gdLst/>
              <a:ahLst/>
              <a:cxnLst/>
              <a:rect l="l" t="t" r="r" b="b"/>
              <a:pathLst>
                <a:path w="14438" h="53167" extrusionOk="0">
                  <a:moveTo>
                    <a:pt x="14438" y="0"/>
                  </a:moveTo>
                  <a:lnTo>
                    <a:pt x="4517" y="2138"/>
                  </a:lnTo>
                  <a:cubicBezTo>
                    <a:pt x="4517" y="2138"/>
                    <a:pt x="3186" y="3589"/>
                    <a:pt x="1613" y="12865"/>
                  </a:cubicBezTo>
                  <a:cubicBezTo>
                    <a:pt x="0" y="22141"/>
                    <a:pt x="1613" y="52267"/>
                    <a:pt x="1613" y="52267"/>
                  </a:cubicBezTo>
                  <a:cubicBezTo>
                    <a:pt x="2271" y="52937"/>
                    <a:pt x="3547" y="53167"/>
                    <a:pt x="4990" y="53167"/>
                  </a:cubicBezTo>
                  <a:cubicBezTo>
                    <a:pt x="8147" y="53167"/>
                    <a:pt x="12099" y="52065"/>
                    <a:pt x="12099" y="52065"/>
                  </a:cubicBezTo>
                  <a:cubicBezTo>
                    <a:pt x="12099" y="52065"/>
                    <a:pt x="13107" y="44483"/>
                    <a:pt x="12825" y="36135"/>
                  </a:cubicBezTo>
                  <a:cubicBezTo>
                    <a:pt x="12502" y="27827"/>
                    <a:pt x="12946" y="20245"/>
                    <a:pt x="12946" y="20245"/>
                  </a:cubicBezTo>
                  <a:cubicBezTo>
                    <a:pt x="14196" y="16656"/>
                    <a:pt x="14438" y="0"/>
                    <a:pt x="1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31;p67">
              <a:extLst>
                <a:ext uri="{FF2B5EF4-FFF2-40B4-BE49-F238E27FC236}">
                  <a16:creationId xmlns:a16="http://schemas.microsoft.com/office/drawing/2014/main" id="{B8B78D84-D40A-9E26-528C-C70D88C22637}"/>
                </a:ext>
              </a:extLst>
            </p:cNvPr>
            <p:cNvSpPr/>
            <p:nvPr/>
          </p:nvSpPr>
          <p:spPr>
            <a:xfrm>
              <a:off x="3385658" y="3763931"/>
              <a:ext cx="177250" cy="109511"/>
            </a:xfrm>
            <a:custGeom>
              <a:avLst/>
              <a:gdLst/>
              <a:ahLst/>
              <a:cxnLst/>
              <a:rect l="l" t="t" r="r" b="b"/>
              <a:pathLst>
                <a:path w="11092" h="6853" extrusionOk="0">
                  <a:moveTo>
                    <a:pt x="10285" y="0"/>
                  </a:moveTo>
                  <a:cubicBezTo>
                    <a:pt x="8349" y="726"/>
                    <a:pt x="3348" y="726"/>
                    <a:pt x="3348" y="726"/>
                  </a:cubicBezTo>
                  <a:cubicBezTo>
                    <a:pt x="3348" y="726"/>
                    <a:pt x="3389" y="1452"/>
                    <a:pt x="2824" y="2218"/>
                  </a:cubicBezTo>
                  <a:cubicBezTo>
                    <a:pt x="2259" y="2944"/>
                    <a:pt x="1009" y="3589"/>
                    <a:pt x="928" y="3670"/>
                  </a:cubicBezTo>
                  <a:cubicBezTo>
                    <a:pt x="807" y="3751"/>
                    <a:pt x="1" y="6453"/>
                    <a:pt x="1977" y="6735"/>
                  </a:cubicBezTo>
                  <a:cubicBezTo>
                    <a:pt x="2504" y="6821"/>
                    <a:pt x="3364" y="6853"/>
                    <a:pt x="4341" y="6853"/>
                  </a:cubicBezTo>
                  <a:cubicBezTo>
                    <a:pt x="7029" y="6853"/>
                    <a:pt x="10607" y="6614"/>
                    <a:pt x="10607" y="6614"/>
                  </a:cubicBezTo>
                  <a:cubicBezTo>
                    <a:pt x="10607" y="6614"/>
                    <a:pt x="10769" y="6533"/>
                    <a:pt x="10930" y="4235"/>
                  </a:cubicBezTo>
                  <a:cubicBezTo>
                    <a:pt x="11091" y="1936"/>
                    <a:pt x="10285" y="0"/>
                    <a:pt x="10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32;p67">
              <a:extLst>
                <a:ext uri="{FF2B5EF4-FFF2-40B4-BE49-F238E27FC236}">
                  <a16:creationId xmlns:a16="http://schemas.microsoft.com/office/drawing/2014/main" id="{663C72A2-23E5-A4B7-C88D-52D35F48ACC9}"/>
                </a:ext>
              </a:extLst>
            </p:cNvPr>
            <p:cNvSpPr/>
            <p:nvPr/>
          </p:nvSpPr>
          <p:spPr>
            <a:xfrm>
              <a:off x="2795341" y="2145045"/>
              <a:ext cx="145019" cy="169500"/>
            </a:xfrm>
            <a:custGeom>
              <a:avLst/>
              <a:gdLst/>
              <a:ahLst/>
              <a:cxnLst/>
              <a:rect l="l" t="t" r="r" b="b"/>
              <a:pathLst>
                <a:path w="9075" h="10607" extrusionOk="0">
                  <a:moveTo>
                    <a:pt x="0" y="0"/>
                  </a:moveTo>
                  <a:cubicBezTo>
                    <a:pt x="41" y="202"/>
                    <a:pt x="807" y="3791"/>
                    <a:pt x="2098" y="5767"/>
                  </a:cubicBezTo>
                  <a:cubicBezTo>
                    <a:pt x="2985" y="7139"/>
                    <a:pt x="5122" y="8873"/>
                    <a:pt x="6453" y="9841"/>
                  </a:cubicBezTo>
                  <a:cubicBezTo>
                    <a:pt x="7058" y="10325"/>
                    <a:pt x="7502" y="10607"/>
                    <a:pt x="7502" y="10607"/>
                  </a:cubicBezTo>
                  <a:lnTo>
                    <a:pt x="9075" y="7784"/>
                  </a:lnTo>
                  <a:lnTo>
                    <a:pt x="9075" y="7623"/>
                  </a:lnTo>
                  <a:cubicBezTo>
                    <a:pt x="9075" y="7623"/>
                    <a:pt x="9034" y="7623"/>
                    <a:pt x="9034" y="7542"/>
                  </a:cubicBezTo>
                  <a:cubicBezTo>
                    <a:pt x="8833" y="7260"/>
                    <a:pt x="8066" y="6171"/>
                    <a:pt x="7179" y="5848"/>
                  </a:cubicBezTo>
                  <a:cubicBezTo>
                    <a:pt x="6130" y="5485"/>
                    <a:pt x="5929" y="3993"/>
                    <a:pt x="5606" y="2662"/>
                  </a:cubicBezTo>
                  <a:cubicBezTo>
                    <a:pt x="5400" y="1839"/>
                    <a:pt x="5031" y="1459"/>
                    <a:pt x="4716" y="1459"/>
                  </a:cubicBezTo>
                  <a:cubicBezTo>
                    <a:pt x="4538" y="1459"/>
                    <a:pt x="4378" y="1581"/>
                    <a:pt x="4275" y="1815"/>
                  </a:cubicBezTo>
                  <a:cubicBezTo>
                    <a:pt x="3957" y="2610"/>
                    <a:pt x="4188" y="5285"/>
                    <a:pt x="4156" y="5285"/>
                  </a:cubicBezTo>
                  <a:cubicBezTo>
                    <a:pt x="4155" y="5285"/>
                    <a:pt x="4155" y="5285"/>
                    <a:pt x="4154" y="5283"/>
                  </a:cubicBezTo>
                  <a:cubicBezTo>
                    <a:pt x="4074" y="5162"/>
                    <a:pt x="202" y="242"/>
                    <a:pt x="0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33;p67">
              <a:extLst>
                <a:ext uri="{FF2B5EF4-FFF2-40B4-BE49-F238E27FC236}">
                  <a16:creationId xmlns:a16="http://schemas.microsoft.com/office/drawing/2014/main" id="{7B230634-31EA-D34F-0CA6-730C975186D1}"/>
                </a:ext>
              </a:extLst>
            </p:cNvPr>
            <p:cNvSpPr/>
            <p:nvPr/>
          </p:nvSpPr>
          <p:spPr>
            <a:xfrm>
              <a:off x="2902966" y="2250082"/>
              <a:ext cx="85078" cy="97989"/>
            </a:xfrm>
            <a:custGeom>
              <a:avLst/>
              <a:gdLst/>
              <a:ahLst/>
              <a:cxnLst/>
              <a:rect l="l" t="t" r="r" b="b"/>
              <a:pathLst>
                <a:path w="5324" h="6132" extrusionOk="0">
                  <a:moveTo>
                    <a:pt x="3065" y="1"/>
                  </a:moveTo>
                  <a:lnTo>
                    <a:pt x="0" y="4558"/>
                  </a:lnTo>
                  <a:lnTo>
                    <a:pt x="3307" y="6131"/>
                  </a:lnTo>
                  <a:lnTo>
                    <a:pt x="5324" y="9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34;p67">
              <a:extLst>
                <a:ext uri="{FF2B5EF4-FFF2-40B4-BE49-F238E27FC236}">
                  <a16:creationId xmlns:a16="http://schemas.microsoft.com/office/drawing/2014/main" id="{6CCB0A4E-71E5-4D7D-506F-2C58ED60B9C6}"/>
                </a:ext>
              </a:extLst>
            </p:cNvPr>
            <p:cNvSpPr/>
            <p:nvPr/>
          </p:nvSpPr>
          <p:spPr>
            <a:xfrm>
              <a:off x="3304463" y="3733633"/>
              <a:ext cx="131483" cy="92556"/>
            </a:xfrm>
            <a:custGeom>
              <a:avLst/>
              <a:gdLst/>
              <a:ahLst/>
              <a:cxnLst/>
              <a:rect l="l" t="t" r="r" b="b"/>
              <a:pathLst>
                <a:path w="8228" h="5792" extrusionOk="0">
                  <a:moveTo>
                    <a:pt x="6332" y="1"/>
                  </a:moveTo>
                  <a:lnTo>
                    <a:pt x="0" y="1614"/>
                  </a:lnTo>
                  <a:lnTo>
                    <a:pt x="0" y="2985"/>
                  </a:lnTo>
                  <a:cubicBezTo>
                    <a:pt x="0" y="2985"/>
                    <a:pt x="438" y="5791"/>
                    <a:pt x="3807" y="5791"/>
                  </a:cubicBezTo>
                  <a:cubicBezTo>
                    <a:pt x="3982" y="5791"/>
                    <a:pt x="4165" y="5784"/>
                    <a:pt x="4356" y="5768"/>
                  </a:cubicBezTo>
                  <a:cubicBezTo>
                    <a:pt x="8228" y="5445"/>
                    <a:pt x="6776" y="3711"/>
                    <a:pt x="6776" y="3711"/>
                  </a:cubicBezTo>
                  <a:lnTo>
                    <a:pt x="6735" y="32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5;p67">
              <a:extLst>
                <a:ext uri="{FF2B5EF4-FFF2-40B4-BE49-F238E27FC236}">
                  <a16:creationId xmlns:a16="http://schemas.microsoft.com/office/drawing/2014/main" id="{E3C760C9-76FF-5039-0DBB-1097A95BBF8E}"/>
                </a:ext>
              </a:extLst>
            </p:cNvPr>
            <p:cNvSpPr/>
            <p:nvPr/>
          </p:nvSpPr>
          <p:spPr>
            <a:xfrm>
              <a:off x="3240655" y="2665210"/>
              <a:ext cx="365431" cy="1094215"/>
            </a:xfrm>
            <a:custGeom>
              <a:avLst/>
              <a:gdLst/>
              <a:ahLst/>
              <a:cxnLst/>
              <a:rect l="l" t="t" r="r" b="b"/>
              <a:pathLst>
                <a:path w="22868" h="68474" extrusionOk="0">
                  <a:moveTo>
                    <a:pt x="5565" y="0"/>
                  </a:moveTo>
                  <a:cubicBezTo>
                    <a:pt x="3328" y="0"/>
                    <a:pt x="1618" y="1108"/>
                    <a:pt x="1090" y="4109"/>
                  </a:cubicBezTo>
                  <a:cubicBezTo>
                    <a:pt x="767" y="5883"/>
                    <a:pt x="606" y="8666"/>
                    <a:pt x="485" y="12053"/>
                  </a:cubicBezTo>
                  <a:cubicBezTo>
                    <a:pt x="1" y="30685"/>
                    <a:pt x="2300" y="68474"/>
                    <a:pt x="2300" y="68474"/>
                  </a:cubicBezTo>
                  <a:lnTo>
                    <a:pt x="11293" y="68474"/>
                  </a:lnTo>
                  <a:cubicBezTo>
                    <a:pt x="11293" y="68474"/>
                    <a:pt x="10486" y="53270"/>
                    <a:pt x="10486" y="42260"/>
                  </a:cubicBezTo>
                  <a:cubicBezTo>
                    <a:pt x="10446" y="31290"/>
                    <a:pt x="12543" y="21490"/>
                    <a:pt x="12543" y="21490"/>
                  </a:cubicBezTo>
                  <a:cubicBezTo>
                    <a:pt x="12543" y="21490"/>
                    <a:pt x="19480" y="19918"/>
                    <a:pt x="21496" y="17538"/>
                  </a:cubicBezTo>
                  <a:cubicBezTo>
                    <a:pt x="22867" y="15885"/>
                    <a:pt x="22746" y="12255"/>
                    <a:pt x="22545" y="10239"/>
                  </a:cubicBezTo>
                  <a:cubicBezTo>
                    <a:pt x="22464" y="9392"/>
                    <a:pt x="22343" y="8787"/>
                    <a:pt x="22343" y="8787"/>
                  </a:cubicBezTo>
                  <a:cubicBezTo>
                    <a:pt x="22343" y="8787"/>
                    <a:pt x="11866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36;p67">
              <a:extLst>
                <a:ext uri="{FF2B5EF4-FFF2-40B4-BE49-F238E27FC236}">
                  <a16:creationId xmlns:a16="http://schemas.microsoft.com/office/drawing/2014/main" id="{4AFE0B00-1F9F-6F66-C127-6DEE789B65D2}"/>
                </a:ext>
              </a:extLst>
            </p:cNvPr>
            <p:cNvSpPr/>
            <p:nvPr/>
          </p:nvSpPr>
          <p:spPr>
            <a:xfrm>
              <a:off x="3248390" y="2665210"/>
              <a:ext cx="352535" cy="200789"/>
            </a:xfrm>
            <a:custGeom>
              <a:avLst/>
              <a:gdLst/>
              <a:ahLst/>
              <a:cxnLst/>
              <a:rect l="l" t="t" r="r" b="b"/>
              <a:pathLst>
                <a:path w="22061" h="12565" extrusionOk="0">
                  <a:moveTo>
                    <a:pt x="5081" y="0"/>
                  </a:moveTo>
                  <a:cubicBezTo>
                    <a:pt x="2844" y="0"/>
                    <a:pt x="1134" y="1108"/>
                    <a:pt x="606" y="4109"/>
                  </a:cubicBezTo>
                  <a:cubicBezTo>
                    <a:pt x="283" y="5883"/>
                    <a:pt x="122" y="8666"/>
                    <a:pt x="1" y="12053"/>
                  </a:cubicBezTo>
                  <a:lnTo>
                    <a:pt x="1695" y="12376"/>
                  </a:lnTo>
                  <a:cubicBezTo>
                    <a:pt x="1695" y="12376"/>
                    <a:pt x="2914" y="12565"/>
                    <a:pt x="5249" y="12565"/>
                  </a:cubicBezTo>
                  <a:cubicBezTo>
                    <a:pt x="8626" y="12565"/>
                    <a:pt x="14335" y="12170"/>
                    <a:pt x="22061" y="10239"/>
                  </a:cubicBezTo>
                  <a:cubicBezTo>
                    <a:pt x="21980" y="9392"/>
                    <a:pt x="21859" y="8787"/>
                    <a:pt x="21859" y="8787"/>
                  </a:cubicBezTo>
                  <a:cubicBezTo>
                    <a:pt x="21859" y="8787"/>
                    <a:pt x="11382" y="0"/>
                    <a:pt x="508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37;p67">
              <a:extLst>
                <a:ext uri="{FF2B5EF4-FFF2-40B4-BE49-F238E27FC236}">
                  <a16:creationId xmlns:a16="http://schemas.microsoft.com/office/drawing/2014/main" id="{AB5FE7D7-3261-FE22-C4A4-748A354EF979}"/>
                </a:ext>
              </a:extLst>
            </p:cNvPr>
            <p:cNvSpPr/>
            <p:nvPr/>
          </p:nvSpPr>
          <p:spPr>
            <a:xfrm>
              <a:off x="3397915" y="2019634"/>
              <a:ext cx="162421" cy="44217"/>
            </a:xfrm>
            <a:custGeom>
              <a:avLst/>
              <a:gdLst/>
              <a:ahLst/>
              <a:cxnLst/>
              <a:rect l="l" t="t" r="r" b="b"/>
              <a:pathLst>
                <a:path w="10164" h="2767" extrusionOk="0">
                  <a:moveTo>
                    <a:pt x="8552" y="1"/>
                  </a:moveTo>
                  <a:cubicBezTo>
                    <a:pt x="6818" y="1"/>
                    <a:pt x="3751" y="511"/>
                    <a:pt x="2178" y="831"/>
                  </a:cubicBezTo>
                  <a:cubicBezTo>
                    <a:pt x="0" y="1315"/>
                    <a:pt x="766" y="2767"/>
                    <a:pt x="766" y="2767"/>
                  </a:cubicBezTo>
                  <a:lnTo>
                    <a:pt x="9800" y="2767"/>
                  </a:lnTo>
                  <a:cubicBezTo>
                    <a:pt x="9800" y="2767"/>
                    <a:pt x="10163" y="912"/>
                    <a:pt x="9800" y="266"/>
                  </a:cubicBezTo>
                  <a:cubicBezTo>
                    <a:pt x="9688" y="76"/>
                    <a:pt x="9219" y="1"/>
                    <a:pt x="8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38;p67">
              <a:extLst>
                <a:ext uri="{FF2B5EF4-FFF2-40B4-BE49-F238E27FC236}">
                  <a16:creationId xmlns:a16="http://schemas.microsoft.com/office/drawing/2014/main" id="{4290E747-7D55-70DA-41E3-C7F8E89B41E6}"/>
                </a:ext>
              </a:extLst>
            </p:cNvPr>
            <p:cNvSpPr/>
            <p:nvPr/>
          </p:nvSpPr>
          <p:spPr>
            <a:xfrm>
              <a:off x="3566120" y="2058689"/>
              <a:ext cx="290660" cy="493670"/>
            </a:xfrm>
            <a:custGeom>
              <a:avLst/>
              <a:gdLst/>
              <a:ahLst/>
              <a:cxnLst/>
              <a:rect l="l" t="t" r="r" b="b"/>
              <a:pathLst>
                <a:path w="18189" h="30893" extrusionOk="0">
                  <a:moveTo>
                    <a:pt x="0" y="0"/>
                  </a:moveTo>
                  <a:lnTo>
                    <a:pt x="4436" y="15446"/>
                  </a:lnTo>
                  <a:cubicBezTo>
                    <a:pt x="4436" y="15446"/>
                    <a:pt x="7461" y="18431"/>
                    <a:pt x="7864" y="20044"/>
                  </a:cubicBezTo>
                  <a:cubicBezTo>
                    <a:pt x="8268" y="21617"/>
                    <a:pt x="4880" y="24077"/>
                    <a:pt x="4880" y="24077"/>
                  </a:cubicBezTo>
                  <a:lnTo>
                    <a:pt x="9074" y="28715"/>
                  </a:lnTo>
                  <a:lnTo>
                    <a:pt x="11050" y="30892"/>
                  </a:lnTo>
                  <a:cubicBezTo>
                    <a:pt x="11050" y="30892"/>
                    <a:pt x="16979" y="25488"/>
                    <a:pt x="17664" y="21375"/>
                  </a:cubicBezTo>
                  <a:cubicBezTo>
                    <a:pt x="18188" y="18068"/>
                    <a:pt x="17503" y="15971"/>
                    <a:pt x="14156" y="11978"/>
                  </a:cubicBezTo>
                  <a:cubicBezTo>
                    <a:pt x="13309" y="11010"/>
                    <a:pt x="12341" y="9921"/>
                    <a:pt x="11171" y="8671"/>
                  </a:cubicBezTo>
                  <a:cubicBezTo>
                    <a:pt x="5203" y="23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39;p67">
              <a:extLst>
                <a:ext uri="{FF2B5EF4-FFF2-40B4-BE49-F238E27FC236}">
                  <a16:creationId xmlns:a16="http://schemas.microsoft.com/office/drawing/2014/main" id="{9B957E64-FCE1-E223-62F6-8E7AB6BB92E6}"/>
                </a:ext>
              </a:extLst>
            </p:cNvPr>
            <p:cNvSpPr/>
            <p:nvPr/>
          </p:nvSpPr>
          <p:spPr>
            <a:xfrm>
              <a:off x="3240016" y="2051195"/>
              <a:ext cx="434384" cy="773768"/>
            </a:xfrm>
            <a:custGeom>
              <a:avLst/>
              <a:gdLst/>
              <a:ahLst/>
              <a:cxnLst/>
              <a:rect l="l" t="t" r="r" b="b"/>
              <a:pathLst>
                <a:path w="27183" h="48421" extrusionOk="0">
                  <a:moveTo>
                    <a:pt x="17099" y="1"/>
                  </a:moveTo>
                  <a:cubicBezTo>
                    <a:pt x="9807" y="1"/>
                    <a:pt x="6332" y="2607"/>
                    <a:pt x="6332" y="2607"/>
                  </a:cubicBezTo>
                  <a:cubicBezTo>
                    <a:pt x="6332" y="2607"/>
                    <a:pt x="4759" y="13617"/>
                    <a:pt x="3791" y="20674"/>
                  </a:cubicBezTo>
                  <a:cubicBezTo>
                    <a:pt x="3711" y="21118"/>
                    <a:pt x="3670" y="21642"/>
                    <a:pt x="3590" y="22166"/>
                  </a:cubicBezTo>
                  <a:cubicBezTo>
                    <a:pt x="2824" y="27691"/>
                    <a:pt x="1412" y="37653"/>
                    <a:pt x="605" y="43299"/>
                  </a:cubicBezTo>
                  <a:cubicBezTo>
                    <a:pt x="243" y="45759"/>
                    <a:pt x="41" y="47412"/>
                    <a:pt x="1" y="47574"/>
                  </a:cubicBezTo>
                  <a:cubicBezTo>
                    <a:pt x="1886" y="48387"/>
                    <a:pt x="4415" y="48421"/>
                    <a:pt x="4824" y="48421"/>
                  </a:cubicBezTo>
                  <a:cubicBezTo>
                    <a:pt x="4861" y="48421"/>
                    <a:pt x="4880" y="48421"/>
                    <a:pt x="4880" y="48421"/>
                  </a:cubicBezTo>
                  <a:cubicBezTo>
                    <a:pt x="6453" y="48380"/>
                    <a:pt x="19923" y="47735"/>
                    <a:pt x="22383" y="47211"/>
                  </a:cubicBezTo>
                  <a:cubicBezTo>
                    <a:pt x="23230" y="47049"/>
                    <a:pt x="23795" y="46364"/>
                    <a:pt x="24198" y="45517"/>
                  </a:cubicBezTo>
                  <a:cubicBezTo>
                    <a:pt x="25045" y="43823"/>
                    <a:pt x="25166" y="41524"/>
                    <a:pt x="25166" y="41524"/>
                  </a:cubicBezTo>
                  <a:cubicBezTo>
                    <a:pt x="25166" y="41524"/>
                    <a:pt x="25247" y="40637"/>
                    <a:pt x="25368" y="39105"/>
                  </a:cubicBezTo>
                  <a:cubicBezTo>
                    <a:pt x="25932" y="32168"/>
                    <a:pt x="27182" y="12165"/>
                    <a:pt x="23754" y="3817"/>
                  </a:cubicBezTo>
                  <a:cubicBezTo>
                    <a:pt x="22827" y="1598"/>
                    <a:pt x="20730" y="147"/>
                    <a:pt x="18350" y="26"/>
                  </a:cubicBezTo>
                  <a:cubicBezTo>
                    <a:pt x="17922" y="9"/>
                    <a:pt x="17505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40;p67">
              <a:extLst>
                <a:ext uri="{FF2B5EF4-FFF2-40B4-BE49-F238E27FC236}">
                  <a16:creationId xmlns:a16="http://schemas.microsoft.com/office/drawing/2014/main" id="{74794044-D95F-FDA6-5F96-33FF930F46D8}"/>
                </a:ext>
              </a:extLst>
            </p:cNvPr>
            <p:cNvSpPr/>
            <p:nvPr/>
          </p:nvSpPr>
          <p:spPr>
            <a:xfrm>
              <a:off x="2928742" y="2085887"/>
              <a:ext cx="519446" cy="379078"/>
            </a:xfrm>
            <a:custGeom>
              <a:avLst/>
              <a:gdLst/>
              <a:ahLst/>
              <a:cxnLst/>
              <a:rect l="l" t="t" r="r" b="b"/>
              <a:pathLst>
                <a:path w="32506" h="23722" extrusionOk="0">
                  <a:moveTo>
                    <a:pt x="28287" y="1"/>
                  </a:moveTo>
                  <a:cubicBezTo>
                    <a:pt x="27577" y="1"/>
                    <a:pt x="26756" y="135"/>
                    <a:pt x="25811" y="436"/>
                  </a:cubicBezTo>
                  <a:cubicBezTo>
                    <a:pt x="25811" y="436"/>
                    <a:pt x="18118" y="13809"/>
                    <a:pt x="13253" y="13809"/>
                  </a:cubicBezTo>
                  <a:cubicBezTo>
                    <a:pt x="12965" y="13809"/>
                    <a:pt x="12688" y="13763"/>
                    <a:pt x="12422" y="13664"/>
                  </a:cubicBezTo>
                  <a:cubicBezTo>
                    <a:pt x="7663" y="11889"/>
                    <a:pt x="3872" y="10236"/>
                    <a:pt x="3872" y="10236"/>
                  </a:cubicBezTo>
                  <a:lnTo>
                    <a:pt x="525" y="15841"/>
                  </a:lnTo>
                  <a:lnTo>
                    <a:pt x="1" y="16729"/>
                  </a:lnTo>
                  <a:cubicBezTo>
                    <a:pt x="1" y="16729"/>
                    <a:pt x="9683" y="23721"/>
                    <a:pt x="15819" y="23721"/>
                  </a:cubicBezTo>
                  <a:cubicBezTo>
                    <a:pt x="16610" y="23721"/>
                    <a:pt x="17342" y="23605"/>
                    <a:pt x="17987" y="23343"/>
                  </a:cubicBezTo>
                  <a:cubicBezTo>
                    <a:pt x="19439" y="22778"/>
                    <a:pt x="21052" y="21528"/>
                    <a:pt x="22666" y="20036"/>
                  </a:cubicBezTo>
                  <a:cubicBezTo>
                    <a:pt x="22666" y="20036"/>
                    <a:pt x="22706" y="19995"/>
                    <a:pt x="22706" y="19995"/>
                  </a:cubicBezTo>
                  <a:cubicBezTo>
                    <a:pt x="25690" y="17213"/>
                    <a:pt x="28675" y="13462"/>
                    <a:pt x="30368" y="11204"/>
                  </a:cubicBezTo>
                  <a:cubicBezTo>
                    <a:pt x="31498" y="9631"/>
                    <a:pt x="32506" y="7372"/>
                    <a:pt x="32506" y="5437"/>
                  </a:cubicBezTo>
                  <a:cubicBezTo>
                    <a:pt x="32506" y="2882"/>
                    <a:pt x="31578" y="1"/>
                    <a:pt x="2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41;p67">
              <a:extLst>
                <a:ext uri="{FF2B5EF4-FFF2-40B4-BE49-F238E27FC236}">
                  <a16:creationId xmlns:a16="http://schemas.microsoft.com/office/drawing/2014/main" id="{4EC33D72-6B5F-A53B-3002-A86112D9E8DC}"/>
                </a:ext>
              </a:extLst>
            </p:cNvPr>
            <p:cNvSpPr/>
            <p:nvPr/>
          </p:nvSpPr>
          <p:spPr>
            <a:xfrm>
              <a:off x="3151087" y="3778649"/>
              <a:ext cx="279698" cy="125139"/>
            </a:xfrm>
            <a:custGeom>
              <a:avLst/>
              <a:gdLst/>
              <a:ahLst/>
              <a:cxnLst/>
              <a:rect l="l" t="t" r="r" b="b"/>
              <a:pathLst>
                <a:path w="17503" h="7831" extrusionOk="0">
                  <a:moveTo>
                    <a:pt x="9650" y="1"/>
                  </a:moveTo>
                  <a:cubicBezTo>
                    <a:pt x="9081" y="1"/>
                    <a:pt x="8711" y="450"/>
                    <a:pt x="8711" y="450"/>
                  </a:cubicBezTo>
                  <a:cubicBezTo>
                    <a:pt x="8631" y="2104"/>
                    <a:pt x="1654" y="4886"/>
                    <a:pt x="847" y="6016"/>
                  </a:cubicBezTo>
                  <a:cubicBezTo>
                    <a:pt x="0" y="7185"/>
                    <a:pt x="4194" y="7830"/>
                    <a:pt x="6574" y="7830"/>
                  </a:cubicBezTo>
                  <a:cubicBezTo>
                    <a:pt x="8953" y="7830"/>
                    <a:pt x="13752" y="6822"/>
                    <a:pt x="15486" y="6822"/>
                  </a:cubicBezTo>
                  <a:cubicBezTo>
                    <a:pt x="17221" y="6822"/>
                    <a:pt x="17503" y="5209"/>
                    <a:pt x="17503" y="5209"/>
                  </a:cubicBezTo>
                  <a:lnTo>
                    <a:pt x="17261" y="1983"/>
                  </a:lnTo>
                  <a:cubicBezTo>
                    <a:pt x="17180" y="1337"/>
                    <a:pt x="16656" y="854"/>
                    <a:pt x="16051" y="854"/>
                  </a:cubicBezTo>
                  <a:cubicBezTo>
                    <a:pt x="14035" y="854"/>
                    <a:pt x="10687" y="370"/>
                    <a:pt x="10082" y="87"/>
                  </a:cubicBezTo>
                  <a:cubicBezTo>
                    <a:pt x="9929" y="26"/>
                    <a:pt x="9784" y="1"/>
                    <a:pt x="9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42;p67">
              <a:extLst>
                <a:ext uri="{FF2B5EF4-FFF2-40B4-BE49-F238E27FC236}">
                  <a16:creationId xmlns:a16="http://schemas.microsoft.com/office/drawing/2014/main" id="{D3EB6AEB-18F3-8594-98BE-9FBFFA88322A}"/>
                </a:ext>
              </a:extLst>
            </p:cNvPr>
            <p:cNvSpPr/>
            <p:nvPr/>
          </p:nvSpPr>
          <p:spPr>
            <a:xfrm>
              <a:off x="2928742" y="2339027"/>
              <a:ext cx="362203" cy="125938"/>
            </a:xfrm>
            <a:custGeom>
              <a:avLst/>
              <a:gdLst/>
              <a:ahLst/>
              <a:cxnLst/>
              <a:rect l="l" t="t" r="r" b="b"/>
              <a:pathLst>
                <a:path w="22666" h="7881" extrusionOk="0">
                  <a:moveTo>
                    <a:pt x="525" y="0"/>
                  </a:moveTo>
                  <a:lnTo>
                    <a:pt x="1" y="888"/>
                  </a:lnTo>
                  <a:cubicBezTo>
                    <a:pt x="1" y="888"/>
                    <a:pt x="9683" y="7880"/>
                    <a:pt x="15819" y="7880"/>
                  </a:cubicBezTo>
                  <a:cubicBezTo>
                    <a:pt x="16610" y="7880"/>
                    <a:pt x="17342" y="7764"/>
                    <a:pt x="17987" y="7502"/>
                  </a:cubicBezTo>
                  <a:cubicBezTo>
                    <a:pt x="19439" y="6937"/>
                    <a:pt x="21052" y="5687"/>
                    <a:pt x="22666" y="4195"/>
                  </a:cubicBezTo>
                  <a:lnTo>
                    <a:pt x="22666" y="4195"/>
                  </a:lnTo>
                  <a:cubicBezTo>
                    <a:pt x="22334" y="4460"/>
                    <a:pt x="20503" y="5870"/>
                    <a:pt x="16298" y="5870"/>
                  </a:cubicBezTo>
                  <a:cubicBezTo>
                    <a:pt x="15389" y="5870"/>
                    <a:pt x="14369" y="5804"/>
                    <a:pt x="13229" y="5646"/>
                  </a:cubicBezTo>
                  <a:cubicBezTo>
                    <a:pt x="6211" y="4759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43;p67">
              <a:extLst>
                <a:ext uri="{FF2B5EF4-FFF2-40B4-BE49-F238E27FC236}">
                  <a16:creationId xmlns:a16="http://schemas.microsoft.com/office/drawing/2014/main" id="{804AC30A-227D-31A6-D110-7FC231469658}"/>
                </a:ext>
              </a:extLst>
            </p:cNvPr>
            <p:cNvSpPr/>
            <p:nvPr/>
          </p:nvSpPr>
          <p:spPr>
            <a:xfrm>
              <a:off x="3711123" y="2250082"/>
              <a:ext cx="145658" cy="302278"/>
            </a:xfrm>
            <a:custGeom>
              <a:avLst/>
              <a:gdLst/>
              <a:ahLst/>
              <a:cxnLst/>
              <a:rect l="l" t="t" r="r" b="b"/>
              <a:pathLst>
                <a:path w="9115" h="18916" extrusionOk="0">
                  <a:moveTo>
                    <a:pt x="5082" y="1"/>
                  </a:moveTo>
                  <a:cubicBezTo>
                    <a:pt x="5243" y="324"/>
                    <a:pt x="8832" y="7099"/>
                    <a:pt x="5082" y="11414"/>
                  </a:cubicBezTo>
                  <a:cubicBezTo>
                    <a:pt x="2984" y="13794"/>
                    <a:pt x="1210" y="15608"/>
                    <a:pt x="0" y="16738"/>
                  </a:cubicBezTo>
                  <a:lnTo>
                    <a:pt x="1976" y="18915"/>
                  </a:lnTo>
                  <a:cubicBezTo>
                    <a:pt x="1976" y="18915"/>
                    <a:pt x="7905" y="13511"/>
                    <a:pt x="8590" y="9398"/>
                  </a:cubicBezTo>
                  <a:cubicBezTo>
                    <a:pt x="9114" y="6091"/>
                    <a:pt x="8429" y="3994"/>
                    <a:pt x="508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44;p67">
              <a:extLst>
                <a:ext uri="{FF2B5EF4-FFF2-40B4-BE49-F238E27FC236}">
                  <a16:creationId xmlns:a16="http://schemas.microsoft.com/office/drawing/2014/main" id="{B71A8CE1-C7FD-AB0E-9CD7-CB5EF9CEB824}"/>
                </a:ext>
              </a:extLst>
            </p:cNvPr>
            <p:cNvSpPr/>
            <p:nvPr/>
          </p:nvSpPr>
          <p:spPr>
            <a:xfrm>
              <a:off x="3316065" y="1773830"/>
              <a:ext cx="146952" cy="108808"/>
            </a:xfrm>
            <a:custGeom>
              <a:avLst/>
              <a:gdLst/>
              <a:ahLst/>
              <a:cxnLst/>
              <a:rect l="l" t="t" r="r" b="b"/>
              <a:pathLst>
                <a:path w="9196" h="6809" extrusionOk="0">
                  <a:moveTo>
                    <a:pt x="2420" y="1"/>
                  </a:moveTo>
                  <a:cubicBezTo>
                    <a:pt x="1291" y="606"/>
                    <a:pt x="525" y="1654"/>
                    <a:pt x="0" y="2945"/>
                  </a:cubicBezTo>
                  <a:cubicBezTo>
                    <a:pt x="0" y="2945"/>
                    <a:pt x="2026" y="3477"/>
                    <a:pt x="3791" y="3477"/>
                  </a:cubicBezTo>
                  <a:cubicBezTo>
                    <a:pt x="4253" y="3477"/>
                    <a:pt x="4697" y="3440"/>
                    <a:pt x="5082" y="3348"/>
                  </a:cubicBezTo>
                  <a:cubicBezTo>
                    <a:pt x="5082" y="3348"/>
                    <a:pt x="5929" y="6090"/>
                    <a:pt x="7018" y="6736"/>
                  </a:cubicBezTo>
                  <a:cubicBezTo>
                    <a:pt x="7104" y="6785"/>
                    <a:pt x="7186" y="6808"/>
                    <a:pt x="7265" y="6808"/>
                  </a:cubicBezTo>
                  <a:cubicBezTo>
                    <a:pt x="8149" y="6808"/>
                    <a:pt x="8590" y="3953"/>
                    <a:pt x="8590" y="3953"/>
                  </a:cubicBezTo>
                  <a:cubicBezTo>
                    <a:pt x="8590" y="3953"/>
                    <a:pt x="9074" y="2380"/>
                    <a:pt x="9155" y="1533"/>
                  </a:cubicBezTo>
                  <a:cubicBezTo>
                    <a:pt x="9195" y="1251"/>
                    <a:pt x="9155" y="1049"/>
                    <a:pt x="9074" y="1009"/>
                  </a:cubicBezTo>
                  <a:cubicBezTo>
                    <a:pt x="8994" y="969"/>
                    <a:pt x="8711" y="888"/>
                    <a:pt x="8348" y="807"/>
                  </a:cubicBezTo>
                  <a:cubicBezTo>
                    <a:pt x="7139" y="525"/>
                    <a:pt x="4921" y="122"/>
                    <a:pt x="4558" y="81"/>
                  </a:cubicBezTo>
                  <a:cubicBezTo>
                    <a:pt x="4356" y="1"/>
                    <a:pt x="3307" y="1"/>
                    <a:pt x="2420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45;p67">
              <a:extLst>
                <a:ext uri="{FF2B5EF4-FFF2-40B4-BE49-F238E27FC236}">
                  <a16:creationId xmlns:a16="http://schemas.microsoft.com/office/drawing/2014/main" id="{06406AE0-FC71-28E2-34CD-52DD42A9B1BE}"/>
                </a:ext>
              </a:extLst>
            </p:cNvPr>
            <p:cNvSpPr/>
            <p:nvPr/>
          </p:nvSpPr>
          <p:spPr>
            <a:xfrm>
              <a:off x="3213106" y="1631272"/>
              <a:ext cx="363976" cy="339783"/>
            </a:xfrm>
            <a:custGeom>
              <a:avLst/>
              <a:gdLst/>
              <a:ahLst/>
              <a:cxnLst/>
              <a:rect l="l" t="t" r="r" b="b"/>
              <a:pathLst>
                <a:path w="22777" h="21263" extrusionOk="0">
                  <a:moveTo>
                    <a:pt x="10217" y="1"/>
                  </a:moveTo>
                  <a:cubicBezTo>
                    <a:pt x="8769" y="1"/>
                    <a:pt x="8950" y="3347"/>
                    <a:pt x="8984" y="3760"/>
                  </a:cubicBezTo>
                  <a:cubicBezTo>
                    <a:pt x="8910" y="3353"/>
                    <a:pt x="8327" y="334"/>
                    <a:pt x="6023" y="334"/>
                  </a:cubicBezTo>
                  <a:cubicBezTo>
                    <a:pt x="5814" y="334"/>
                    <a:pt x="5592" y="359"/>
                    <a:pt x="5354" y="412"/>
                  </a:cubicBezTo>
                  <a:cubicBezTo>
                    <a:pt x="2330" y="1058"/>
                    <a:pt x="5072" y="5292"/>
                    <a:pt x="5153" y="5655"/>
                  </a:cubicBezTo>
                  <a:cubicBezTo>
                    <a:pt x="5164" y="5702"/>
                    <a:pt x="5153" y="5723"/>
                    <a:pt x="5120" y="5723"/>
                  </a:cubicBezTo>
                  <a:cubicBezTo>
                    <a:pt x="4923" y="5723"/>
                    <a:pt x="3941" y="4969"/>
                    <a:pt x="2249" y="4244"/>
                  </a:cubicBezTo>
                  <a:cubicBezTo>
                    <a:pt x="1988" y="4135"/>
                    <a:pt x="1744" y="4084"/>
                    <a:pt x="1524" y="4084"/>
                  </a:cubicBezTo>
                  <a:cubicBezTo>
                    <a:pt x="517" y="4084"/>
                    <a:pt x="0" y="5156"/>
                    <a:pt x="596" y="6744"/>
                  </a:cubicBezTo>
                  <a:cubicBezTo>
                    <a:pt x="878" y="7430"/>
                    <a:pt x="1402" y="8277"/>
                    <a:pt x="2249" y="9164"/>
                  </a:cubicBezTo>
                  <a:cubicBezTo>
                    <a:pt x="4266" y="11315"/>
                    <a:pt x="8200" y="11673"/>
                    <a:pt x="10599" y="11673"/>
                  </a:cubicBezTo>
                  <a:cubicBezTo>
                    <a:pt x="11798" y="11673"/>
                    <a:pt x="12614" y="11584"/>
                    <a:pt x="12614" y="11584"/>
                  </a:cubicBezTo>
                  <a:lnTo>
                    <a:pt x="12614" y="11584"/>
                  </a:lnTo>
                  <a:cubicBezTo>
                    <a:pt x="12614" y="11584"/>
                    <a:pt x="12291" y="12632"/>
                    <a:pt x="12896" y="13761"/>
                  </a:cubicBezTo>
                  <a:cubicBezTo>
                    <a:pt x="13501" y="14890"/>
                    <a:pt x="13824" y="16342"/>
                    <a:pt x="13824" y="16342"/>
                  </a:cubicBezTo>
                  <a:lnTo>
                    <a:pt x="13824" y="16665"/>
                  </a:lnTo>
                  <a:cubicBezTo>
                    <a:pt x="14267" y="20779"/>
                    <a:pt x="17332" y="21262"/>
                    <a:pt x="18139" y="21262"/>
                  </a:cubicBezTo>
                  <a:cubicBezTo>
                    <a:pt x="19349" y="21222"/>
                    <a:pt x="21405" y="20658"/>
                    <a:pt x="22535" y="15011"/>
                  </a:cubicBezTo>
                  <a:cubicBezTo>
                    <a:pt x="22777" y="13882"/>
                    <a:pt x="22777" y="12914"/>
                    <a:pt x="22575" y="12067"/>
                  </a:cubicBezTo>
                  <a:cubicBezTo>
                    <a:pt x="21809" y="8841"/>
                    <a:pt x="18381" y="7793"/>
                    <a:pt x="16082" y="6946"/>
                  </a:cubicBezTo>
                  <a:cubicBezTo>
                    <a:pt x="13178" y="5897"/>
                    <a:pt x="13622" y="1985"/>
                    <a:pt x="11122" y="332"/>
                  </a:cubicBezTo>
                  <a:cubicBezTo>
                    <a:pt x="10766" y="100"/>
                    <a:pt x="10467" y="1"/>
                    <a:pt x="10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46;p67">
              <a:extLst>
                <a:ext uri="{FF2B5EF4-FFF2-40B4-BE49-F238E27FC236}">
                  <a16:creationId xmlns:a16="http://schemas.microsoft.com/office/drawing/2014/main" id="{A3A65D53-D5AC-2A85-A726-12158496C35A}"/>
                </a:ext>
              </a:extLst>
            </p:cNvPr>
            <p:cNvSpPr/>
            <p:nvPr/>
          </p:nvSpPr>
          <p:spPr>
            <a:xfrm>
              <a:off x="3418529" y="1871787"/>
              <a:ext cx="63169" cy="63185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7" y="1"/>
                  </a:moveTo>
                  <a:cubicBezTo>
                    <a:pt x="888" y="1"/>
                    <a:pt x="1" y="888"/>
                    <a:pt x="1" y="1977"/>
                  </a:cubicBezTo>
                  <a:cubicBezTo>
                    <a:pt x="1" y="3066"/>
                    <a:pt x="888" y="3953"/>
                    <a:pt x="1977" y="3953"/>
                  </a:cubicBezTo>
                  <a:cubicBezTo>
                    <a:pt x="3066" y="3953"/>
                    <a:pt x="3953" y="3066"/>
                    <a:pt x="3953" y="1977"/>
                  </a:cubicBezTo>
                  <a:cubicBezTo>
                    <a:pt x="3953" y="888"/>
                    <a:pt x="3066" y="1"/>
                    <a:pt x="1977" y="1"/>
                  </a:cubicBezTo>
                  <a:close/>
                </a:path>
              </a:pathLst>
            </a:custGeom>
            <a:solidFill>
              <a:srgbClr val="FF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516</TotalTime>
  <Words>452</Words>
  <Application>Microsoft Office PowerPoint</Application>
  <PresentationFormat>On-screen Show (16:9)</PresentationFormat>
  <Paragraphs>57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Bahnschrift Condensed</vt:lpstr>
      <vt:lpstr>Arial</vt:lpstr>
      <vt:lpstr>Barlow Semi Condensed Medium</vt:lpstr>
      <vt:lpstr>Arial</vt:lpstr>
      <vt:lpstr>Barlow Semi Condensed</vt:lpstr>
      <vt:lpstr>Montserrat ExtraBold</vt:lpstr>
      <vt:lpstr>Awesome Augmented Reality App Pitch Deck by Slidesgo</vt:lpstr>
      <vt:lpstr>Image Captioning Project</vt:lpstr>
      <vt:lpstr>What is image captioning ?</vt:lpstr>
      <vt:lpstr>Examples</vt:lpstr>
      <vt:lpstr>Data Gathering</vt:lpstr>
      <vt:lpstr>Dataset</vt:lpstr>
      <vt:lpstr>Pre-processing the data :</vt:lpstr>
      <vt:lpstr>Image model</vt:lpstr>
      <vt:lpstr>Transfer Learning</vt:lpstr>
      <vt:lpstr>Captioning model</vt:lpstr>
      <vt:lpstr>Hyperparameters used during training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Project</dc:title>
  <dc:creator>Sahil Bhaidkar</dc:creator>
  <cp:lastModifiedBy>Sahil Bhaidkar</cp:lastModifiedBy>
  <cp:revision>74</cp:revision>
  <dcterms:modified xsi:type="dcterms:W3CDTF">2022-07-25T13:19:06Z</dcterms:modified>
</cp:coreProperties>
</file>