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AB1A-0B90-4DDD-8A17-1A5C5F6BB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9260C-6B26-48C2-BC56-3A350793D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1874D-202F-44F7-80B7-C4182BA7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067-B272-46F2-ADD6-ED0FE164F6F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7F9F3-B778-488F-9E75-E2A72F45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BD51-8E03-4DAA-8357-EB313805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8C4B-09F8-4BEE-8021-ABE42E678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4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C87D-1ABA-49A2-840E-A6556E4E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0A911-C8D3-4FB9-9F2B-9B77759C9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9D224-9A8F-44B0-9F9B-7D69D0A5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067-B272-46F2-ADD6-ED0FE164F6F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197A7-FA2A-4CB2-B984-FACFFA80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9D2B-901F-4AE5-B4AD-E16035E9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8C4B-09F8-4BEE-8021-ABE42E678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58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6064B-4A0E-40B9-B380-DE4088737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BB366-1EA9-447C-974F-44EBE0577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04486-FCAC-4DD4-BCB2-EF19F7A4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067-B272-46F2-ADD6-ED0FE164F6F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2ED1-F797-406E-B9C6-B104F25A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6F5B-3AAB-437F-AFA1-918FD1C7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8C4B-09F8-4BEE-8021-ABE42E678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47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2499-09B7-4A0A-B220-16222A03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546C0-58A0-417B-A639-2A20ACB50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CAC80-CD53-4674-B83E-EAC75B78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067-B272-46F2-ADD6-ED0FE164F6F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CF5D-9151-4124-8F9D-2AAD00AD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2277-E6C6-41BC-825E-BF21F0D4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8C4B-09F8-4BEE-8021-ABE42E678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95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7C28-11D6-404E-B2E0-D2C8707D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8F9E2-506B-4D32-8C43-F02076140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A797D-E7EC-4856-BB51-E75EC159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067-B272-46F2-ADD6-ED0FE164F6F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75496-2FF3-463B-96C9-1E51AB02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B3F1A-CD57-471E-BA30-8FA3EACF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8C4B-09F8-4BEE-8021-ABE42E678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93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48B4-24C4-46D3-A3AF-9FA67573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7FD57-825D-439A-A5DD-208114A65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4D339-A915-4DF1-97C3-0E67F9AED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912F6-646C-49E2-A1D7-F7EF4C20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067-B272-46F2-ADD6-ED0FE164F6F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05638-3832-420F-A4D4-D9AB3BF1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C956F-ABD4-4D24-9107-A7455135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8C4B-09F8-4BEE-8021-ABE42E678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82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DE65-C71F-4E98-9B15-052808A5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2BBF1-227E-4B45-90F1-7E67CE70D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A3BA4-0C1F-46BF-B18F-EF50C0302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DD769-8690-42C2-B9BB-55AE62414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7D3D3-8A65-4F38-8F61-250F0A538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4E1AC-C2F0-4999-B2A9-56044754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067-B272-46F2-ADD6-ED0FE164F6F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2C7E3-B14C-40BC-9CD9-20B531BF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474F3-B62B-4A8B-A387-7AD40A12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8C4B-09F8-4BEE-8021-ABE42E678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12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E84E-E9B7-48AB-8CB3-507FD4BD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16D0E-FAFD-4494-BFCF-018791F5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067-B272-46F2-ADD6-ED0FE164F6F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441DC-1787-4E32-ADF5-B6AF2F8F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C4E89-3BD6-4647-9FD7-F8EEBEEB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8C4B-09F8-4BEE-8021-ABE42E678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29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85332-0CF9-4269-A382-6E52470A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067-B272-46F2-ADD6-ED0FE164F6F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CDDF4-786A-4E5B-BF17-375FC3AB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2615F-F198-4F69-BB42-3D63A437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8C4B-09F8-4BEE-8021-ABE42E678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8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1B37-EC94-4635-BFF5-315E1428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FF9C9-5498-4D67-9673-6DB0C4F0F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2B2EA-027D-4996-B8EA-39D80DD16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933F8-5359-48D1-8F73-F415D251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067-B272-46F2-ADD6-ED0FE164F6F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8F266-EC7A-462E-8295-2A2EA5C4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26C74-9441-4904-BB09-95AA5ABA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8C4B-09F8-4BEE-8021-ABE42E678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2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8F4A-6606-492B-855D-18BA4341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0A426-BBD0-4717-9EAD-A8EFE7D14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5CA76-FAE4-488A-8547-CF3DCF74E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AE692-D6F1-404C-ADC3-E065AB4F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067-B272-46F2-ADD6-ED0FE164F6F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FA226-2512-40DC-8CE3-10C7DB8D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04DC5-D4B6-4B8F-8F0A-D38F0151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8C4B-09F8-4BEE-8021-ABE42E678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77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26D98-3199-477C-ACED-B2622905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509A0-626B-4083-8AA7-20654CE7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39FF-A950-49FA-B2B6-B2B51F07E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77067-B272-46F2-ADD6-ED0FE164F6F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D4269-D71F-4767-8D19-434594621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F9F7-7A86-4D30-8094-CB0D7CC1B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28C4B-09F8-4BEE-8021-ABE42E678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6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901F-6A85-4E3D-9EB5-A0CEA92E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557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SOLIDITY</a:t>
            </a: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r>
              <a:rPr lang="en-US" sz="1600" dirty="0">
                <a:latin typeface="Algerian" panose="04020705040A02060702" pitchFamily="82" charset="0"/>
              </a:rPr>
              <a:t>By    </a:t>
            </a:r>
            <a:r>
              <a:rPr lang="en-US" sz="1600" dirty="0" err="1">
                <a:latin typeface="Algerian" panose="04020705040A02060702" pitchFamily="82" charset="0"/>
              </a:rPr>
              <a:t>badal</a:t>
            </a:r>
            <a:r>
              <a:rPr lang="en-US" sz="1600" dirty="0">
                <a:latin typeface="Algerian" panose="04020705040A02060702" pitchFamily="82" charset="0"/>
              </a:rPr>
              <a:t> Sahil Pawan</a:t>
            </a:r>
            <a:endParaRPr lang="en-IN" sz="1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5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AB2C-BAA3-4543-AFD7-6CD3C6900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6872"/>
            <a:ext cx="9368118" cy="7064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Need of block-chain and History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B26BB-EB83-47D4-94F3-F8D4A1CA5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914402"/>
            <a:ext cx="9368118" cy="525331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Block-chain is a decentralized network on server which transfers data from one user to other user. As block-chain is the further to the all the centralized system as it nearly solves all the issues of the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 central servers systems.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The major problems are: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Decentralized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Transparent : As block-chain are public the transaction done are transparent between the users.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Secure : As a block-chain is dense network it is almost impossible to hack a network.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Immutable : As the block-chain follows the smart contract to do it’s task other sources can not chance the data within it until it has a owner access.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A block-chain contains n-number of block within It . A block has a timestamp, data , hash , pre-hash in it, the data block is the part where the smart contract is passed and a block will execute it.</a:t>
            </a:r>
            <a:endParaRPr lang="en-US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 was developed by Christian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Reitwiessner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Alex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Beregszaszi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algn="l"/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and several former Ethereum core contributors </a:t>
            </a:r>
          </a:p>
          <a:p>
            <a:pPr algn="l"/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 enable writing smart contracts on blockchain</a:t>
            </a:r>
          </a:p>
          <a:p>
            <a:pPr algn="l"/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platform.</a:t>
            </a:r>
            <a:r>
              <a:rPr lang="en-I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Solidity was initially proposed in </a:t>
            </a:r>
          </a:p>
          <a:p>
            <a:pPr algn="l"/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August 2014 by Galvin Wood.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2B886-47DC-4A01-BF9D-07C2ED9A4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391" y="4527175"/>
            <a:ext cx="4254197" cy="20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CC52-8508-4C16-AAC2-2CC206674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7099"/>
            <a:ext cx="9144000" cy="96641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About solidity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66ADE-2F04-42B0-A212-1A629EA72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333512"/>
            <a:ext cx="9296400" cy="450924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 is a language used to write a smart contract on a block in block-chain. It is similar to the C++,Python and other Object oriented programming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 it shares the features of the object oriented programming language like inheritance, function ,dynamic variable’s 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syntax of the solidity resembles to the C++ as it shows open and close parenthesis , terminating operator.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 has it’s built in compiler named as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solc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which complies the code from high level language to low level language. It’s compatible with multiple environments such windows(node.js) , macOS , Linux , and all types of terminal. To install in the node.js just simply use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install –g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solc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There is a free online environment to write a smart code on a block-chain which paying  any ethers.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5CB6C2-0947-4773-96A1-207AAD17C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3E5CAD-FEC2-4C36-BBC2-2DC0F4488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" y="167044"/>
            <a:ext cx="22442" cy="12311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8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362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Office Theme</vt:lpstr>
      <vt:lpstr>SOLIDITY  By    badal Sahil Pawan</vt:lpstr>
      <vt:lpstr>Need of block-chain and History</vt:lpstr>
      <vt:lpstr>About solidity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of block-chain and History</dc:title>
  <dc:creator>Pawan Singh</dc:creator>
  <cp:lastModifiedBy>Sahil Bhaidkar</cp:lastModifiedBy>
  <cp:revision>4</cp:revision>
  <dcterms:created xsi:type="dcterms:W3CDTF">2022-02-23T13:20:35Z</dcterms:created>
  <dcterms:modified xsi:type="dcterms:W3CDTF">2022-02-24T02:16:23Z</dcterms:modified>
</cp:coreProperties>
</file>