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542 Link State </a:t>
            </a:r>
            <a:r>
              <a:rPr lang="en-US" dirty="0" smtClean="0"/>
              <a:t>Routing 									Simulator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Name: Sahil Chalke</a:t>
            </a:r>
          </a:p>
          <a:p>
            <a:r>
              <a:rPr lang="en-IN" dirty="0" smtClean="0"/>
              <a:t>CWID : A20354354</a:t>
            </a:r>
          </a:p>
          <a:p>
            <a:r>
              <a:rPr lang="en-IN" dirty="0" smtClean="0"/>
              <a:t>Email  : schalke@hawk.iit.edu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9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Option 6: This option will enable the user to modify the link cost between the two routers.</a:t>
            </a:r>
          </a:p>
          <a:p>
            <a:r>
              <a:rPr lang="en-IN" dirty="0" smtClean="0"/>
              <a:t>The Routers should be neighbours in the topology.</a:t>
            </a:r>
          </a:p>
          <a:p>
            <a:r>
              <a:rPr lang="en-IN" dirty="0" smtClean="0"/>
              <a:t>If the routers are not the neighbours in the topology then the program will create the new link between the routers.</a:t>
            </a:r>
          </a:p>
          <a:p>
            <a:r>
              <a:rPr lang="en-IN" dirty="0" smtClean="0"/>
              <a:t>This is not acceptable as it will disturb the original topology. </a:t>
            </a:r>
          </a:p>
          <a:p>
            <a:r>
              <a:rPr lang="en-IN" dirty="0" smtClean="0"/>
              <a:t>The program will ask the user to input the 1</a:t>
            </a:r>
            <a:r>
              <a:rPr lang="en-IN" baseline="30000" dirty="0" smtClean="0"/>
              <a:t>st</a:t>
            </a:r>
            <a:r>
              <a:rPr lang="en-IN" dirty="0" smtClean="0"/>
              <a:t> router and the 2</a:t>
            </a:r>
            <a:r>
              <a:rPr lang="en-IN" baseline="30000" dirty="0" smtClean="0"/>
              <a:t>nd</a:t>
            </a:r>
            <a:r>
              <a:rPr lang="en-IN" dirty="0" smtClean="0"/>
              <a:t> router whose topology needs to be modified.</a:t>
            </a:r>
          </a:p>
          <a:p>
            <a:r>
              <a:rPr lang="en-IN" dirty="0" smtClean="0"/>
              <a:t>Then the user need input the cost which will be </a:t>
            </a:r>
            <a:r>
              <a:rPr lang="en-IN" dirty="0" err="1" smtClean="0"/>
              <a:t>modifie</a:t>
            </a:r>
            <a:r>
              <a:rPr lang="en-IN" dirty="0" smtClean="0"/>
              <a:t> between the two routers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1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program will then display the new connection table for each of the routers at one go.</a:t>
            </a:r>
          </a:p>
          <a:p>
            <a:r>
              <a:rPr lang="en-IN" dirty="0" smtClean="0"/>
              <a:t>The program will ask the user to find the new shortest path between the source and the destination router.</a:t>
            </a:r>
          </a:p>
          <a:p>
            <a:r>
              <a:rPr lang="en-IN" dirty="0" smtClean="0"/>
              <a:t>The user needs to input the appropriate data to find the new shortest path.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5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Exit the program user need to input the select option 7.</a:t>
            </a:r>
          </a:p>
          <a:p>
            <a:r>
              <a:rPr lang="en-IN" dirty="0" smtClean="0"/>
              <a:t>This will exit from the main program and the following message will be displayed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This marks the end of the program.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7" y="3128962"/>
            <a:ext cx="2867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73" y="2124973"/>
            <a:ext cx="8770039" cy="3778250"/>
          </a:xfrm>
        </p:spPr>
      </p:pic>
    </p:spTree>
    <p:extLst>
      <p:ext uri="{BB962C8B-B14F-4D97-AF65-F5344CB8AC3E}">
        <p14:creationId xmlns:p14="http://schemas.microsoft.com/office/powerpoint/2010/main" val="6197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Link State Routing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Link State Routing Protocol ?</a:t>
            </a:r>
          </a:p>
          <a:p>
            <a:r>
              <a:rPr lang="en-IN" dirty="0" smtClean="0"/>
              <a:t>How to find the shortest distance between two routers ?</a:t>
            </a:r>
          </a:p>
          <a:p>
            <a:r>
              <a:rPr lang="en-IN" dirty="0" smtClean="0"/>
              <a:t> Dijkstra’s Algorithm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2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to Run the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Copy the ProjectFinal.jar and ‘input.txt’ file into one folder.</a:t>
            </a:r>
          </a:p>
          <a:p>
            <a:r>
              <a:rPr lang="en-IN" dirty="0" smtClean="0"/>
              <a:t>In the command prompt navigate to the folder where you just copied the ProjectFinal.jar and </a:t>
            </a:r>
            <a:r>
              <a:rPr lang="en-IN" smtClean="0"/>
              <a:t>‘input.txt’ file</a:t>
            </a:r>
            <a:endParaRPr lang="en-IN" dirty="0" smtClean="0"/>
          </a:p>
          <a:p>
            <a:r>
              <a:rPr lang="en-IN" dirty="0" smtClean="0"/>
              <a:t>Type the following command in command prompt.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java –jar ProjectFinal.jar</a:t>
            </a:r>
          </a:p>
          <a:p>
            <a:r>
              <a:rPr lang="en-IN" dirty="0" smtClean="0"/>
              <a:t>The program will execute and then follow the commands as shown in command prompt.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78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Steps required to run the program 						are as follows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 following screen will be displayed in the console: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Please select the Option 1 which will load the “input.txt” file in the program and display  the topology matrix.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8022" y="2551790"/>
            <a:ext cx="5228590" cy="22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Selecting </a:t>
            </a:r>
            <a:r>
              <a:rPr lang="en-IN" dirty="0"/>
              <a:t>O</a:t>
            </a:r>
            <a:r>
              <a:rPr lang="en-IN" dirty="0" smtClean="0"/>
              <a:t>ption 2:</a:t>
            </a:r>
          </a:p>
          <a:p>
            <a:r>
              <a:rPr lang="en-IN" dirty="0" smtClean="0"/>
              <a:t>This will ask the user to input the Router number which he wants to see the connection table.</a:t>
            </a:r>
          </a:p>
          <a:p>
            <a:r>
              <a:rPr lang="en-IN" dirty="0" smtClean="0"/>
              <a:t>Suppose we input the Router number as 1 we will get the following output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64" y="3791758"/>
            <a:ext cx="40576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Option 3: To find the shortest path between the source and destination router</a:t>
            </a:r>
          </a:p>
          <a:p>
            <a:r>
              <a:rPr lang="en-IN" dirty="0" smtClean="0"/>
              <a:t>We need to enter the </a:t>
            </a:r>
            <a:r>
              <a:rPr lang="en-IN" dirty="0"/>
              <a:t>S</a:t>
            </a:r>
            <a:r>
              <a:rPr lang="en-IN" dirty="0" smtClean="0"/>
              <a:t>ource Router and the Destination Router.</a:t>
            </a:r>
          </a:p>
          <a:p>
            <a:r>
              <a:rPr lang="en-IN" dirty="0" smtClean="0"/>
              <a:t>The program will output the path between the source and destination router </a:t>
            </a:r>
          </a:p>
          <a:p>
            <a:r>
              <a:rPr lang="en-IN" dirty="0" smtClean="0"/>
              <a:t>It will also display the total cost between the source and destination router.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2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Option 4: If we need to delete the router from the topology.</a:t>
            </a:r>
          </a:p>
          <a:p>
            <a:r>
              <a:rPr lang="en-IN" dirty="0" smtClean="0"/>
              <a:t>The program will ask the user to input the router to be deleted.</a:t>
            </a:r>
          </a:p>
          <a:p>
            <a:r>
              <a:rPr lang="en-IN" dirty="0" smtClean="0"/>
              <a:t>The </a:t>
            </a:r>
            <a:r>
              <a:rPr lang="en-IN" dirty="0"/>
              <a:t>t</a:t>
            </a:r>
            <a:r>
              <a:rPr lang="en-IN" dirty="0" smtClean="0"/>
              <a:t>opology matrix will be displayed with the row and column of that particular router being made -1. This means that the router has no links in the topology.</a:t>
            </a:r>
          </a:p>
          <a:p>
            <a:r>
              <a:rPr lang="en-IN" dirty="0" smtClean="0"/>
              <a:t>Once the router is deleted the user needs to input the source and destination router to find the new shortest path.</a:t>
            </a:r>
          </a:p>
          <a:p>
            <a:r>
              <a:rPr lang="en-IN" dirty="0" smtClean="0"/>
              <a:t>The user will also get the option to display the  connection table of the routers in these two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Additional 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1. Minimum number of nodes be 8</a:t>
            </a:r>
          </a:p>
          <a:p>
            <a:pPr marL="0" indent="0">
              <a:buNone/>
            </a:pPr>
            <a:r>
              <a:rPr lang="en-IN" dirty="0" smtClean="0"/>
              <a:t>	Below is the topology matrix for 8 number of nodes.</a:t>
            </a:r>
          </a:p>
          <a:p>
            <a:pPr marL="0" indent="0">
              <a:buNone/>
            </a:pPr>
            <a:r>
              <a:rPr lang="en-IN" dirty="0"/>
              <a:t>	0 3 -1 -1 -1 -1 -1 5</a:t>
            </a:r>
          </a:p>
          <a:p>
            <a:pPr marL="0" indent="0">
              <a:buNone/>
            </a:pPr>
            <a:r>
              <a:rPr lang="en-IN" dirty="0" smtClean="0"/>
              <a:t>	3 </a:t>
            </a:r>
            <a:r>
              <a:rPr lang="en-IN" dirty="0"/>
              <a:t>0 4 -1 -1 -1 -1 2</a:t>
            </a:r>
          </a:p>
          <a:p>
            <a:pPr marL="0" indent="0">
              <a:buNone/>
            </a:pPr>
            <a:r>
              <a:rPr lang="en-IN" dirty="0" smtClean="0"/>
              <a:t>	-</a:t>
            </a:r>
            <a:r>
              <a:rPr lang="en-IN" dirty="0"/>
              <a:t>1 4 0 3 -1 -1 6 8</a:t>
            </a:r>
          </a:p>
          <a:p>
            <a:pPr marL="0" indent="0">
              <a:buNone/>
            </a:pPr>
            <a:r>
              <a:rPr lang="en-IN" dirty="0" smtClean="0"/>
              <a:t>	-</a:t>
            </a:r>
            <a:r>
              <a:rPr lang="en-IN" dirty="0"/>
              <a:t>1 -1 3 0 9 2 1 -1</a:t>
            </a:r>
          </a:p>
          <a:p>
            <a:pPr marL="0" indent="0">
              <a:buNone/>
            </a:pPr>
            <a:r>
              <a:rPr lang="en-IN" dirty="0" smtClean="0"/>
              <a:t>	-</a:t>
            </a:r>
            <a:r>
              <a:rPr lang="en-IN" dirty="0"/>
              <a:t>1 -1 -1 9 0 5 -1 -1</a:t>
            </a:r>
          </a:p>
          <a:p>
            <a:pPr marL="0" indent="0">
              <a:buNone/>
            </a:pPr>
            <a:r>
              <a:rPr lang="en-IN" dirty="0" smtClean="0"/>
              <a:t>	-</a:t>
            </a:r>
            <a:r>
              <a:rPr lang="en-IN" dirty="0"/>
              <a:t>1 -1 -1 2 5 0 2 -1</a:t>
            </a:r>
          </a:p>
          <a:p>
            <a:pPr marL="0" indent="0">
              <a:buNone/>
            </a:pPr>
            <a:r>
              <a:rPr lang="en-IN" dirty="0" smtClean="0"/>
              <a:t>	-</a:t>
            </a:r>
            <a:r>
              <a:rPr lang="en-IN" dirty="0"/>
              <a:t>1 -1 6 1 -1 2 0 7</a:t>
            </a:r>
          </a:p>
          <a:p>
            <a:pPr marL="0" indent="0">
              <a:buNone/>
            </a:pPr>
            <a:r>
              <a:rPr lang="en-IN" dirty="0" smtClean="0"/>
              <a:t>	5 </a:t>
            </a:r>
            <a:r>
              <a:rPr lang="en-IN" dirty="0"/>
              <a:t>2 8 -1 -1 -1 7 0</a:t>
            </a:r>
            <a:endParaRPr lang="en-IN" dirty="0" smtClean="0"/>
          </a:p>
          <a:p>
            <a:r>
              <a:rPr lang="en-IN" dirty="0" smtClean="0"/>
              <a:t>The program can run when the number of nodes are 8 or more.</a:t>
            </a:r>
          </a:p>
          <a:p>
            <a:r>
              <a:rPr lang="en-IN" dirty="0" smtClean="0"/>
              <a:t>It also works when we have number of nodes less than 8.</a:t>
            </a:r>
          </a:p>
          <a:p>
            <a:r>
              <a:rPr lang="en-IN" dirty="0" smtClean="0"/>
              <a:t>We can follow the same procedure from step 1 to step 5 when we input the text file with minimum number 8 number of nodes.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2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Selecting option 5:  This will display the connection table of all the routers at one go.</a:t>
            </a:r>
          </a:p>
          <a:p>
            <a:r>
              <a:rPr lang="en-IN" dirty="0" smtClean="0"/>
              <a:t>No need to enter the router number as mentioned in option number 2.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237</TotalTime>
  <Words>540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CS 542 Link State Routing          Simulator </vt:lpstr>
      <vt:lpstr>   Link State Routing Protocol</vt:lpstr>
      <vt:lpstr>Steps to Run the Program</vt:lpstr>
      <vt:lpstr>The Steps required to run the program       are as follows</vt:lpstr>
      <vt:lpstr>PowerPoint Presentation</vt:lpstr>
      <vt:lpstr>PowerPoint Presentation</vt:lpstr>
      <vt:lpstr>PowerPoint Presentation</vt:lpstr>
      <vt:lpstr>    Additional 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542 Link State Routing          Simulator </dc:title>
  <dc:creator>sahil chalke</dc:creator>
  <cp:lastModifiedBy>sahil chalke</cp:lastModifiedBy>
  <cp:revision>29</cp:revision>
  <dcterms:created xsi:type="dcterms:W3CDTF">2015-11-21T20:34:25Z</dcterms:created>
  <dcterms:modified xsi:type="dcterms:W3CDTF">2015-11-22T00:31:38Z</dcterms:modified>
</cp:coreProperties>
</file>