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58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153400" cy="2514599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</a:t>
            </a:r>
            <a:endParaRPr lang="en-IN" dirty="0"/>
          </a:p>
        </p:txBody>
      </p:sp>
      <p:pic>
        <p:nvPicPr>
          <p:cNvPr id="4" name="Content Placeholder 3" descr="Stack Exampl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109119"/>
            <a:ext cx="4889500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tack Represent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53369"/>
            <a:ext cx="6350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Stack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4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push()</a:t>
            </a:r>
            <a:r>
              <a:rPr lang="en-IN" dirty="0"/>
              <a:t> − Pushing (storing) an element </a:t>
            </a:r>
            <a:r>
              <a:rPr lang="en-IN" dirty="0" smtClean="0"/>
              <a:t>onto </a:t>
            </a:r>
            <a:r>
              <a:rPr lang="en-IN" dirty="0"/>
              <a:t>the stack.</a:t>
            </a:r>
          </a:p>
          <a:p>
            <a:pPr lvl="0"/>
            <a:r>
              <a:rPr lang="en-IN" b="1" dirty="0"/>
              <a:t>pop()</a:t>
            </a:r>
            <a:r>
              <a:rPr lang="en-IN" dirty="0"/>
              <a:t> − Removing (accessing) an element from the stack.</a:t>
            </a:r>
          </a:p>
          <a:p>
            <a:r>
              <a:rPr lang="en-US" dirty="0" smtClean="0"/>
              <a:t>Traverse()-Visit elements of  data structure.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effectLst/>
              </a:rPr>
              <a:t>Basic Operations</a:t>
            </a:r>
            <a:br>
              <a:rPr lang="en-IN" sz="6000" dirty="0">
                <a:effectLst/>
              </a:rPr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575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peek</a:t>
            </a:r>
            <a:r>
              <a:rPr lang="en-IN" b="1" dirty="0" smtClean="0"/>
              <a:t>( )</a:t>
            </a:r>
            <a:r>
              <a:rPr lang="en-IN" dirty="0"/>
              <a:t> − get the top data element of the stack, without removing it.</a:t>
            </a:r>
          </a:p>
          <a:p>
            <a:pPr lvl="0"/>
            <a:r>
              <a:rPr lang="en-IN" b="1" dirty="0" err="1"/>
              <a:t>isFull</a:t>
            </a:r>
            <a:r>
              <a:rPr lang="en-IN" b="1" dirty="0" smtClean="0"/>
              <a:t>( )</a:t>
            </a:r>
            <a:r>
              <a:rPr lang="en-IN" dirty="0"/>
              <a:t> − check if stack is full.</a:t>
            </a:r>
          </a:p>
          <a:p>
            <a:pPr lvl="0"/>
            <a:r>
              <a:rPr lang="en-IN" b="1" dirty="0" err="1"/>
              <a:t>isEmpty</a:t>
            </a:r>
            <a:r>
              <a:rPr lang="en-IN" b="1" dirty="0" smtClean="0"/>
              <a:t>( )</a:t>
            </a:r>
            <a:r>
              <a:rPr lang="en-IN" dirty="0"/>
              <a:t> − check if stack is empty.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Functionality of Stack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626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peek()</a:t>
            </a:r>
          </a:p>
          <a:p>
            <a:pPr marL="109728" indent="0">
              <a:buNone/>
            </a:pPr>
            <a:r>
              <a:rPr lang="en-IN" dirty="0" smtClean="0"/>
              <a:t>	begin </a:t>
            </a:r>
            <a:r>
              <a:rPr lang="en-IN" dirty="0"/>
              <a:t>procedure </a:t>
            </a:r>
            <a:r>
              <a:rPr lang="en-IN" dirty="0" smtClean="0"/>
              <a:t>peek</a:t>
            </a:r>
          </a:p>
          <a:p>
            <a:pPr marL="109728" indent="0">
              <a:buNone/>
            </a:pPr>
            <a:r>
              <a:rPr lang="en-IN" dirty="0" smtClean="0"/>
              <a:t>  	return </a:t>
            </a:r>
            <a:r>
              <a:rPr lang="en-IN" dirty="0"/>
              <a:t>stack[top]</a:t>
            </a:r>
          </a:p>
          <a:p>
            <a:pPr marL="109728" indent="0">
              <a:buNone/>
            </a:pPr>
            <a:r>
              <a:rPr lang="en-IN" dirty="0" smtClean="0"/>
              <a:t>	end procedure.</a:t>
            </a:r>
          </a:p>
          <a:p>
            <a:r>
              <a:rPr lang="en-IN" b="1" dirty="0"/>
              <a:t>Example</a:t>
            </a:r>
            <a:endParaRPr lang="en-IN" dirty="0"/>
          </a:p>
          <a:p>
            <a:pPr marL="109728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peek() {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smtClean="0"/>
              <a:t>		return </a:t>
            </a:r>
            <a:r>
              <a:rPr lang="en-IN" dirty="0"/>
              <a:t>stack[top];</a:t>
            </a:r>
          </a:p>
          <a:p>
            <a:pPr marL="109728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3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begin procedure </a:t>
            </a:r>
            <a:r>
              <a:rPr lang="en-IN" dirty="0" err="1" smtClean="0"/>
              <a:t>isfull</a:t>
            </a:r>
            <a:r>
              <a:rPr lang="en-IN" dirty="0"/>
              <a:t> </a:t>
            </a:r>
          </a:p>
          <a:p>
            <a:pPr marL="109728" indent="0">
              <a:buNone/>
            </a:pPr>
            <a:r>
              <a:rPr lang="en-IN" dirty="0"/>
              <a:t>   if top equals to MAXSIZE</a:t>
            </a:r>
          </a:p>
          <a:p>
            <a:pPr marL="109728" indent="0">
              <a:buNone/>
            </a:pPr>
            <a:r>
              <a:rPr lang="en-IN" dirty="0"/>
              <a:t>      return true</a:t>
            </a:r>
          </a:p>
          <a:p>
            <a:pPr marL="109728" indent="0">
              <a:buNone/>
            </a:pPr>
            <a:r>
              <a:rPr lang="en-IN" dirty="0"/>
              <a:t>   else</a:t>
            </a:r>
          </a:p>
          <a:p>
            <a:pPr marL="109728" indent="0">
              <a:buNone/>
            </a:pPr>
            <a:r>
              <a:rPr lang="en-IN" dirty="0"/>
              <a:t>      return false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err="1" smtClean="0"/>
              <a:t>endif</a:t>
            </a:r>
            <a:r>
              <a:rPr lang="en-IN" dirty="0" smtClean="0"/>
              <a:t>   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end procedure</a:t>
            </a:r>
          </a:p>
          <a:p>
            <a:r>
              <a:rPr lang="en-IN" b="1" dirty="0"/>
              <a:t>Example</a:t>
            </a:r>
            <a:endParaRPr lang="en-IN" dirty="0"/>
          </a:p>
          <a:p>
            <a:pPr marL="109728" indent="0">
              <a:buNone/>
            </a:pPr>
            <a:r>
              <a:rPr lang="en-IN" dirty="0" smtClean="0"/>
              <a:t>	bool </a:t>
            </a:r>
            <a:r>
              <a:rPr lang="en-IN" dirty="0" err="1"/>
              <a:t>isfull</a:t>
            </a:r>
            <a:r>
              <a:rPr lang="en-IN" dirty="0"/>
              <a:t>() </a:t>
            </a:r>
            <a:r>
              <a:rPr lang="en-IN" dirty="0" smtClean="0"/>
              <a:t>{</a:t>
            </a:r>
          </a:p>
          <a:p>
            <a:pPr marL="109728" indent="0">
              <a:buNone/>
            </a:pPr>
            <a:r>
              <a:rPr lang="en-IN" dirty="0" smtClean="0"/>
              <a:t>  		if(top == MAXSIZE)</a:t>
            </a:r>
          </a:p>
          <a:p>
            <a:pPr marL="109728" indent="0">
              <a:buNone/>
            </a:pPr>
            <a:r>
              <a:rPr lang="en-IN" dirty="0" smtClean="0"/>
              <a:t>     			 </a:t>
            </a:r>
            <a:r>
              <a:rPr lang="en-IN" dirty="0"/>
              <a:t>return true;</a:t>
            </a:r>
          </a:p>
          <a:p>
            <a:pPr marL="109728" indent="0">
              <a:buNone/>
            </a:pPr>
            <a:r>
              <a:rPr lang="en-IN" dirty="0"/>
              <a:t>  </a:t>
            </a:r>
            <a:r>
              <a:rPr lang="en-IN" dirty="0" smtClean="0"/>
              <a:t>		 </a:t>
            </a:r>
            <a:r>
              <a:rPr lang="en-IN" dirty="0"/>
              <a:t>else</a:t>
            </a:r>
          </a:p>
          <a:p>
            <a:pPr marL="109728" indent="0">
              <a:buNone/>
            </a:pPr>
            <a:r>
              <a:rPr lang="en-IN" dirty="0"/>
              <a:t>     </a:t>
            </a:r>
            <a:r>
              <a:rPr lang="en-IN" dirty="0" smtClean="0"/>
              <a:t>			 </a:t>
            </a:r>
            <a:r>
              <a:rPr lang="en-IN" dirty="0"/>
              <a:t>return false;</a:t>
            </a:r>
          </a:p>
          <a:p>
            <a:pPr marL="109728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isfull</a:t>
            </a:r>
            <a:r>
              <a:rPr lang="en-IN" dirty="0">
                <a:effectLst/>
              </a:rPr>
              <a:t>()</a:t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3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begin procedure </a:t>
            </a:r>
            <a:r>
              <a:rPr lang="en-IN" dirty="0" err="1" smtClean="0"/>
              <a:t>isempty</a:t>
            </a:r>
            <a:r>
              <a:rPr lang="en-IN" dirty="0"/>
              <a:t> </a:t>
            </a:r>
          </a:p>
          <a:p>
            <a:pPr marL="109728" indent="0">
              <a:buNone/>
            </a:pPr>
            <a:r>
              <a:rPr lang="en-IN" dirty="0"/>
              <a:t>   if top less than 1</a:t>
            </a:r>
          </a:p>
          <a:p>
            <a:pPr marL="109728" indent="0">
              <a:buNone/>
            </a:pPr>
            <a:r>
              <a:rPr lang="en-IN" dirty="0"/>
              <a:t>      return true</a:t>
            </a:r>
          </a:p>
          <a:p>
            <a:pPr marL="109728" indent="0">
              <a:buNone/>
            </a:pPr>
            <a:r>
              <a:rPr lang="en-IN" dirty="0"/>
              <a:t>   else</a:t>
            </a:r>
          </a:p>
          <a:p>
            <a:pPr marL="109728" indent="0">
              <a:buNone/>
            </a:pPr>
            <a:r>
              <a:rPr lang="en-IN" dirty="0"/>
              <a:t>      return false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err="1" smtClean="0"/>
              <a:t>endif</a:t>
            </a:r>
            <a:r>
              <a:rPr lang="en-IN" dirty="0" smtClean="0"/>
              <a:t>   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end procedure</a:t>
            </a:r>
          </a:p>
          <a:p>
            <a:r>
              <a:rPr lang="en-IN" dirty="0"/>
              <a:t>bool </a:t>
            </a:r>
            <a:r>
              <a:rPr lang="en-IN" dirty="0" err="1"/>
              <a:t>isempty</a:t>
            </a:r>
            <a:r>
              <a:rPr lang="en-IN" dirty="0"/>
              <a:t>() {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smtClean="0"/>
              <a:t>	if(top </a:t>
            </a:r>
            <a:r>
              <a:rPr lang="en-IN" dirty="0"/>
              <a:t>== -1)</a:t>
            </a:r>
          </a:p>
          <a:p>
            <a:pPr marL="109728" indent="0">
              <a:buNone/>
            </a:pPr>
            <a:r>
              <a:rPr lang="en-IN" dirty="0"/>
              <a:t>     </a:t>
            </a:r>
            <a:r>
              <a:rPr lang="en-IN" dirty="0" smtClean="0"/>
              <a:t>		 </a:t>
            </a:r>
            <a:r>
              <a:rPr lang="en-IN" dirty="0"/>
              <a:t>return true;</a:t>
            </a:r>
          </a:p>
          <a:p>
            <a:pPr marL="109728" indent="0">
              <a:buNone/>
            </a:pPr>
            <a:r>
              <a:rPr lang="en-IN" dirty="0"/>
              <a:t>   </a:t>
            </a:r>
            <a:r>
              <a:rPr lang="en-IN" dirty="0" smtClean="0"/>
              <a:t>	else</a:t>
            </a:r>
            <a:endParaRPr lang="en-IN" dirty="0"/>
          </a:p>
          <a:p>
            <a:pPr marL="109728" indent="0">
              <a:buNone/>
            </a:pPr>
            <a:r>
              <a:rPr lang="en-IN" dirty="0"/>
              <a:t>      </a:t>
            </a:r>
            <a:r>
              <a:rPr lang="en-IN" dirty="0" smtClean="0"/>
              <a:t>		  return </a:t>
            </a:r>
            <a:r>
              <a:rPr lang="en-IN" dirty="0"/>
              <a:t>false;</a:t>
            </a:r>
          </a:p>
          <a:p>
            <a:pPr marL="109728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isempty</a:t>
            </a:r>
            <a:r>
              <a:rPr lang="en-IN" dirty="0">
                <a:effectLst/>
              </a:rPr>
              <a:t>()</a:t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6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4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1455</TotalTime>
  <Words>27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Stack</vt:lpstr>
      <vt:lpstr>Stack</vt:lpstr>
      <vt:lpstr>Stack Representation</vt:lpstr>
      <vt:lpstr>Basic Operations </vt:lpstr>
      <vt:lpstr>Functionality of Stack</vt:lpstr>
      <vt:lpstr>Algorithms</vt:lpstr>
      <vt:lpstr>isfull() </vt:lpstr>
      <vt:lpstr>isempty()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 Algorithm</dc:title>
  <dc:creator>Verma Madem</dc:creator>
  <cp:lastModifiedBy>Verma Madem</cp:lastModifiedBy>
  <cp:revision>42</cp:revision>
  <dcterms:created xsi:type="dcterms:W3CDTF">2006-08-16T00:00:00Z</dcterms:created>
  <dcterms:modified xsi:type="dcterms:W3CDTF">2021-12-18T17:46:41Z</dcterms:modified>
</cp:coreProperties>
</file>