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hil Deshpande" initials="SD" lastIdx="0" clrIdx="0">
    <p:extLst>
      <p:ext uri="{19B8F6BF-5375-455C-9EA6-DF929625EA0E}">
        <p15:presenceInfo xmlns:p15="http://schemas.microsoft.com/office/powerpoint/2012/main" userId="Sahil Deshpand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46B2-D380-4ED7-B435-DAE4C6934414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E3AF-8C08-4C3E-A6B8-6ABDE65FC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38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46B2-D380-4ED7-B435-DAE4C6934414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E3AF-8C08-4C3E-A6B8-6ABDE65FC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48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46B2-D380-4ED7-B435-DAE4C6934414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E3AF-8C08-4C3E-A6B8-6ABDE65FC81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0860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46B2-D380-4ED7-B435-DAE4C6934414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E3AF-8C08-4C3E-A6B8-6ABDE65FC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01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46B2-D380-4ED7-B435-DAE4C6934414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E3AF-8C08-4C3E-A6B8-6ABDE65FC81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5946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46B2-D380-4ED7-B435-DAE4C6934414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E3AF-8C08-4C3E-A6B8-6ABDE65FC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09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46B2-D380-4ED7-B435-DAE4C6934414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E3AF-8C08-4C3E-A6B8-6ABDE65FC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5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46B2-D380-4ED7-B435-DAE4C6934414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E3AF-8C08-4C3E-A6B8-6ABDE65FC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2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46B2-D380-4ED7-B435-DAE4C6934414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E3AF-8C08-4C3E-A6B8-6ABDE65FC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7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46B2-D380-4ED7-B435-DAE4C6934414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E3AF-8C08-4C3E-A6B8-6ABDE65FC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42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46B2-D380-4ED7-B435-DAE4C6934414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E3AF-8C08-4C3E-A6B8-6ABDE65FC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19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46B2-D380-4ED7-B435-DAE4C6934414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E3AF-8C08-4C3E-A6B8-6ABDE65FC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0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46B2-D380-4ED7-B435-DAE4C6934414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E3AF-8C08-4C3E-A6B8-6ABDE65FC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2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46B2-D380-4ED7-B435-DAE4C6934414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E3AF-8C08-4C3E-A6B8-6ABDE65FC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0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46B2-D380-4ED7-B435-DAE4C6934414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E3AF-8C08-4C3E-A6B8-6ABDE65FC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81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E3AF-8C08-4C3E-A6B8-6ABDE65FC81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46B2-D380-4ED7-B435-DAE4C6934414}" type="datetimeFigureOut">
              <a:rPr lang="en-US" smtClean="0"/>
              <a:t>3/24/2017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6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446B2-D380-4ED7-B435-DAE4C6934414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AC2E3AF-8C08-4C3E-A6B8-6ABDE65FC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6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7228" y="1547446"/>
            <a:ext cx="64911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SIT-792 Minor Thesis</a:t>
            </a:r>
          </a:p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Topic: Cloud Connected IoT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40191" y="3938953"/>
            <a:ext cx="38842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u="sng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Student Name: Sahil Deshpande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Student ID: 215168645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Supervisor: Dr. Atul Sajjanhar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Unit Chair: Dr. Shui Yu            </a:t>
            </a:r>
          </a:p>
          <a:p>
            <a:endParaRPr lang="en-US" u="sng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u="sng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334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09625" y="3938953"/>
            <a:ext cx="5014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18953" y="0"/>
            <a:ext cx="6918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Cloud-Based Weather Station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831" y="4098169"/>
            <a:ext cx="5140385" cy="230492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27" y="4099724"/>
            <a:ext cx="4680069" cy="232793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722704" y="793458"/>
            <a:ext cx="93114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Weather data collected from sensor and stored on cloud and displayed in a webpage.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Uses Arduino Yun, DHT-22 Sensor, Temboo Web-service, Google Cloud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Importance- Versatile Nature, more cheaper.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Research Problems &amp; Related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Identification of apt web-service.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Suitable software for retrieving sensor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record Arduino readings into the cloud.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Earlier people had to rely on news channels &amp; weather stations for temperature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Arduino Board is capable of monitoring sensor data.</a:t>
            </a: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929720" y="6488668"/>
            <a:ext cx="327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Project Timeline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47741" y="6486384"/>
            <a:ext cx="2073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3572109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09625" y="3938953"/>
            <a:ext cx="5014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37428" y="2996418"/>
            <a:ext cx="28603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386261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406</TotalTime>
  <Words>122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NEGI</dc:creator>
  <cp:lastModifiedBy>Sahil Deshpande</cp:lastModifiedBy>
  <cp:revision>26</cp:revision>
  <dcterms:created xsi:type="dcterms:W3CDTF">2016-07-29T11:39:48Z</dcterms:created>
  <dcterms:modified xsi:type="dcterms:W3CDTF">2017-03-24T04:39:10Z</dcterms:modified>
</cp:coreProperties>
</file>