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y="5143500" cx="9144000"/>
  <p:notesSz cx="6858000" cy="9144000"/>
  <p:embeddedFontLst>
    <p:embeddedFont>
      <p:font typeface="Lexend"/>
      <p:regular r:id="rId19"/>
      <p:bold r:id="rId2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Lexend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5" Type="http://schemas.openxmlformats.org/officeDocument/2006/relationships/notesMaster" Target="notesMasters/notesMaster1.xml"/><Relationship Id="rId19" Type="http://schemas.openxmlformats.org/officeDocument/2006/relationships/font" Target="fonts/Lexend-regular.fntdata"/><Relationship Id="rId6" Type="http://schemas.openxmlformats.org/officeDocument/2006/relationships/slide" Target="slides/slide1.xml"/><Relationship Id="rId18" Type="http://schemas.openxmlformats.org/officeDocument/2006/relationships/slide" Target="slides/slide13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hyperlink" Target="https://docs.google.com/document/d/1Jx5clHeZqgT8vPL_vnf2eeH2Bf9ewOHEvYCKua4jG4w/edit?usp=sharing" TargetMode="Externa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39d2b092d68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39d2b092d68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u="sng">
                <a:solidFill>
                  <a:schemeClr val="hlink"/>
                </a:solidFill>
                <a:hlinkClick r:id="rId2"/>
              </a:rPr>
              <a:t>https://docs.google.com/document/d/1Jx5clHeZqgT8vPL_vnf2eeH2Bf9ewOHEvYCKua4jG4w/edit?usp=sharing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9d2b092d68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9d2b092d68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39d2b092d68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8" name="Google Shape;188;g39d2b092d68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9d2b092d68_0_10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" name="Google Shape;194;g39d2b092d68_0_10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g39d2b092d68_0_1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0" name="Google Shape;200;g39d2b092d68_0_1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9d2b092d68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9d2b092d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9d2b092d68_0_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9d2b092d68_0_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9d2b092d68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5" name="Google Shape;85;g39d2b092d68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g39d2b092d68_0_4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2" name="Google Shape;92;g39d2b092d68_0_4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39d2b092d68_0_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39d2b092d68_0_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4" name="Shape 1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Google Shape;125;g39d2b092d68_0_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6" name="Google Shape;126;g39d2b092d68_0_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9d2b092d68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9d2b092d68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9d2b092d68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9d2b092d68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rgbClr val="1C4587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transition spd="med">
    <p:fade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jp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9.png"/><Relationship Id="rId5" Type="http://schemas.openxmlformats.org/officeDocument/2006/relationships/image" Target="../media/image2.png"/><Relationship Id="rId6" Type="http://schemas.openxmlformats.org/officeDocument/2006/relationships/image" Target="../media/image4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5.jpg"/><Relationship Id="rId4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3.png"/><Relationship Id="rId4" Type="http://schemas.openxmlformats.org/officeDocument/2006/relationships/image" Target="../media/image1.png"/><Relationship Id="rId5" Type="http://schemas.openxmlformats.org/officeDocument/2006/relationships/image" Target="../media/image8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" name="Google Shape;54;p13"/>
          <p:cNvGrpSpPr/>
          <p:nvPr/>
        </p:nvGrpSpPr>
        <p:grpSpPr>
          <a:xfrm>
            <a:off x="1807200" y="1529070"/>
            <a:ext cx="5529600" cy="3498955"/>
            <a:chOff x="1807200" y="1529070"/>
            <a:chExt cx="5529600" cy="3498955"/>
          </a:xfrm>
        </p:grpSpPr>
        <p:grpSp>
          <p:nvGrpSpPr>
            <p:cNvPr id="55" name="Google Shape;55;p13"/>
            <p:cNvGrpSpPr/>
            <p:nvPr/>
          </p:nvGrpSpPr>
          <p:grpSpPr>
            <a:xfrm>
              <a:off x="3690320" y="1529070"/>
              <a:ext cx="1763359" cy="1438870"/>
              <a:chOff x="3690316" y="1852307"/>
              <a:chExt cx="1763359" cy="1438870"/>
            </a:xfrm>
          </p:grpSpPr>
          <p:sp>
            <p:nvSpPr>
              <p:cNvPr id="56" name="Google Shape;56;p13"/>
              <p:cNvSpPr/>
              <p:nvPr/>
            </p:nvSpPr>
            <p:spPr>
              <a:xfrm>
                <a:off x="3699657" y="2374067"/>
                <a:ext cx="1739927" cy="917111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449825" lIns="449825" spcFirstLastPara="1" rIns="449825" wrap="square" tIns="4498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57" name="Google Shape;57;p13"/>
              <p:cNvSpPr/>
              <p:nvPr/>
            </p:nvSpPr>
            <p:spPr>
              <a:xfrm>
                <a:off x="3690316" y="1852307"/>
                <a:ext cx="1763359" cy="418632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449825" lIns="449825" spcFirstLastPara="1" rIns="449825" wrap="square" tIns="4498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76"/>
              </a:p>
            </p:txBody>
          </p:sp>
          <p:sp>
            <p:nvSpPr>
              <p:cNvPr id="58" name="Google Shape;58;p13"/>
              <p:cNvSpPr/>
              <p:nvPr/>
            </p:nvSpPr>
            <p:spPr>
              <a:xfrm>
                <a:off x="4143690" y="2393435"/>
                <a:ext cx="828485" cy="826056"/>
              </a:xfrm>
              <a:custGeom>
                <a:rect b="b" l="l" r="r" t="t"/>
                <a:pathLst>
                  <a:path extrusionOk="0" h="2080" w="7531">
                    <a:moveTo>
                      <a:pt x="1" y="1"/>
                    </a:moveTo>
                    <a:lnTo>
                      <a:pt x="1" y="1040"/>
                    </a:lnTo>
                    <a:cubicBezTo>
                      <a:pt x="1" y="1607"/>
                      <a:pt x="473" y="2080"/>
                      <a:pt x="1040" y="2080"/>
                    </a:cubicBezTo>
                    <a:lnTo>
                      <a:pt x="6491" y="2080"/>
                    </a:lnTo>
                    <a:cubicBezTo>
                      <a:pt x="7058" y="2080"/>
                      <a:pt x="7530" y="1607"/>
                      <a:pt x="7530" y="1040"/>
                    </a:cubicBezTo>
                    <a:lnTo>
                      <a:pt x="7530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331525" lIns="331525" spcFirstLastPara="1" rIns="331525" wrap="square" tIns="33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76"/>
              </a:p>
            </p:txBody>
          </p:sp>
          <p:grpSp>
            <p:nvGrpSpPr>
              <p:cNvPr id="59" name="Google Shape;59;p13"/>
              <p:cNvGrpSpPr/>
              <p:nvPr/>
            </p:nvGrpSpPr>
            <p:grpSpPr>
              <a:xfrm rot="4751616">
                <a:off x="4749226" y="2102886"/>
                <a:ext cx="225398" cy="1057139"/>
                <a:chOff x="4193053" y="4339600"/>
                <a:chExt cx="62156" cy="291519"/>
              </a:xfrm>
            </p:grpSpPr>
            <p:sp>
              <p:nvSpPr>
                <p:cNvPr id="60" name="Google Shape;60;p13"/>
                <p:cNvSpPr/>
                <p:nvPr/>
              </p:nvSpPr>
              <p:spPr>
                <a:xfrm>
                  <a:off x="4193053" y="4421777"/>
                  <a:ext cx="62156" cy="126194"/>
                </a:xfrm>
                <a:custGeom>
                  <a:rect b="b" l="l" r="r" t="t"/>
                  <a:pathLst>
                    <a:path extrusionOk="0" h="4160" w="2049">
                      <a:moveTo>
                        <a:pt x="1" y="1"/>
                      </a:moveTo>
                      <a:lnTo>
                        <a:pt x="1" y="4160"/>
                      </a:lnTo>
                      <a:lnTo>
                        <a:pt x="2049" y="4160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6907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31525" lIns="331525" spcFirstLastPara="1" rIns="331525" wrap="square" tIns="3315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1" name="Google Shape;61;p13"/>
                <p:cNvSpPr/>
                <p:nvPr/>
              </p:nvSpPr>
              <p:spPr>
                <a:xfrm>
                  <a:off x="4193053" y="4339600"/>
                  <a:ext cx="62156" cy="62156"/>
                </a:xfrm>
                <a:custGeom>
                  <a:rect b="b" l="l" r="r" t="t"/>
                  <a:pathLst>
                    <a:path extrusionOk="0" h="2049" w="2049"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048"/>
                      </a:lnTo>
                      <a:lnTo>
                        <a:pt x="2049" y="2048"/>
                      </a:lnTo>
                      <a:lnTo>
                        <a:pt x="2049" y="1040"/>
                      </a:lnTo>
                      <a:cubicBezTo>
                        <a:pt x="2049" y="473"/>
                        <a:pt x="1576" y="1"/>
                        <a:pt x="1009" y="1"/>
                      </a:cubicBez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6907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31525" lIns="331525" spcFirstLastPara="1" rIns="331525" wrap="square" tIns="3315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62" name="Google Shape;62;p13"/>
                <p:cNvSpPr/>
                <p:nvPr/>
              </p:nvSpPr>
              <p:spPr>
                <a:xfrm>
                  <a:off x="4194964" y="4568963"/>
                  <a:ext cx="56423" cy="62156"/>
                </a:xfrm>
                <a:custGeom>
                  <a:rect b="b" l="l" r="r" t="t"/>
                  <a:pathLst>
                    <a:path extrusionOk="0" h="2049" w="1860">
                      <a:moveTo>
                        <a:pt x="1" y="1"/>
                      </a:moveTo>
                      <a:lnTo>
                        <a:pt x="599" y="1796"/>
                      </a:lnTo>
                      <a:cubicBezTo>
                        <a:pt x="694" y="1985"/>
                        <a:pt x="788" y="2048"/>
                        <a:pt x="946" y="2048"/>
                      </a:cubicBezTo>
                      <a:cubicBezTo>
                        <a:pt x="1103" y="2048"/>
                        <a:pt x="1229" y="1985"/>
                        <a:pt x="1261" y="1796"/>
                      </a:cubicBezTo>
                      <a:lnTo>
                        <a:pt x="1860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69075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331525" lIns="331525" spcFirstLastPara="1" rIns="331525" wrap="square" tIns="331525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63" name="Google Shape;63;p13"/>
              <p:cNvSpPr/>
              <p:nvPr/>
            </p:nvSpPr>
            <p:spPr>
              <a:xfrm>
                <a:off x="3789559" y="2653556"/>
                <a:ext cx="478691" cy="358186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331525" lIns="331525" spcFirstLastPara="1" rIns="331525" wrap="square" tIns="3315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5076">
                  <a:solidFill>
                    <a:srgbClr val="435D74"/>
                  </a:solidFill>
                </a:endParaRPr>
              </a:p>
            </p:txBody>
          </p:sp>
        </p:grpSp>
        <p:sp>
          <p:nvSpPr>
            <p:cNvPr id="64" name="Google Shape;64;p13"/>
            <p:cNvSpPr txBox="1"/>
            <p:nvPr/>
          </p:nvSpPr>
          <p:spPr>
            <a:xfrm>
              <a:off x="3072000" y="2967938"/>
              <a:ext cx="3000000" cy="646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3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LearnIt AI</a:t>
              </a:r>
              <a:endParaRPr b="1" sz="2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65" name="Google Shape;65;p13"/>
            <p:cNvSpPr txBox="1"/>
            <p:nvPr/>
          </p:nvSpPr>
          <p:spPr>
            <a:xfrm>
              <a:off x="1807200" y="4612525"/>
              <a:ext cx="55296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Authored by Sahil Dadhwal, Vicky Kang, Mai Westfall</a:t>
              </a:r>
              <a:endParaRPr sz="1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5" name="Google Shape;175;p22"/>
          <p:cNvGrpSpPr/>
          <p:nvPr/>
        </p:nvGrpSpPr>
        <p:grpSpPr>
          <a:xfrm>
            <a:off x="1398150" y="661756"/>
            <a:ext cx="6347700" cy="3522751"/>
            <a:chOff x="1398150" y="661756"/>
            <a:chExt cx="6347700" cy="3522751"/>
          </a:xfrm>
        </p:grpSpPr>
        <p:sp>
          <p:nvSpPr>
            <p:cNvPr id="176" name="Google Shape;176;p22"/>
            <p:cNvSpPr txBox="1"/>
            <p:nvPr/>
          </p:nvSpPr>
          <p:spPr>
            <a:xfrm>
              <a:off x="1398150" y="1922206"/>
              <a:ext cx="6347700" cy="22623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Assisting students </a:t>
              </a:r>
              <a:endParaRPr b="1" sz="4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along their journey</a:t>
              </a:r>
              <a:endParaRPr b="1" sz="4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77" name="Google Shape;177;p22"/>
            <p:cNvGrpSpPr/>
            <p:nvPr/>
          </p:nvGrpSpPr>
          <p:grpSpPr>
            <a:xfrm>
              <a:off x="4070296" y="661756"/>
              <a:ext cx="1003418" cy="926269"/>
              <a:chOff x="-31767775" y="3192625"/>
              <a:chExt cx="204800" cy="189050"/>
            </a:xfrm>
          </p:grpSpPr>
          <p:sp>
            <p:nvSpPr>
              <p:cNvPr id="178" name="Google Shape;178;p22"/>
              <p:cNvSpPr/>
              <p:nvPr/>
            </p:nvSpPr>
            <p:spPr>
              <a:xfrm>
                <a:off x="-31767775" y="3192625"/>
                <a:ext cx="204800" cy="153600"/>
              </a:xfrm>
              <a:custGeom>
                <a:rect b="b" l="l" r="r" t="t"/>
                <a:pathLst>
                  <a:path extrusionOk="0" h="6144" w="8192">
                    <a:moveTo>
                      <a:pt x="4096" y="0"/>
                    </a:moveTo>
                    <a:cubicBezTo>
                      <a:pt x="2206" y="0"/>
                      <a:pt x="662" y="1544"/>
                      <a:pt x="662" y="3434"/>
                    </a:cubicBezTo>
                    <a:lnTo>
                      <a:pt x="662" y="3497"/>
                    </a:lnTo>
                    <a:cubicBezTo>
                      <a:pt x="252" y="3655"/>
                      <a:pt x="0" y="4033"/>
                      <a:pt x="0" y="4442"/>
                    </a:cubicBezTo>
                    <a:lnTo>
                      <a:pt x="0" y="5136"/>
                    </a:lnTo>
                    <a:cubicBezTo>
                      <a:pt x="0" y="5671"/>
                      <a:pt x="473" y="6144"/>
                      <a:pt x="1009" y="6144"/>
                    </a:cubicBezTo>
                    <a:cubicBezTo>
                      <a:pt x="1135" y="6144"/>
                      <a:pt x="1261" y="6112"/>
                      <a:pt x="1387" y="6081"/>
                    </a:cubicBezTo>
                    <a:lnTo>
                      <a:pt x="1387" y="3403"/>
                    </a:lnTo>
                    <a:cubicBezTo>
                      <a:pt x="1387" y="1891"/>
                      <a:pt x="2584" y="630"/>
                      <a:pt x="4096" y="630"/>
                    </a:cubicBezTo>
                    <a:cubicBezTo>
                      <a:pt x="5577" y="630"/>
                      <a:pt x="6806" y="1891"/>
                      <a:pt x="6806" y="3403"/>
                    </a:cubicBezTo>
                    <a:lnTo>
                      <a:pt x="6806" y="6081"/>
                    </a:lnTo>
                    <a:cubicBezTo>
                      <a:pt x="6932" y="6112"/>
                      <a:pt x="7058" y="6144"/>
                      <a:pt x="7152" y="6144"/>
                    </a:cubicBezTo>
                    <a:cubicBezTo>
                      <a:pt x="7719" y="6144"/>
                      <a:pt x="8192" y="5671"/>
                      <a:pt x="8192" y="5136"/>
                    </a:cubicBezTo>
                    <a:lnTo>
                      <a:pt x="8192" y="4442"/>
                    </a:lnTo>
                    <a:cubicBezTo>
                      <a:pt x="8192" y="4033"/>
                      <a:pt x="7908" y="3623"/>
                      <a:pt x="7530" y="3497"/>
                    </a:cubicBezTo>
                    <a:lnTo>
                      <a:pt x="7530" y="3434"/>
                    </a:lnTo>
                    <a:cubicBezTo>
                      <a:pt x="7467" y="1576"/>
                      <a:pt x="5986" y="0"/>
                      <a:pt x="4096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369175" lIns="369175" spcFirstLastPara="1" rIns="369175" wrap="square" tIns="3691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9" name="Google Shape;179;p22"/>
              <p:cNvSpPr/>
              <p:nvPr/>
            </p:nvSpPr>
            <p:spPr>
              <a:xfrm>
                <a:off x="-31715000" y="3244600"/>
                <a:ext cx="101625" cy="52450"/>
              </a:xfrm>
              <a:custGeom>
                <a:rect b="b" l="l" r="r" t="t"/>
                <a:pathLst>
                  <a:path extrusionOk="0" h="2098" w="4065">
                    <a:moveTo>
                      <a:pt x="1702" y="1"/>
                    </a:moveTo>
                    <a:cubicBezTo>
                      <a:pt x="756" y="1"/>
                      <a:pt x="0" y="757"/>
                      <a:pt x="0" y="1702"/>
                    </a:cubicBezTo>
                    <a:lnTo>
                      <a:pt x="0" y="2080"/>
                    </a:lnTo>
                    <a:lnTo>
                      <a:pt x="1229" y="2080"/>
                    </a:lnTo>
                    <a:cubicBezTo>
                      <a:pt x="1418" y="2080"/>
                      <a:pt x="1765" y="2080"/>
                      <a:pt x="1891" y="1985"/>
                    </a:cubicBezTo>
                    <a:cubicBezTo>
                      <a:pt x="1922" y="1954"/>
                      <a:pt x="1985" y="1828"/>
                      <a:pt x="1985" y="1765"/>
                    </a:cubicBezTo>
                    <a:cubicBezTo>
                      <a:pt x="1985" y="1544"/>
                      <a:pt x="2143" y="1387"/>
                      <a:pt x="2332" y="1387"/>
                    </a:cubicBezTo>
                    <a:cubicBezTo>
                      <a:pt x="2521" y="1387"/>
                      <a:pt x="2678" y="1544"/>
                      <a:pt x="2678" y="1765"/>
                    </a:cubicBezTo>
                    <a:cubicBezTo>
                      <a:pt x="2678" y="1828"/>
                      <a:pt x="2678" y="1954"/>
                      <a:pt x="2773" y="1985"/>
                    </a:cubicBezTo>
                    <a:cubicBezTo>
                      <a:pt x="2836" y="2069"/>
                      <a:pt x="3025" y="2097"/>
                      <a:pt x="3237" y="2097"/>
                    </a:cubicBezTo>
                    <a:cubicBezTo>
                      <a:pt x="3343" y="2097"/>
                      <a:pt x="3455" y="2090"/>
                      <a:pt x="3560" y="2080"/>
                    </a:cubicBezTo>
                    <a:lnTo>
                      <a:pt x="4064" y="2080"/>
                    </a:lnTo>
                    <a:lnTo>
                      <a:pt x="4064" y="1702"/>
                    </a:lnTo>
                    <a:cubicBezTo>
                      <a:pt x="4064" y="757"/>
                      <a:pt x="3308" y="1"/>
                      <a:pt x="2363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369175" lIns="369175" spcFirstLastPara="1" rIns="369175" wrap="square" tIns="3691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0" name="Google Shape;180;p22"/>
              <p:cNvSpPr/>
              <p:nvPr/>
            </p:nvSpPr>
            <p:spPr>
              <a:xfrm>
                <a:off x="-31716575" y="3308400"/>
                <a:ext cx="102400" cy="73275"/>
              </a:xfrm>
              <a:custGeom>
                <a:rect b="b" l="l" r="r" t="t"/>
                <a:pathLst>
                  <a:path extrusionOk="0" h="2931" w="4096">
                    <a:moveTo>
                      <a:pt x="2395" y="1"/>
                    </a:moveTo>
                    <a:cubicBezTo>
                      <a:pt x="2080" y="221"/>
                      <a:pt x="1639" y="221"/>
                      <a:pt x="1197" y="221"/>
                    </a:cubicBezTo>
                    <a:lnTo>
                      <a:pt x="0" y="221"/>
                    </a:lnTo>
                    <a:lnTo>
                      <a:pt x="0" y="883"/>
                    </a:lnTo>
                    <a:cubicBezTo>
                      <a:pt x="0" y="2048"/>
                      <a:pt x="914" y="2930"/>
                      <a:pt x="2048" y="2930"/>
                    </a:cubicBezTo>
                    <a:cubicBezTo>
                      <a:pt x="3182" y="2930"/>
                      <a:pt x="4096" y="2048"/>
                      <a:pt x="4096" y="883"/>
                    </a:cubicBezTo>
                    <a:lnTo>
                      <a:pt x="4096" y="221"/>
                    </a:lnTo>
                    <a:lnTo>
                      <a:pt x="3403" y="221"/>
                    </a:lnTo>
                    <a:cubicBezTo>
                      <a:pt x="3025" y="221"/>
                      <a:pt x="2678" y="190"/>
                      <a:pt x="2395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369175" lIns="369175" spcFirstLastPara="1" rIns="369175" wrap="square" tIns="36917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81" name="Google Shape;181;p22"/>
            <p:cNvGrpSpPr/>
            <p:nvPr/>
          </p:nvGrpSpPr>
          <p:grpSpPr>
            <a:xfrm>
              <a:off x="3787243" y="1727923"/>
              <a:ext cx="1569508" cy="680338"/>
              <a:chOff x="-40378075" y="3267450"/>
              <a:chExt cx="317425" cy="289075"/>
            </a:xfrm>
          </p:grpSpPr>
          <p:sp>
            <p:nvSpPr>
              <p:cNvPr id="182" name="Google Shape;182;p22"/>
              <p:cNvSpPr/>
              <p:nvPr/>
            </p:nvSpPr>
            <p:spPr>
              <a:xfrm>
                <a:off x="-40218975" y="3308400"/>
                <a:ext cx="158325" cy="248125"/>
              </a:xfrm>
              <a:custGeom>
                <a:rect b="b" l="l" r="r" t="t"/>
                <a:pathLst>
                  <a:path extrusionOk="0" h="9925" w="6333">
                    <a:moveTo>
                      <a:pt x="4694" y="1"/>
                    </a:moveTo>
                    <a:lnTo>
                      <a:pt x="4694" y="7877"/>
                    </a:lnTo>
                    <a:cubicBezTo>
                      <a:pt x="4694" y="8097"/>
                      <a:pt x="4474" y="8255"/>
                      <a:pt x="4253" y="8255"/>
                    </a:cubicBezTo>
                    <a:cubicBezTo>
                      <a:pt x="2993" y="8255"/>
                      <a:pt x="1638" y="8696"/>
                      <a:pt x="693" y="9452"/>
                    </a:cubicBezTo>
                    <a:cubicBezTo>
                      <a:pt x="536" y="9546"/>
                      <a:pt x="189" y="9925"/>
                      <a:pt x="0" y="9925"/>
                    </a:cubicBezTo>
                    <a:lnTo>
                      <a:pt x="5073" y="9925"/>
                    </a:lnTo>
                    <a:cubicBezTo>
                      <a:pt x="5734" y="9925"/>
                      <a:pt x="6333" y="9357"/>
                      <a:pt x="6333" y="8696"/>
                    </a:cubicBezTo>
                    <a:lnTo>
                      <a:pt x="6333" y="1229"/>
                    </a:lnTo>
                    <a:cubicBezTo>
                      <a:pt x="6333" y="536"/>
                      <a:pt x="5766" y="1"/>
                      <a:pt x="5073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84150" lIns="184150" spcFirstLastPara="1" rIns="184150" wrap="square" tIns="18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3" name="Google Shape;183;p22"/>
              <p:cNvSpPr/>
              <p:nvPr/>
            </p:nvSpPr>
            <p:spPr>
              <a:xfrm>
                <a:off x="-40316650" y="3267450"/>
                <a:ext cx="86675" cy="257575"/>
              </a:xfrm>
              <a:custGeom>
                <a:rect b="b" l="l" r="r" t="t"/>
                <a:pathLst>
                  <a:path extrusionOk="0" h="10303" w="3467">
                    <a:moveTo>
                      <a:pt x="1" y="0"/>
                    </a:moveTo>
                    <a:lnTo>
                      <a:pt x="1" y="9105"/>
                    </a:lnTo>
                    <a:cubicBezTo>
                      <a:pt x="1166" y="9200"/>
                      <a:pt x="2489" y="9578"/>
                      <a:pt x="3466" y="10302"/>
                    </a:cubicBezTo>
                    <a:lnTo>
                      <a:pt x="3466" y="1197"/>
                    </a:lnTo>
                    <a:cubicBezTo>
                      <a:pt x="2489" y="473"/>
                      <a:pt x="1229" y="95"/>
                      <a:pt x="1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84150" lIns="184150" spcFirstLastPara="1" rIns="184150" wrap="square" tIns="18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4" name="Google Shape;184;p22"/>
              <p:cNvSpPr/>
              <p:nvPr/>
            </p:nvSpPr>
            <p:spPr>
              <a:xfrm>
                <a:off x="-40209525" y="3267450"/>
                <a:ext cx="86650" cy="257575"/>
              </a:xfrm>
              <a:custGeom>
                <a:rect b="b" l="l" r="r" t="t"/>
                <a:pathLst>
                  <a:path extrusionOk="0" h="10303" w="3466">
                    <a:moveTo>
                      <a:pt x="3466" y="0"/>
                    </a:moveTo>
                    <a:cubicBezTo>
                      <a:pt x="2300" y="95"/>
                      <a:pt x="977" y="473"/>
                      <a:pt x="0" y="1197"/>
                    </a:cubicBezTo>
                    <a:lnTo>
                      <a:pt x="0" y="10302"/>
                    </a:lnTo>
                    <a:cubicBezTo>
                      <a:pt x="977" y="9578"/>
                      <a:pt x="2237" y="9200"/>
                      <a:pt x="3466" y="9105"/>
                    </a:cubicBezTo>
                    <a:lnTo>
                      <a:pt x="3466" y="0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84150" lIns="184150" spcFirstLastPara="1" rIns="184150" wrap="square" tIns="18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85" name="Google Shape;185;p22"/>
              <p:cNvSpPr/>
              <p:nvPr/>
            </p:nvSpPr>
            <p:spPr>
              <a:xfrm>
                <a:off x="-40378075" y="3308400"/>
                <a:ext cx="157550" cy="248125"/>
              </a:xfrm>
              <a:custGeom>
                <a:rect b="b" l="l" r="r" t="t"/>
                <a:pathLst>
                  <a:path extrusionOk="0" h="9925" w="6302">
                    <a:moveTo>
                      <a:pt x="1229" y="1"/>
                    </a:moveTo>
                    <a:cubicBezTo>
                      <a:pt x="567" y="1"/>
                      <a:pt x="0" y="536"/>
                      <a:pt x="0" y="1198"/>
                    </a:cubicBezTo>
                    <a:lnTo>
                      <a:pt x="0" y="8664"/>
                    </a:lnTo>
                    <a:cubicBezTo>
                      <a:pt x="32" y="9357"/>
                      <a:pt x="567" y="9925"/>
                      <a:pt x="1229" y="9925"/>
                    </a:cubicBezTo>
                    <a:lnTo>
                      <a:pt x="6301" y="9925"/>
                    </a:lnTo>
                    <a:cubicBezTo>
                      <a:pt x="6112" y="9925"/>
                      <a:pt x="5766" y="9609"/>
                      <a:pt x="5608" y="9452"/>
                    </a:cubicBezTo>
                    <a:cubicBezTo>
                      <a:pt x="4631" y="8664"/>
                      <a:pt x="3277" y="8255"/>
                      <a:pt x="2048" y="8255"/>
                    </a:cubicBezTo>
                    <a:cubicBezTo>
                      <a:pt x="1828" y="8255"/>
                      <a:pt x="1638" y="8066"/>
                      <a:pt x="1638" y="7877"/>
                    </a:cubicBezTo>
                    <a:lnTo>
                      <a:pt x="1638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84150" lIns="184150" spcFirstLastPara="1" rIns="184150" wrap="square" tIns="18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p23"/>
          <p:cNvSpPr/>
          <p:nvPr/>
        </p:nvSpPr>
        <p:spPr>
          <a:xfrm>
            <a:off x="271650" y="252750"/>
            <a:ext cx="8600700" cy="463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1" name="Google Shape;191;p23"/>
          <p:cNvSpPr txBox="1"/>
          <p:nvPr/>
        </p:nvSpPr>
        <p:spPr>
          <a:xfrm>
            <a:off x="1430700" y="1989450"/>
            <a:ext cx="6282600" cy="116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1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Thank You!</a:t>
            </a:r>
            <a:endParaRPr sz="41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24"/>
          <p:cNvSpPr/>
          <p:nvPr/>
        </p:nvSpPr>
        <p:spPr>
          <a:xfrm>
            <a:off x="271650" y="252750"/>
            <a:ext cx="8600700" cy="4638000"/>
          </a:xfrm>
          <a:prstGeom prst="round2DiagRect">
            <a:avLst>
              <a:gd fmla="val 16667" name="adj1"/>
              <a:gd fmla="val 0" name="adj2"/>
            </a:avLst>
          </a:prstGeom>
          <a:solidFill>
            <a:srgbClr val="C9DAF8"/>
          </a:solidFill>
          <a:ln cap="flat" cmpd="sng" w="9525">
            <a:solidFill>
              <a:srgbClr val="C9DAF8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7" name="Google Shape;197;p24"/>
          <p:cNvSpPr txBox="1"/>
          <p:nvPr/>
        </p:nvSpPr>
        <p:spPr>
          <a:xfrm>
            <a:off x="1430700" y="2004300"/>
            <a:ext cx="6282600" cy="1134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rmAutofit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70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rPr>
              <a:t>Appendix</a:t>
            </a:r>
            <a:endParaRPr sz="4100">
              <a:solidFill>
                <a:srgbClr val="1C4587"/>
              </a:solidFill>
              <a:latin typeface="Lexend"/>
              <a:ea typeface="Lexend"/>
              <a:cs typeface="Lexend"/>
              <a:sym typeface="Lexend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2" name="Google Shape;202;p25"/>
          <p:cNvGrpSpPr/>
          <p:nvPr/>
        </p:nvGrpSpPr>
        <p:grpSpPr>
          <a:xfrm>
            <a:off x="741513" y="-13610"/>
            <a:ext cx="7790313" cy="4941710"/>
            <a:chOff x="741513" y="-13610"/>
            <a:chExt cx="7790313" cy="4941710"/>
          </a:xfrm>
        </p:grpSpPr>
        <p:sp>
          <p:nvSpPr>
            <p:cNvPr id="203" name="Google Shape;203;p25"/>
            <p:cNvSpPr txBox="1"/>
            <p:nvPr/>
          </p:nvSpPr>
          <p:spPr>
            <a:xfrm>
              <a:off x="1430688" y="-13610"/>
              <a:ext cx="6282600" cy="9120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Architecture</a:t>
              </a:r>
              <a:endParaRPr sz="4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4" name="Google Shape;204;p25"/>
            <p:cNvSpPr/>
            <p:nvPr/>
          </p:nvSpPr>
          <p:spPr>
            <a:xfrm>
              <a:off x="741513" y="1075429"/>
              <a:ext cx="1333500" cy="5307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User Starts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5" name="Google Shape;205;p25"/>
            <p:cNvSpPr/>
            <p:nvPr/>
          </p:nvSpPr>
          <p:spPr>
            <a:xfrm>
              <a:off x="2585275" y="884779"/>
              <a:ext cx="1796100" cy="9120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Upload Syllabus PDF/TXT or Paste Text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6" name="Google Shape;206;p25"/>
            <p:cNvSpPr/>
            <p:nvPr/>
          </p:nvSpPr>
          <p:spPr>
            <a:xfrm>
              <a:off x="4891625" y="884779"/>
              <a:ext cx="1898400" cy="9120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Set Preferences 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152400" lvl="0" marL="1143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Course Duration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152400" lvl="0" marL="1143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Start Date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7" name="Google Shape;207;p25"/>
            <p:cNvSpPr/>
            <p:nvPr/>
          </p:nvSpPr>
          <p:spPr>
            <a:xfrm>
              <a:off x="7300275" y="1042129"/>
              <a:ext cx="1102200" cy="5973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Click Generate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8" name="Google Shape;208;p25"/>
            <p:cNvSpPr/>
            <p:nvPr/>
          </p:nvSpPr>
          <p:spPr>
            <a:xfrm>
              <a:off x="983150" y="2361784"/>
              <a:ext cx="1796100" cy="704400"/>
            </a:xfrm>
            <a:prstGeom prst="roundRect">
              <a:avLst>
                <a:gd fmla="val 16667" name="adj"/>
              </a:avLst>
            </a:prstGeom>
            <a:solidFill>
              <a:srgbClr val="FFF2CC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AI Processing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Groq Llama 3.3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09" name="Google Shape;209;p25"/>
            <p:cNvSpPr/>
            <p:nvPr/>
          </p:nvSpPr>
          <p:spPr>
            <a:xfrm>
              <a:off x="3275850" y="2139034"/>
              <a:ext cx="2490000" cy="1149900"/>
            </a:xfrm>
            <a:prstGeom prst="roundRect">
              <a:avLst>
                <a:gd fmla="val 16667" name="adj"/>
              </a:avLst>
            </a:prstGeom>
            <a:solidFill>
              <a:srgbClr val="C9DAF8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Create Study Schedule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Weekly Topics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Daily Objectives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266700" lvl="0" marL="4572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Study Hours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0" name="Google Shape;210;p25"/>
            <p:cNvSpPr/>
            <p:nvPr/>
          </p:nvSpPr>
          <p:spPr>
            <a:xfrm>
              <a:off x="6262450" y="2257984"/>
              <a:ext cx="1898400" cy="9120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Add Resources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152400" lvl="0" marL="1143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Youtube Videos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152400" lvl="0" marL="114300" rtl="0" algn="l">
                <a:spcBef>
                  <a:spcPts val="0"/>
                </a:spcBef>
                <a:spcAft>
                  <a:spcPts val="0"/>
                </a:spcAft>
                <a:buClr>
                  <a:srgbClr val="1C4587"/>
                </a:buClr>
                <a:buSzPts val="1500"/>
                <a:buFont typeface="Lexend"/>
                <a:buChar char="●"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Quiz Question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1" name="Google Shape;211;p25"/>
            <p:cNvSpPr/>
            <p:nvPr/>
          </p:nvSpPr>
          <p:spPr>
            <a:xfrm>
              <a:off x="741525" y="3829350"/>
              <a:ext cx="1333500" cy="912000"/>
            </a:xfrm>
            <a:prstGeom prst="roundRect">
              <a:avLst>
                <a:gd fmla="val 16667" name="adj"/>
              </a:avLst>
            </a:prstGeom>
            <a:solidFill>
              <a:srgbClr val="D9EAD3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Display Interactive Schedule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212" name="Google Shape;212;p25"/>
            <p:cNvGrpSpPr/>
            <p:nvPr/>
          </p:nvGrpSpPr>
          <p:grpSpPr>
            <a:xfrm>
              <a:off x="2582251" y="3972000"/>
              <a:ext cx="1524024" cy="626700"/>
              <a:chOff x="2582251" y="3972000"/>
              <a:chExt cx="1524024" cy="626700"/>
            </a:xfrm>
          </p:grpSpPr>
          <p:sp>
            <p:nvSpPr>
              <p:cNvPr id="213" name="Google Shape;213;p25"/>
              <p:cNvSpPr/>
              <p:nvPr/>
            </p:nvSpPr>
            <p:spPr>
              <a:xfrm>
                <a:off x="2585275" y="3972000"/>
                <a:ext cx="1521000" cy="626700"/>
              </a:xfrm>
              <a:prstGeom prst="flowChartConnector">
                <a:avLst/>
              </a:prstGeom>
              <a:solidFill>
                <a:srgbClr val="D9D2E9"/>
              </a:solidFill>
              <a:ln cap="flat" cmpd="sng" w="28575">
                <a:solidFill>
                  <a:srgbClr val="6D9EEB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214" name="Google Shape;214;p25"/>
              <p:cNvSpPr txBox="1"/>
              <p:nvPr/>
            </p:nvSpPr>
            <p:spPr>
              <a:xfrm>
                <a:off x="2582251" y="4091000"/>
                <a:ext cx="1524000" cy="415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500">
                    <a:solidFill>
                      <a:srgbClr val="1C4587"/>
                    </a:solidFill>
                    <a:latin typeface="Lexend"/>
                    <a:ea typeface="Lexend"/>
                    <a:cs typeface="Lexend"/>
                    <a:sym typeface="Lexend"/>
                  </a:rPr>
                  <a:t>User Features</a:t>
                </a:r>
                <a:endParaRPr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sp>
          <p:nvSpPr>
            <p:cNvPr id="215" name="Google Shape;215;p25"/>
            <p:cNvSpPr/>
            <p:nvPr/>
          </p:nvSpPr>
          <p:spPr>
            <a:xfrm>
              <a:off x="4989800" y="3644575"/>
              <a:ext cx="1524000" cy="3294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Take Quizzes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6" name="Google Shape;216;p25"/>
            <p:cNvSpPr/>
            <p:nvPr/>
          </p:nvSpPr>
          <p:spPr>
            <a:xfrm>
              <a:off x="4989800" y="4598700"/>
              <a:ext cx="1524000" cy="3294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Watch Videos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7" name="Google Shape;217;p25"/>
            <p:cNvSpPr/>
            <p:nvPr/>
          </p:nvSpPr>
          <p:spPr>
            <a:xfrm>
              <a:off x="6790025" y="3788529"/>
              <a:ext cx="1741800" cy="3294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Track Progress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218" name="Google Shape;218;p25"/>
            <p:cNvSpPr/>
            <p:nvPr/>
          </p:nvSpPr>
          <p:spPr>
            <a:xfrm>
              <a:off x="6790025" y="4452771"/>
              <a:ext cx="1741800" cy="329400"/>
            </a:xfrm>
            <a:prstGeom prst="roundRect">
              <a:avLst>
                <a:gd fmla="val 16667" name="adj"/>
              </a:avLst>
            </a:prstGeom>
            <a:solidFill>
              <a:srgbClr val="E6E1FF"/>
            </a:solidFill>
            <a:ln cap="flat" cmpd="sng" w="28575">
              <a:solidFill>
                <a:srgbClr val="6D9EEB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500">
                  <a:solidFill>
                    <a:srgbClr val="1C4587"/>
                  </a:solidFill>
                  <a:latin typeface="Lexend"/>
                  <a:ea typeface="Lexend"/>
                  <a:cs typeface="Lexend"/>
                  <a:sym typeface="Lexend"/>
                </a:rPr>
                <a:t>Export Calendar</a:t>
              </a:r>
              <a:endParaRPr sz="1500">
                <a:solidFill>
                  <a:srgbClr val="1C4587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cxnSp>
          <p:nvCxnSpPr>
            <p:cNvPr id="219" name="Google Shape;219;p25"/>
            <p:cNvCxnSpPr>
              <a:stCxn id="204" idx="3"/>
              <a:endCxn id="205" idx="1"/>
            </p:cNvCxnSpPr>
            <p:nvPr/>
          </p:nvCxnSpPr>
          <p:spPr>
            <a:xfrm>
              <a:off x="2075013" y="1340779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0" name="Google Shape;220;p25"/>
            <p:cNvCxnSpPr/>
            <p:nvPr/>
          </p:nvCxnSpPr>
          <p:spPr>
            <a:xfrm>
              <a:off x="4391666" y="1340779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1" name="Google Shape;221;p25"/>
            <p:cNvCxnSpPr/>
            <p:nvPr/>
          </p:nvCxnSpPr>
          <p:spPr>
            <a:xfrm>
              <a:off x="6775638" y="1340779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2" name="Google Shape;222;p25"/>
            <p:cNvCxnSpPr>
              <a:stCxn id="207" idx="2"/>
              <a:endCxn id="208" idx="0"/>
            </p:cNvCxnSpPr>
            <p:nvPr/>
          </p:nvCxnSpPr>
          <p:spPr>
            <a:xfrm rot="5400000">
              <a:off x="4505025" y="-984521"/>
              <a:ext cx="722400" cy="5970300"/>
            </a:xfrm>
            <a:prstGeom prst="curvedConnector3">
              <a:avLst>
                <a:gd fmla="val 49998" name="adj1"/>
              </a:avLst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3" name="Google Shape;223;p25"/>
            <p:cNvCxnSpPr/>
            <p:nvPr/>
          </p:nvCxnSpPr>
          <p:spPr>
            <a:xfrm>
              <a:off x="2779238" y="2713996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4" name="Google Shape;224;p25"/>
            <p:cNvCxnSpPr/>
            <p:nvPr/>
          </p:nvCxnSpPr>
          <p:spPr>
            <a:xfrm>
              <a:off x="5765838" y="2713996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5" name="Google Shape;225;p25"/>
            <p:cNvCxnSpPr/>
            <p:nvPr/>
          </p:nvCxnSpPr>
          <p:spPr>
            <a:xfrm>
              <a:off x="2075013" y="4285354"/>
              <a:ext cx="510300" cy="0"/>
            </a:xfrm>
            <a:prstGeom prst="straightConnector1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26" name="Google Shape;226;p25"/>
            <p:cNvCxnSpPr>
              <a:stCxn id="214" idx="3"/>
              <a:endCxn id="215" idx="2"/>
            </p:cNvCxnSpPr>
            <p:nvPr/>
          </p:nvCxnSpPr>
          <p:spPr>
            <a:xfrm flipH="1" rot="10800000">
              <a:off x="4106251" y="3973850"/>
              <a:ext cx="1645500" cy="324900"/>
            </a:xfrm>
            <a:prstGeom prst="curvedConnector2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7" name="Google Shape;227;p25"/>
            <p:cNvCxnSpPr>
              <a:stCxn id="214" idx="3"/>
              <a:endCxn id="216" idx="0"/>
            </p:cNvCxnSpPr>
            <p:nvPr/>
          </p:nvCxnSpPr>
          <p:spPr>
            <a:xfrm>
              <a:off x="4106251" y="4298750"/>
              <a:ext cx="1645500" cy="300000"/>
            </a:xfrm>
            <a:prstGeom prst="curvedConnector2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8" name="Google Shape;228;p25"/>
            <p:cNvCxnSpPr>
              <a:stCxn id="214" idx="3"/>
              <a:endCxn id="217" idx="2"/>
            </p:cNvCxnSpPr>
            <p:nvPr/>
          </p:nvCxnSpPr>
          <p:spPr>
            <a:xfrm flipH="1" rot="10800000">
              <a:off x="4106251" y="4117850"/>
              <a:ext cx="3554700" cy="180900"/>
            </a:xfrm>
            <a:prstGeom prst="curvedConnector2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29" name="Google Shape;229;p25"/>
            <p:cNvCxnSpPr>
              <a:stCxn id="214" idx="3"/>
              <a:endCxn id="218" idx="0"/>
            </p:cNvCxnSpPr>
            <p:nvPr/>
          </p:nvCxnSpPr>
          <p:spPr>
            <a:xfrm>
              <a:off x="4106251" y="4298750"/>
              <a:ext cx="3554700" cy="153900"/>
            </a:xfrm>
            <a:prstGeom prst="curvedConnector2">
              <a:avLst/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none"/>
            </a:ln>
          </p:spPr>
        </p:cxnSp>
        <p:cxnSp>
          <p:nvCxnSpPr>
            <p:cNvPr id="230" name="Google Shape;230;p25"/>
            <p:cNvCxnSpPr>
              <a:stCxn id="215" idx="1"/>
              <a:endCxn id="211" idx="0"/>
            </p:cNvCxnSpPr>
            <p:nvPr/>
          </p:nvCxnSpPr>
          <p:spPr>
            <a:xfrm flipH="1">
              <a:off x="1408400" y="3809275"/>
              <a:ext cx="3581400" cy="20100"/>
            </a:xfrm>
            <a:prstGeom prst="curvedConnector2">
              <a:avLst/>
            </a:prstGeom>
            <a:noFill/>
            <a:ln cap="flat" cmpd="sng" w="38100">
              <a:solidFill>
                <a:srgbClr val="CBC2F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1" name="Google Shape;231;p25"/>
            <p:cNvCxnSpPr>
              <a:stCxn id="216" idx="1"/>
              <a:endCxn id="211" idx="2"/>
            </p:cNvCxnSpPr>
            <p:nvPr/>
          </p:nvCxnSpPr>
          <p:spPr>
            <a:xfrm rot="10800000">
              <a:off x="1408400" y="4741500"/>
              <a:ext cx="3581400" cy="21900"/>
            </a:xfrm>
            <a:prstGeom prst="curvedConnector2">
              <a:avLst/>
            </a:prstGeom>
            <a:noFill/>
            <a:ln cap="flat" cmpd="sng" w="38100">
              <a:solidFill>
                <a:srgbClr val="CBC2F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2" name="Google Shape;232;p25"/>
            <p:cNvCxnSpPr>
              <a:stCxn id="217" idx="0"/>
              <a:endCxn id="211" idx="0"/>
            </p:cNvCxnSpPr>
            <p:nvPr/>
          </p:nvCxnSpPr>
          <p:spPr>
            <a:xfrm rot="5400000">
              <a:off x="4514225" y="682629"/>
              <a:ext cx="40800" cy="6252600"/>
            </a:xfrm>
            <a:prstGeom prst="curvedConnector3">
              <a:avLst>
                <a:gd fmla="val -583640" name="adj1"/>
              </a:avLst>
            </a:prstGeom>
            <a:noFill/>
            <a:ln cap="flat" cmpd="sng" w="38100">
              <a:solidFill>
                <a:srgbClr val="CBC2F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3" name="Google Shape;233;p25"/>
            <p:cNvCxnSpPr>
              <a:stCxn id="218" idx="2"/>
              <a:endCxn id="211" idx="2"/>
            </p:cNvCxnSpPr>
            <p:nvPr/>
          </p:nvCxnSpPr>
          <p:spPr>
            <a:xfrm flipH="1" rot="5400000">
              <a:off x="4514225" y="1635471"/>
              <a:ext cx="40800" cy="6252600"/>
            </a:xfrm>
            <a:prstGeom prst="curvedConnector3">
              <a:avLst>
                <a:gd fmla="val -583640" name="adj1"/>
              </a:avLst>
            </a:prstGeom>
            <a:noFill/>
            <a:ln cap="flat" cmpd="sng" w="38100">
              <a:solidFill>
                <a:srgbClr val="CBC2F9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  <p:cxnSp>
          <p:nvCxnSpPr>
            <p:cNvPr id="234" name="Google Shape;234;p25"/>
            <p:cNvCxnSpPr>
              <a:stCxn id="210" idx="2"/>
              <a:endCxn id="211" idx="0"/>
            </p:cNvCxnSpPr>
            <p:nvPr/>
          </p:nvCxnSpPr>
          <p:spPr>
            <a:xfrm rot="5400000">
              <a:off x="3980200" y="597934"/>
              <a:ext cx="659400" cy="5803500"/>
            </a:xfrm>
            <a:prstGeom prst="curvedConnector3">
              <a:avLst>
                <a:gd fmla="val 49997" name="adj1"/>
              </a:avLst>
            </a:prstGeom>
            <a:noFill/>
            <a:ln cap="flat" cmpd="sng" w="38100">
              <a:solidFill>
                <a:srgbClr val="6D9EEB"/>
              </a:solidFill>
              <a:prstDash val="solid"/>
              <a:round/>
              <a:headEnd len="med" w="med" type="none"/>
              <a:tailEnd len="med" w="med" type="stealth"/>
            </a:ln>
          </p:spPr>
        </p:cxn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2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4"/>
          <p:cNvGrpSpPr/>
          <p:nvPr/>
        </p:nvGrpSpPr>
        <p:grpSpPr>
          <a:xfrm>
            <a:off x="1430700" y="1160200"/>
            <a:ext cx="7182375" cy="2929575"/>
            <a:chOff x="1430700" y="1160200"/>
            <a:chExt cx="7182375" cy="2929575"/>
          </a:xfrm>
        </p:grpSpPr>
        <p:sp>
          <p:nvSpPr>
            <p:cNvPr id="71" name="Google Shape;71;p14"/>
            <p:cNvSpPr txBox="1"/>
            <p:nvPr/>
          </p:nvSpPr>
          <p:spPr>
            <a:xfrm>
              <a:off x="1430700" y="1160200"/>
              <a:ext cx="6282600" cy="2611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33 Percent</a:t>
              </a:r>
              <a:endParaRPr b="1" sz="7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41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of first-generation students drop out</a:t>
              </a:r>
              <a:endParaRPr sz="41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2" name="Google Shape;72;p14"/>
            <p:cNvSpPr txBox="1"/>
            <p:nvPr/>
          </p:nvSpPr>
          <p:spPr>
            <a:xfrm>
              <a:off x="5348775" y="3628075"/>
              <a:ext cx="3264300" cy="461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8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Source: NCES</a:t>
              </a:r>
              <a:endParaRPr sz="18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7" name="Google Shape;77;p15"/>
          <p:cNvGrpSpPr/>
          <p:nvPr/>
        </p:nvGrpSpPr>
        <p:grpSpPr>
          <a:xfrm>
            <a:off x="963552" y="573390"/>
            <a:ext cx="6749748" cy="3899685"/>
            <a:chOff x="963552" y="573390"/>
            <a:chExt cx="6749748" cy="3899685"/>
          </a:xfrm>
        </p:grpSpPr>
        <p:sp>
          <p:nvSpPr>
            <p:cNvPr id="78" name="Google Shape;78;p15"/>
            <p:cNvSpPr txBox="1"/>
            <p:nvPr/>
          </p:nvSpPr>
          <p:spPr>
            <a:xfrm>
              <a:off x="1430700" y="1497192"/>
              <a:ext cx="6282600" cy="20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Colleges offer assistance…</a:t>
              </a:r>
              <a:endParaRPr sz="36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sp>
          <p:nvSpPr>
            <p:cNvPr id="79" name="Google Shape;79;p15"/>
            <p:cNvSpPr txBox="1"/>
            <p:nvPr/>
          </p:nvSpPr>
          <p:spPr>
            <a:xfrm rot="541468">
              <a:off x="6331953" y="817374"/>
              <a:ext cx="1258478" cy="56956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Daycare</a:t>
              </a:r>
              <a:endParaRPr sz="25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0" name="Google Shape;80;p15"/>
            <p:cNvSpPr txBox="1"/>
            <p:nvPr/>
          </p:nvSpPr>
          <p:spPr>
            <a:xfrm rot="-603929">
              <a:off x="998028" y="743001"/>
              <a:ext cx="1991146" cy="569478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Financial Aid</a:t>
              </a:r>
              <a:endParaRPr sz="25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" name="Google Shape;81;p15"/>
            <p:cNvSpPr txBox="1"/>
            <p:nvPr/>
          </p:nvSpPr>
          <p:spPr>
            <a:xfrm rot="342947">
              <a:off x="1454955" y="3822910"/>
              <a:ext cx="1647692" cy="569529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5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Counselors</a:t>
              </a:r>
              <a:endParaRPr sz="25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" name="Google Shape;82;p15"/>
          <p:cNvSpPr txBox="1"/>
          <p:nvPr/>
        </p:nvSpPr>
        <p:spPr>
          <a:xfrm>
            <a:off x="4783650" y="4473075"/>
            <a:ext cx="5216100" cy="538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23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rPr>
              <a:t>But is that enough..?</a:t>
            </a:r>
            <a:endParaRPr sz="700"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7" name="Google Shape;87;p16"/>
          <p:cNvGrpSpPr/>
          <p:nvPr/>
        </p:nvGrpSpPr>
        <p:grpSpPr>
          <a:xfrm>
            <a:off x="1430700" y="493533"/>
            <a:ext cx="6282600" cy="4156427"/>
            <a:chOff x="1430700" y="493533"/>
            <a:chExt cx="6282600" cy="4156427"/>
          </a:xfrm>
        </p:grpSpPr>
        <p:sp>
          <p:nvSpPr>
            <p:cNvPr id="88" name="Google Shape;88;p16"/>
            <p:cNvSpPr txBox="1"/>
            <p:nvPr/>
          </p:nvSpPr>
          <p:spPr>
            <a:xfrm>
              <a:off x="1430700" y="493533"/>
              <a:ext cx="6282600" cy="20508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6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Anna</a:t>
              </a:r>
              <a:endParaRPr b="1" sz="6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5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lost her scholarship</a:t>
              </a:r>
              <a:endParaRPr sz="5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pic>
          <p:nvPicPr>
            <p:cNvPr id="89" name="Google Shape;89;p16"/>
            <p:cNvPicPr preferRelativeResize="0"/>
            <p:nvPr/>
          </p:nvPicPr>
          <p:blipFill rotWithShape="1">
            <a:blip r:embed="rId3">
              <a:alphaModFix/>
            </a:blip>
            <a:srcRect b="0" l="25023" r="8229" t="0"/>
            <a:stretch/>
          </p:blipFill>
          <p:spPr>
            <a:xfrm>
              <a:off x="3567150" y="2642660"/>
              <a:ext cx="2009700" cy="2007300"/>
            </a:xfrm>
            <a:prstGeom prst="ellipse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4" name="Google Shape;94;p17"/>
          <p:cNvGrpSpPr/>
          <p:nvPr/>
        </p:nvGrpSpPr>
        <p:grpSpPr>
          <a:xfrm>
            <a:off x="1430700" y="1111450"/>
            <a:ext cx="6282600" cy="2235901"/>
            <a:chOff x="1430700" y="1111450"/>
            <a:chExt cx="6282600" cy="2235901"/>
          </a:xfrm>
        </p:grpSpPr>
        <p:sp>
          <p:nvSpPr>
            <p:cNvPr id="95" name="Google Shape;95;p17"/>
            <p:cNvSpPr txBox="1"/>
            <p:nvPr/>
          </p:nvSpPr>
          <p:spPr>
            <a:xfrm>
              <a:off x="1430700" y="1638851"/>
              <a:ext cx="6282600" cy="17085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b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7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LearnIt AI</a:t>
              </a:r>
              <a:endParaRPr b="1" sz="7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Supporting</a:t>
              </a:r>
              <a:r>
                <a:rPr lang="en" sz="30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 students' success</a:t>
              </a:r>
              <a:endParaRPr sz="3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96" name="Google Shape;96;p17"/>
            <p:cNvGrpSpPr/>
            <p:nvPr/>
          </p:nvGrpSpPr>
          <p:grpSpPr>
            <a:xfrm>
              <a:off x="4193584" y="1111450"/>
              <a:ext cx="756834" cy="617563"/>
              <a:chOff x="3690316" y="1852307"/>
              <a:chExt cx="1763359" cy="1438870"/>
            </a:xfrm>
          </p:grpSpPr>
          <p:sp>
            <p:nvSpPr>
              <p:cNvPr id="97" name="Google Shape;97;p17"/>
              <p:cNvSpPr/>
              <p:nvPr/>
            </p:nvSpPr>
            <p:spPr>
              <a:xfrm>
                <a:off x="3699657" y="2374067"/>
                <a:ext cx="1739927" cy="917111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93050" lIns="193050" spcFirstLastPara="1" rIns="193050" wrap="square" tIns="1930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98" name="Google Shape;98;p17"/>
              <p:cNvSpPr/>
              <p:nvPr/>
            </p:nvSpPr>
            <p:spPr>
              <a:xfrm>
                <a:off x="3690316" y="1852307"/>
                <a:ext cx="1763359" cy="418632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93050" lIns="193050" spcFirstLastPara="1" rIns="193050" wrap="square" tIns="1930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78"/>
              </a:p>
            </p:txBody>
          </p:sp>
          <p:sp>
            <p:nvSpPr>
              <p:cNvPr id="99" name="Google Shape;99;p17"/>
              <p:cNvSpPr/>
              <p:nvPr/>
            </p:nvSpPr>
            <p:spPr>
              <a:xfrm>
                <a:off x="4143690" y="2393435"/>
                <a:ext cx="828485" cy="826056"/>
              </a:xfrm>
              <a:custGeom>
                <a:rect b="b" l="l" r="r" t="t"/>
                <a:pathLst>
                  <a:path extrusionOk="0" h="2080" w="7531">
                    <a:moveTo>
                      <a:pt x="1" y="1"/>
                    </a:moveTo>
                    <a:lnTo>
                      <a:pt x="1" y="1040"/>
                    </a:lnTo>
                    <a:cubicBezTo>
                      <a:pt x="1" y="1607"/>
                      <a:pt x="473" y="2080"/>
                      <a:pt x="1040" y="2080"/>
                    </a:cubicBezTo>
                    <a:lnTo>
                      <a:pt x="6491" y="2080"/>
                    </a:lnTo>
                    <a:cubicBezTo>
                      <a:pt x="7058" y="2080"/>
                      <a:pt x="7530" y="1607"/>
                      <a:pt x="7530" y="1040"/>
                    </a:cubicBezTo>
                    <a:lnTo>
                      <a:pt x="7530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42300" lIns="142300" spcFirstLastPara="1" rIns="142300" wrap="square" tIns="1423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78"/>
              </a:p>
            </p:txBody>
          </p:sp>
          <p:grpSp>
            <p:nvGrpSpPr>
              <p:cNvPr id="100" name="Google Shape;100;p17"/>
              <p:cNvGrpSpPr/>
              <p:nvPr/>
            </p:nvGrpSpPr>
            <p:grpSpPr>
              <a:xfrm rot="4751616">
                <a:off x="4749226" y="2102886"/>
                <a:ext cx="225398" cy="1057139"/>
                <a:chOff x="4193053" y="4339600"/>
                <a:chExt cx="62156" cy="291519"/>
              </a:xfrm>
            </p:grpSpPr>
            <p:sp>
              <p:nvSpPr>
                <p:cNvPr id="101" name="Google Shape;101;p17"/>
                <p:cNvSpPr/>
                <p:nvPr/>
              </p:nvSpPr>
              <p:spPr>
                <a:xfrm>
                  <a:off x="4193053" y="4421777"/>
                  <a:ext cx="62156" cy="126194"/>
                </a:xfrm>
                <a:custGeom>
                  <a:rect b="b" l="l" r="r" t="t"/>
                  <a:pathLst>
                    <a:path extrusionOk="0" h="4160" w="2049">
                      <a:moveTo>
                        <a:pt x="1" y="1"/>
                      </a:moveTo>
                      <a:lnTo>
                        <a:pt x="1" y="4160"/>
                      </a:lnTo>
                      <a:lnTo>
                        <a:pt x="2049" y="4160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96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42300" lIns="142300" spcFirstLastPara="1" rIns="142300" wrap="square" tIns="1423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2" name="Google Shape;102;p17"/>
                <p:cNvSpPr/>
                <p:nvPr/>
              </p:nvSpPr>
              <p:spPr>
                <a:xfrm>
                  <a:off x="4193053" y="4339600"/>
                  <a:ext cx="62156" cy="62156"/>
                </a:xfrm>
                <a:custGeom>
                  <a:rect b="b" l="l" r="r" t="t"/>
                  <a:pathLst>
                    <a:path extrusionOk="0" h="2049" w="2049"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048"/>
                      </a:lnTo>
                      <a:lnTo>
                        <a:pt x="2049" y="2048"/>
                      </a:lnTo>
                      <a:lnTo>
                        <a:pt x="2049" y="1040"/>
                      </a:lnTo>
                      <a:cubicBezTo>
                        <a:pt x="2049" y="473"/>
                        <a:pt x="1576" y="1"/>
                        <a:pt x="1009" y="1"/>
                      </a:cubicBez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96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42300" lIns="142300" spcFirstLastPara="1" rIns="142300" wrap="square" tIns="1423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03" name="Google Shape;103;p17"/>
                <p:cNvSpPr/>
                <p:nvPr/>
              </p:nvSpPr>
              <p:spPr>
                <a:xfrm>
                  <a:off x="4194964" y="4568963"/>
                  <a:ext cx="56423" cy="62156"/>
                </a:xfrm>
                <a:custGeom>
                  <a:rect b="b" l="l" r="r" t="t"/>
                  <a:pathLst>
                    <a:path extrusionOk="0" h="2049" w="1860">
                      <a:moveTo>
                        <a:pt x="1" y="1"/>
                      </a:moveTo>
                      <a:lnTo>
                        <a:pt x="599" y="1796"/>
                      </a:lnTo>
                      <a:cubicBezTo>
                        <a:pt x="694" y="1985"/>
                        <a:pt x="788" y="2048"/>
                        <a:pt x="946" y="2048"/>
                      </a:cubicBezTo>
                      <a:cubicBezTo>
                        <a:pt x="1103" y="2048"/>
                        <a:pt x="1229" y="1985"/>
                        <a:pt x="1261" y="1796"/>
                      </a:cubicBezTo>
                      <a:lnTo>
                        <a:pt x="1860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96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42300" lIns="142300" spcFirstLastPara="1" rIns="142300" wrap="square" tIns="14230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04" name="Google Shape;104;p17"/>
              <p:cNvSpPr/>
              <p:nvPr/>
            </p:nvSpPr>
            <p:spPr>
              <a:xfrm>
                <a:off x="3789559" y="2653556"/>
                <a:ext cx="478691" cy="358186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142300" lIns="142300" spcFirstLastPara="1" rIns="142300" wrap="square" tIns="1423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2178"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9" name="Google Shape;109;p18"/>
          <p:cNvGrpSpPr/>
          <p:nvPr/>
        </p:nvGrpSpPr>
        <p:grpSpPr>
          <a:xfrm>
            <a:off x="221929" y="397350"/>
            <a:ext cx="8585171" cy="4328450"/>
            <a:chOff x="221929" y="397350"/>
            <a:chExt cx="8585171" cy="4328450"/>
          </a:xfrm>
        </p:grpSpPr>
        <p:pic>
          <p:nvPicPr>
            <p:cNvPr id="110" name="Google Shape;110;p18" title="IMG_9922.PNG"/>
            <p:cNvPicPr preferRelativeResize="0"/>
            <p:nvPr/>
          </p:nvPicPr>
          <p:blipFill rotWithShape="1">
            <a:blip r:embed="rId3">
              <a:alphaModFix/>
            </a:blip>
            <a:srcRect b="1325" l="13423" r="20188" t="15320"/>
            <a:stretch/>
          </p:blipFill>
          <p:spPr>
            <a:xfrm>
              <a:off x="4572000" y="397350"/>
              <a:ext cx="4235100" cy="2448600"/>
            </a:xfrm>
            <a:prstGeom prst="roundRect">
              <a:avLst>
                <a:gd fmla="val 6812" name="adj"/>
              </a:avLst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</p:pic>
        <p:pic>
          <p:nvPicPr>
            <p:cNvPr id="111" name="Google Shape;111;p18" title="IMG_4508.PNG"/>
            <p:cNvPicPr preferRelativeResize="0"/>
            <p:nvPr/>
          </p:nvPicPr>
          <p:blipFill rotWithShape="1">
            <a:blip r:embed="rId4">
              <a:alphaModFix/>
            </a:blip>
            <a:srcRect b="2098" l="14076" r="26025" t="30191"/>
            <a:stretch/>
          </p:blipFill>
          <p:spPr>
            <a:xfrm>
              <a:off x="3798900" y="2676200"/>
              <a:ext cx="4002600" cy="2049600"/>
            </a:xfrm>
            <a:prstGeom prst="roundRect">
              <a:avLst>
                <a:gd fmla="val 9553" name="adj"/>
              </a:avLst>
            </a:prstGeom>
            <a:noFill/>
            <a:ln>
              <a:noFill/>
            </a:ln>
          </p:spPr>
        </p:pic>
        <p:pic>
          <p:nvPicPr>
            <p:cNvPr id="112" name="Google Shape;112;p18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1801541" y="3901698"/>
              <a:ext cx="1514325" cy="55400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13" name="Google Shape;113;p18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364150" y="3104888"/>
              <a:ext cx="1192224" cy="1192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4" name="Google Shape;114;p18"/>
            <p:cNvSpPr txBox="1"/>
            <p:nvPr/>
          </p:nvSpPr>
          <p:spPr>
            <a:xfrm>
              <a:off x="221929" y="898427"/>
              <a:ext cx="7013100" cy="28506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Autofit/>
            </a:bodyPr>
            <a:lstStyle/>
            <a:p>
              <a:pPr indent="0" lvl="0" marL="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SzPts val="935"/>
                <a:buNone/>
              </a:pPr>
              <a:r>
                <a:rPr b="1" lang="en" sz="44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LearnIt AI</a:t>
              </a:r>
              <a:endParaRPr b="1" sz="44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92075" lvl="0" marL="4572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1450"/>
                <a:buFont typeface="Lexend"/>
                <a:buChar char="●"/>
              </a:pPr>
              <a:r>
                <a:rPr lang="en" sz="24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 </a:t>
              </a:r>
              <a:r>
                <a:rPr lang="en" sz="245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Smart Schedule Generation</a:t>
              </a:r>
              <a:endParaRPr sz="245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92075" lvl="0" marL="4572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1450"/>
                <a:buFont typeface="Times New Roman"/>
                <a:buChar char="●"/>
              </a:pPr>
              <a:r>
                <a:rPr lang="en" sz="245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Week by week:</a:t>
              </a:r>
              <a:endParaRPr sz="245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6375" lvl="1" marL="74295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1450"/>
                <a:buFont typeface="Times New Roman"/>
                <a:buChar char="○"/>
              </a:pPr>
              <a:r>
                <a:rPr lang="en" sz="245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Daily breakdown</a:t>
              </a:r>
              <a:endParaRPr sz="245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6375" lvl="1" marL="74295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1450"/>
                <a:buFont typeface="Times New Roman"/>
                <a:buChar char="○"/>
              </a:pPr>
              <a:r>
                <a:rPr lang="en" sz="245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Youtube resources</a:t>
              </a:r>
              <a:endParaRPr sz="245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-206375" lvl="1" marL="74295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1450"/>
                <a:buFont typeface="Times New Roman"/>
                <a:buChar char="○"/>
              </a:pPr>
              <a:r>
                <a:rPr lang="en" sz="245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Review and quizzes</a:t>
              </a:r>
              <a:endParaRPr sz="245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15" name="Google Shape;115;p18"/>
            <p:cNvGrpSpPr/>
            <p:nvPr/>
          </p:nvGrpSpPr>
          <p:grpSpPr>
            <a:xfrm>
              <a:off x="3629891" y="989054"/>
              <a:ext cx="542762" cy="442884"/>
              <a:chOff x="3690316" y="1852307"/>
              <a:chExt cx="1763359" cy="1438870"/>
            </a:xfrm>
          </p:grpSpPr>
          <p:sp>
            <p:nvSpPr>
              <p:cNvPr id="116" name="Google Shape;116;p18"/>
              <p:cNvSpPr/>
              <p:nvPr/>
            </p:nvSpPr>
            <p:spPr>
              <a:xfrm>
                <a:off x="3699657" y="2374067"/>
                <a:ext cx="1739927" cy="917111"/>
              </a:xfrm>
              <a:custGeom>
                <a:rect b="b" l="l" r="r" t="t"/>
                <a:pathLst>
                  <a:path extrusionOk="0" h="6145" w="11658">
                    <a:moveTo>
                      <a:pt x="5829" y="694"/>
                    </a:moveTo>
                    <a:cubicBezTo>
                      <a:pt x="7184" y="694"/>
                      <a:pt x="8255" y="1734"/>
                      <a:pt x="8255" y="3088"/>
                    </a:cubicBezTo>
                    <a:cubicBezTo>
                      <a:pt x="8255" y="4412"/>
                      <a:pt x="7153" y="5483"/>
                      <a:pt x="5829" y="5483"/>
                    </a:cubicBezTo>
                    <a:cubicBezTo>
                      <a:pt x="4506" y="5483"/>
                      <a:pt x="3435" y="4412"/>
                      <a:pt x="3435" y="3088"/>
                    </a:cubicBezTo>
                    <a:cubicBezTo>
                      <a:pt x="3435" y="1734"/>
                      <a:pt x="4506" y="694"/>
                      <a:pt x="5829" y="694"/>
                    </a:cubicBezTo>
                    <a:close/>
                    <a:moveTo>
                      <a:pt x="1" y="1"/>
                    </a:moveTo>
                    <a:lnTo>
                      <a:pt x="1" y="6144"/>
                    </a:lnTo>
                    <a:lnTo>
                      <a:pt x="11658" y="6144"/>
                    </a:lnTo>
                    <a:lnTo>
                      <a:pt x="11658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38450" lIns="138450" spcFirstLastPara="1" rIns="138450" wrap="square" tIns="138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17" name="Google Shape;117;p18"/>
              <p:cNvSpPr/>
              <p:nvPr/>
            </p:nvSpPr>
            <p:spPr>
              <a:xfrm>
                <a:off x="3690316" y="1852307"/>
                <a:ext cx="1763359" cy="418632"/>
              </a:xfrm>
              <a:custGeom>
                <a:rect b="b" l="l" r="r" t="t"/>
                <a:pathLst>
                  <a:path extrusionOk="0" h="2805" w="11815">
                    <a:moveTo>
                      <a:pt x="1733" y="0"/>
                    </a:moveTo>
                    <a:cubicBezTo>
                      <a:pt x="1544" y="0"/>
                      <a:pt x="1387" y="158"/>
                      <a:pt x="1387" y="378"/>
                    </a:cubicBezTo>
                    <a:lnTo>
                      <a:pt x="1387" y="725"/>
                    </a:lnTo>
                    <a:lnTo>
                      <a:pt x="1040" y="725"/>
                    </a:lnTo>
                    <a:cubicBezTo>
                      <a:pt x="473" y="725"/>
                      <a:pt x="0" y="1197"/>
                      <a:pt x="0" y="1733"/>
                    </a:cubicBezTo>
                    <a:lnTo>
                      <a:pt x="0" y="2804"/>
                    </a:lnTo>
                    <a:lnTo>
                      <a:pt x="11657" y="2804"/>
                    </a:lnTo>
                    <a:lnTo>
                      <a:pt x="11657" y="1733"/>
                    </a:lnTo>
                    <a:lnTo>
                      <a:pt x="11815" y="1733"/>
                    </a:lnTo>
                    <a:cubicBezTo>
                      <a:pt x="11815" y="1197"/>
                      <a:pt x="11374" y="725"/>
                      <a:pt x="10807" y="725"/>
                    </a:cubicBezTo>
                    <a:lnTo>
                      <a:pt x="10460" y="725"/>
                    </a:lnTo>
                    <a:lnTo>
                      <a:pt x="10460" y="378"/>
                    </a:lnTo>
                    <a:cubicBezTo>
                      <a:pt x="10460" y="158"/>
                      <a:pt x="10303" y="0"/>
                      <a:pt x="10082" y="0"/>
                    </a:cubicBezTo>
                    <a:cubicBezTo>
                      <a:pt x="9893" y="0"/>
                      <a:pt x="9735" y="158"/>
                      <a:pt x="9735" y="378"/>
                    </a:cubicBezTo>
                    <a:lnTo>
                      <a:pt x="9735" y="725"/>
                    </a:lnTo>
                    <a:lnTo>
                      <a:pt x="8349" y="725"/>
                    </a:lnTo>
                    <a:lnTo>
                      <a:pt x="8349" y="378"/>
                    </a:lnTo>
                    <a:cubicBezTo>
                      <a:pt x="8349" y="158"/>
                      <a:pt x="8192" y="0"/>
                      <a:pt x="8003" y="0"/>
                    </a:cubicBezTo>
                    <a:cubicBezTo>
                      <a:pt x="7814" y="0"/>
                      <a:pt x="7656" y="158"/>
                      <a:pt x="7656" y="378"/>
                    </a:cubicBezTo>
                    <a:lnTo>
                      <a:pt x="7656" y="725"/>
                    </a:lnTo>
                    <a:lnTo>
                      <a:pt x="6270" y="725"/>
                    </a:lnTo>
                    <a:lnTo>
                      <a:pt x="6270" y="378"/>
                    </a:lnTo>
                    <a:cubicBezTo>
                      <a:pt x="6270" y="158"/>
                      <a:pt x="6112" y="0"/>
                      <a:pt x="5923" y="0"/>
                    </a:cubicBezTo>
                    <a:cubicBezTo>
                      <a:pt x="5734" y="0"/>
                      <a:pt x="5577" y="158"/>
                      <a:pt x="5577" y="378"/>
                    </a:cubicBezTo>
                    <a:lnTo>
                      <a:pt x="5577" y="725"/>
                    </a:lnTo>
                    <a:lnTo>
                      <a:pt x="4191" y="725"/>
                    </a:lnTo>
                    <a:lnTo>
                      <a:pt x="4191" y="378"/>
                    </a:lnTo>
                    <a:cubicBezTo>
                      <a:pt x="4191" y="158"/>
                      <a:pt x="4033" y="0"/>
                      <a:pt x="3844" y="0"/>
                    </a:cubicBezTo>
                    <a:cubicBezTo>
                      <a:pt x="3623" y="0"/>
                      <a:pt x="3466" y="158"/>
                      <a:pt x="3466" y="378"/>
                    </a:cubicBezTo>
                    <a:lnTo>
                      <a:pt x="3466" y="725"/>
                    </a:lnTo>
                    <a:lnTo>
                      <a:pt x="2111" y="725"/>
                    </a:lnTo>
                    <a:lnTo>
                      <a:pt x="2111" y="378"/>
                    </a:lnTo>
                    <a:cubicBezTo>
                      <a:pt x="2111" y="158"/>
                      <a:pt x="1954" y="0"/>
                      <a:pt x="1733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38450" lIns="138450" spcFirstLastPara="1" rIns="138450" wrap="square" tIns="1384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62"/>
              </a:p>
            </p:txBody>
          </p:sp>
          <p:sp>
            <p:nvSpPr>
              <p:cNvPr id="118" name="Google Shape;118;p18"/>
              <p:cNvSpPr/>
              <p:nvPr/>
            </p:nvSpPr>
            <p:spPr>
              <a:xfrm>
                <a:off x="4143690" y="2393435"/>
                <a:ext cx="828485" cy="826056"/>
              </a:xfrm>
              <a:custGeom>
                <a:rect b="b" l="l" r="r" t="t"/>
                <a:pathLst>
                  <a:path extrusionOk="0" h="2080" w="7531">
                    <a:moveTo>
                      <a:pt x="1" y="1"/>
                    </a:moveTo>
                    <a:lnTo>
                      <a:pt x="1" y="1040"/>
                    </a:lnTo>
                    <a:cubicBezTo>
                      <a:pt x="1" y="1607"/>
                      <a:pt x="473" y="2080"/>
                      <a:pt x="1040" y="2080"/>
                    </a:cubicBezTo>
                    <a:lnTo>
                      <a:pt x="6491" y="2080"/>
                    </a:lnTo>
                    <a:cubicBezTo>
                      <a:pt x="7058" y="2080"/>
                      <a:pt x="7530" y="1607"/>
                      <a:pt x="7530" y="1040"/>
                    </a:cubicBezTo>
                    <a:lnTo>
                      <a:pt x="7530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02050" lIns="102050" spcFirstLastPara="1" rIns="102050" wrap="square" tIns="1020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62"/>
              </a:p>
            </p:txBody>
          </p:sp>
          <p:grpSp>
            <p:nvGrpSpPr>
              <p:cNvPr id="119" name="Google Shape;119;p18"/>
              <p:cNvGrpSpPr/>
              <p:nvPr/>
            </p:nvGrpSpPr>
            <p:grpSpPr>
              <a:xfrm rot="4751616">
                <a:off x="4749226" y="2102886"/>
                <a:ext cx="225398" cy="1057139"/>
                <a:chOff x="4193053" y="4339600"/>
                <a:chExt cx="62156" cy="291519"/>
              </a:xfrm>
            </p:grpSpPr>
            <p:sp>
              <p:nvSpPr>
                <p:cNvPr id="120" name="Google Shape;120;p18"/>
                <p:cNvSpPr/>
                <p:nvPr/>
              </p:nvSpPr>
              <p:spPr>
                <a:xfrm>
                  <a:off x="4193053" y="4421777"/>
                  <a:ext cx="62156" cy="126194"/>
                </a:xfrm>
                <a:custGeom>
                  <a:rect b="b" l="l" r="r" t="t"/>
                  <a:pathLst>
                    <a:path extrusionOk="0" h="4160" w="2049">
                      <a:moveTo>
                        <a:pt x="1" y="1"/>
                      </a:moveTo>
                      <a:lnTo>
                        <a:pt x="1" y="4160"/>
                      </a:lnTo>
                      <a:lnTo>
                        <a:pt x="2049" y="4160"/>
                      </a:lnTo>
                      <a:lnTo>
                        <a:pt x="2049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12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02050" lIns="102050" spcFirstLastPara="1" rIns="102050" wrap="square" tIns="102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1" name="Google Shape;121;p18"/>
                <p:cNvSpPr/>
                <p:nvPr/>
              </p:nvSpPr>
              <p:spPr>
                <a:xfrm>
                  <a:off x="4193053" y="4339600"/>
                  <a:ext cx="62156" cy="62156"/>
                </a:xfrm>
                <a:custGeom>
                  <a:rect b="b" l="l" r="r" t="t"/>
                  <a:pathLst>
                    <a:path extrusionOk="0" h="2049" w="2049">
                      <a:moveTo>
                        <a:pt x="1009" y="1"/>
                      </a:moveTo>
                      <a:cubicBezTo>
                        <a:pt x="473" y="1"/>
                        <a:pt x="1" y="473"/>
                        <a:pt x="1" y="1040"/>
                      </a:cubicBezTo>
                      <a:lnTo>
                        <a:pt x="1" y="2048"/>
                      </a:lnTo>
                      <a:lnTo>
                        <a:pt x="2049" y="2048"/>
                      </a:lnTo>
                      <a:lnTo>
                        <a:pt x="2049" y="1040"/>
                      </a:lnTo>
                      <a:cubicBezTo>
                        <a:pt x="2049" y="473"/>
                        <a:pt x="1576" y="1"/>
                        <a:pt x="1009" y="1"/>
                      </a:cubicBez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12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02050" lIns="102050" spcFirstLastPara="1" rIns="102050" wrap="square" tIns="102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  <p:sp>
              <p:nvSpPr>
                <p:cNvPr id="122" name="Google Shape;122;p18"/>
                <p:cNvSpPr/>
                <p:nvPr/>
              </p:nvSpPr>
              <p:spPr>
                <a:xfrm>
                  <a:off x="4194964" y="4568963"/>
                  <a:ext cx="56423" cy="62156"/>
                </a:xfrm>
                <a:custGeom>
                  <a:rect b="b" l="l" r="r" t="t"/>
                  <a:pathLst>
                    <a:path extrusionOk="0" h="2049" w="1860">
                      <a:moveTo>
                        <a:pt x="1" y="1"/>
                      </a:moveTo>
                      <a:lnTo>
                        <a:pt x="599" y="1796"/>
                      </a:lnTo>
                      <a:cubicBezTo>
                        <a:pt x="694" y="1985"/>
                        <a:pt x="788" y="2048"/>
                        <a:pt x="946" y="2048"/>
                      </a:cubicBezTo>
                      <a:cubicBezTo>
                        <a:pt x="1103" y="2048"/>
                        <a:pt x="1229" y="1985"/>
                        <a:pt x="1261" y="1796"/>
                      </a:cubicBezTo>
                      <a:lnTo>
                        <a:pt x="1860" y="1"/>
                      </a:lnTo>
                      <a:close/>
                    </a:path>
                  </a:pathLst>
                </a:custGeom>
                <a:solidFill>
                  <a:srgbClr val="C9DAF8"/>
                </a:solidFill>
                <a:ln cap="flat" cmpd="sng" w="21250">
                  <a:solidFill>
                    <a:srgbClr val="1C4587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  <p:txBody>
                <a:bodyPr anchorCtr="0" anchor="ctr" bIns="102050" lIns="102050" spcFirstLastPara="1" rIns="102050" wrap="square" tIns="102050">
                  <a:no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/>
                </a:p>
              </p:txBody>
            </p:sp>
          </p:grpSp>
          <p:sp>
            <p:nvSpPr>
              <p:cNvPr id="123" name="Google Shape;123;p18"/>
              <p:cNvSpPr/>
              <p:nvPr/>
            </p:nvSpPr>
            <p:spPr>
              <a:xfrm>
                <a:off x="3789559" y="2653556"/>
                <a:ext cx="478691" cy="358186"/>
              </a:xfrm>
              <a:custGeom>
                <a:rect b="b" l="l" r="r" t="t"/>
                <a:pathLst>
                  <a:path extrusionOk="0" h="5030" w="7604">
                    <a:moveTo>
                      <a:pt x="6852" y="0"/>
                    </a:moveTo>
                    <a:cubicBezTo>
                      <a:pt x="6851" y="0"/>
                      <a:pt x="6850" y="0"/>
                      <a:pt x="6848" y="0"/>
                    </a:cubicBezTo>
                    <a:cubicBezTo>
                      <a:pt x="6698" y="0"/>
                      <a:pt x="6556" y="57"/>
                      <a:pt x="6451" y="163"/>
                    </a:cubicBezTo>
                    <a:lnTo>
                      <a:pt x="3334" y="3279"/>
                    </a:lnTo>
                    <a:cubicBezTo>
                      <a:pt x="3224" y="3391"/>
                      <a:pt x="3080" y="3447"/>
                      <a:pt x="2935" y="3447"/>
                    </a:cubicBezTo>
                    <a:cubicBezTo>
                      <a:pt x="2791" y="3447"/>
                      <a:pt x="2646" y="3391"/>
                      <a:pt x="2536" y="3279"/>
                    </a:cubicBezTo>
                    <a:cubicBezTo>
                      <a:pt x="2533" y="3279"/>
                      <a:pt x="2533" y="3279"/>
                      <a:pt x="2530" y="3276"/>
                    </a:cubicBezTo>
                    <a:cubicBezTo>
                      <a:pt x="2521" y="3267"/>
                      <a:pt x="2509" y="3255"/>
                      <a:pt x="2497" y="3246"/>
                    </a:cubicBezTo>
                    <a:lnTo>
                      <a:pt x="1061" y="1810"/>
                    </a:lnTo>
                    <a:cubicBezTo>
                      <a:pt x="948" y="1678"/>
                      <a:pt x="789" y="1611"/>
                      <a:pt x="629" y="1611"/>
                    </a:cubicBezTo>
                    <a:cubicBezTo>
                      <a:pt x="486" y="1611"/>
                      <a:pt x="342" y="1666"/>
                      <a:pt x="233" y="1777"/>
                    </a:cubicBezTo>
                    <a:cubicBezTo>
                      <a:pt x="1" y="2009"/>
                      <a:pt x="16" y="2391"/>
                      <a:pt x="266" y="2605"/>
                    </a:cubicBezTo>
                    <a:lnTo>
                      <a:pt x="2542" y="4869"/>
                    </a:lnTo>
                    <a:cubicBezTo>
                      <a:pt x="2645" y="4972"/>
                      <a:pt x="2782" y="5029"/>
                      <a:pt x="2926" y="5029"/>
                    </a:cubicBezTo>
                    <a:cubicBezTo>
                      <a:pt x="2929" y="5029"/>
                      <a:pt x="2933" y="5029"/>
                      <a:pt x="2937" y="5029"/>
                    </a:cubicBezTo>
                    <a:lnTo>
                      <a:pt x="2943" y="5029"/>
                    </a:lnTo>
                    <a:cubicBezTo>
                      <a:pt x="3096" y="5029"/>
                      <a:pt x="3241" y="4969"/>
                      <a:pt x="3352" y="4860"/>
                    </a:cubicBezTo>
                    <a:lnTo>
                      <a:pt x="7249" y="964"/>
                    </a:lnTo>
                    <a:cubicBezTo>
                      <a:pt x="7603" y="606"/>
                      <a:pt x="7352" y="0"/>
                      <a:pt x="6852" y="0"/>
                    </a:cubicBezTo>
                    <a:close/>
                  </a:path>
                </a:pathLst>
              </a:custGeom>
              <a:solidFill>
                <a:srgbClr val="1C4587"/>
              </a:solidFill>
              <a:ln>
                <a:noFill/>
              </a:ln>
            </p:spPr>
            <p:txBody>
              <a:bodyPr anchorCtr="0" anchor="ctr" bIns="102050" lIns="102050" spcFirstLastPara="1" rIns="102050" wrap="square" tIns="1020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62">
                  <a:solidFill>
                    <a:srgbClr val="435D74"/>
                  </a:solidFill>
                </a:endParaRPr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19"/>
          <p:cNvGrpSpPr/>
          <p:nvPr/>
        </p:nvGrpSpPr>
        <p:grpSpPr>
          <a:xfrm>
            <a:off x="443850" y="414800"/>
            <a:ext cx="8256825" cy="4306550"/>
            <a:chOff x="443850" y="414800"/>
            <a:chExt cx="8256825" cy="4306550"/>
          </a:xfrm>
        </p:grpSpPr>
        <p:grpSp>
          <p:nvGrpSpPr>
            <p:cNvPr id="129" name="Google Shape;129;p19"/>
            <p:cNvGrpSpPr/>
            <p:nvPr/>
          </p:nvGrpSpPr>
          <p:grpSpPr>
            <a:xfrm>
              <a:off x="443850" y="414800"/>
              <a:ext cx="7370075" cy="4306550"/>
              <a:chOff x="443850" y="414800"/>
              <a:chExt cx="7370075" cy="4306550"/>
            </a:xfrm>
          </p:grpSpPr>
          <p:grpSp>
            <p:nvGrpSpPr>
              <p:cNvPr id="130" name="Google Shape;130;p19"/>
              <p:cNvGrpSpPr/>
              <p:nvPr/>
            </p:nvGrpSpPr>
            <p:grpSpPr>
              <a:xfrm>
                <a:off x="550025" y="414800"/>
                <a:ext cx="7263900" cy="4306550"/>
                <a:chOff x="550025" y="414800"/>
                <a:chExt cx="7263900" cy="4306550"/>
              </a:xfrm>
            </p:grpSpPr>
            <p:sp>
              <p:nvSpPr>
                <p:cNvPr id="131" name="Google Shape;131;p19"/>
                <p:cNvSpPr txBox="1"/>
                <p:nvPr/>
              </p:nvSpPr>
              <p:spPr>
                <a:xfrm>
                  <a:off x="550025" y="414800"/>
                  <a:ext cx="7001700" cy="37014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anchorCtr="0" anchor="t" bIns="91425" lIns="91425" spcFirstLastPara="1" rIns="91425" wrap="square" tIns="91425">
                  <a:normAutofit/>
                </a:bodyPr>
                <a:lstStyle/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" sz="4500">
                      <a:solidFill>
                        <a:srgbClr val="C9DAF8"/>
                      </a:solidFill>
                      <a:latin typeface="Lexend"/>
                      <a:ea typeface="Lexend"/>
                      <a:cs typeface="Lexend"/>
                      <a:sym typeface="Lexend"/>
                    </a:rPr>
                    <a:t>Simple to Start</a:t>
                  </a:r>
                  <a:endParaRPr b="1" sz="4500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1" sz="1900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000">
                      <a:solidFill>
                        <a:srgbClr val="C9DAF8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Works on multiple devices</a:t>
                  </a:r>
                  <a:endParaRPr sz="30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000">
                      <a:solidFill>
                        <a:srgbClr val="C9DAF8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File &amp; paste support</a:t>
                  </a:r>
                  <a:endParaRPr sz="30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3000">
                      <a:solidFill>
                        <a:srgbClr val="C9DAF8"/>
                      </a:solidFill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 Copy, export, or print your schedule</a:t>
                  </a:r>
                  <a:endParaRPr sz="30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  <a:p>
                  <a:pPr indent="0" lvl="0" marL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3000">
                    <a:solidFill>
                      <a:srgbClr val="C9DAF8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pic>
              <p:nvPicPr>
                <p:cNvPr descr="Happy Asian Mother Working On Computer Stock Photo 2191360581 ..." id="132" name="Google Shape;132;p19"/>
                <p:cNvPicPr preferRelativeResize="0"/>
                <p:nvPr/>
              </p:nvPicPr>
              <p:blipFill rotWithShape="1">
                <a:blip r:embed="rId3">
                  <a:alphaModFix/>
                </a:blip>
                <a:srcRect b="8583" l="0" r="0" t="0"/>
                <a:stretch/>
              </p:blipFill>
              <p:spPr>
                <a:xfrm>
                  <a:off x="5295125" y="3068050"/>
                  <a:ext cx="2518800" cy="1653300"/>
                </a:xfrm>
                <a:prstGeom prst="roundRect">
                  <a:avLst>
                    <a:gd fmla="val 9017" name="adj"/>
                  </a:avLst>
                </a:prstGeom>
                <a:noFill/>
                <a:ln cap="flat" cmpd="sng" w="19050">
                  <a:solidFill>
                    <a:srgbClr val="C9DAF8"/>
                  </a:solidFill>
                  <a:prstDash val="solid"/>
                  <a:round/>
                  <a:headEnd len="sm" w="sm" type="none"/>
                  <a:tailEnd len="sm" w="sm" type="none"/>
                </a:ln>
              </p:spPr>
            </p:pic>
          </p:grpSp>
          <p:sp>
            <p:nvSpPr>
              <p:cNvPr id="133" name="Google Shape;133;p19"/>
              <p:cNvSpPr txBox="1"/>
              <p:nvPr/>
            </p:nvSpPr>
            <p:spPr>
              <a:xfrm>
                <a:off x="443850" y="3263650"/>
                <a:ext cx="4020600" cy="1262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anchorCtr="0" anchor="t" bIns="91425" lIns="91425" spcFirstLastPara="1" rIns="91425" wrap="square" tIns="91425">
                <a:sp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500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rPr>
                  <a:t>For </a:t>
                </a:r>
                <a:r>
                  <a:rPr lang="en" sz="3500" u="sng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rPr>
                  <a:t>any</a:t>
                </a:r>
                <a:r>
                  <a:rPr lang="en" sz="3500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rPr>
                  <a:t> student, at </a:t>
                </a:r>
                <a:r>
                  <a:rPr lang="en" sz="3500" u="sng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rPr>
                  <a:t>any</a:t>
                </a:r>
                <a:r>
                  <a:rPr lang="en" sz="3500">
                    <a:solidFill>
                      <a:srgbClr val="C9DAF8"/>
                    </a:solidFill>
                    <a:latin typeface="Lexend"/>
                    <a:ea typeface="Lexend"/>
                    <a:cs typeface="Lexend"/>
                    <a:sym typeface="Lexend"/>
                  </a:rPr>
                  <a:t> time</a:t>
                </a:r>
                <a:endParaRPr sz="3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endParaRPr>
              </a:p>
            </p:txBody>
          </p:sp>
        </p:grpSp>
        <p:pic>
          <p:nvPicPr>
            <p:cNvPr id="134" name="Google Shape;134;p19" title="IMG_4514.png"/>
            <p:cNvPicPr preferRelativeResize="0"/>
            <p:nvPr/>
          </p:nvPicPr>
          <p:blipFill rotWithShape="1">
            <a:blip r:embed="rId4">
              <a:alphaModFix/>
            </a:blip>
            <a:srcRect b="0" l="13878" r="26173" t="25556"/>
            <a:stretch/>
          </p:blipFill>
          <p:spPr>
            <a:xfrm>
              <a:off x="5505075" y="513175"/>
              <a:ext cx="3195600" cy="1827300"/>
            </a:xfrm>
            <a:prstGeom prst="roundRect">
              <a:avLst>
                <a:gd fmla="val 5953" name="adj"/>
              </a:avLst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9" name="Google Shape;139;p20"/>
          <p:cNvGrpSpPr/>
          <p:nvPr/>
        </p:nvGrpSpPr>
        <p:grpSpPr>
          <a:xfrm>
            <a:off x="550025" y="414800"/>
            <a:ext cx="8042425" cy="4308925"/>
            <a:chOff x="550025" y="414800"/>
            <a:chExt cx="8042425" cy="4308925"/>
          </a:xfrm>
        </p:grpSpPr>
        <p:sp>
          <p:nvSpPr>
            <p:cNvPr id="140" name="Google Shape;140;p20"/>
            <p:cNvSpPr txBox="1"/>
            <p:nvPr/>
          </p:nvSpPr>
          <p:spPr>
            <a:xfrm>
              <a:off x="550025" y="414800"/>
              <a:ext cx="7001700" cy="37014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Keeps Motivation</a:t>
              </a:r>
              <a:endParaRPr b="1" sz="4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0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Exports in calendar apps</a:t>
              </a:r>
              <a:endParaRPr sz="30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Tracks and saves progress</a:t>
              </a:r>
              <a:endParaRPr sz="30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3000">
                  <a:solidFill>
                    <a:srgbClr val="C9DAF8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  Instant feedback &amp; explanations</a:t>
              </a:r>
              <a:endParaRPr sz="30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sz="3000">
                <a:solidFill>
                  <a:srgbClr val="C9DAF8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pic>
          <p:nvPicPr>
            <p:cNvPr id="141" name="Google Shape;141;p20" title="IMG_8642.PNG"/>
            <p:cNvPicPr preferRelativeResize="0"/>
            <p:nvPr/>
          </p:nvPicPr>
          <p:blipFill rotWithShape="1">
            <a:blip r:embed="rId3">
              <a:alphaModFix/>
            </a:blip>
            <a:srcRect b="2000" l="16345" r="20275" t="68052"/>
            <a:stretch/>
          </p:blipFill>
          <p:spPr>
            <a:xfrm>
              <a:off x="551550" y="2974125"/>
              <a:ext cx="8040900" cy="1749600"/>
            </a:xfrm>
            <a:prstGeom prst="roundRect">
              <a:avLst>
                <a:gd fmla="val 8397" name="adj"/>
              </a:avLst>
            </a:prstGeom>
            <a:noFill/>
            <a:ln cap="flat" cmpd="sng" w="19050">
              <a:solidFill>
                <a:srgbClr val="C9DAF8"/>
              </a:solidFill>
              <a:prstDash val="solid"/>
              <a:round/>
              <a:headEnd len="sm" w="sm" type="none"/>
              <a:tailEnd len="sm" w="sm" type="none"/>
            </a:ln>
          </p:spPr>
        </p:pic>
        <p:grpSp>
          <p:nvGrpSpPr>
            <p:cNvPr id="142" name="Google Shape;142;p20"/>
            <p:cNvGrpSpPr/>
            <p:nvPr/>
          </p:nvGrpSpPr>
          <p:grpSpPr>
            <a:xfrm>
              <a:off x="5891160" y="1307771"/>
              <a:ext cx="931459" cy="869920"/>
              <a:chOff x="7621912" y="802413"/>
              <a:chExt cx="851425" cy="795174"/>
            </a:xfrm>
          </p:grpSpPr>
          <p:sp>
            <p:nvSpPr>
              <p:cNvPr id="143" name="Google Shape;143;p20"/>
              <p:cNvSpPr/>
              <p:nvPr/>
            </p:nvSpPr>
            <p:spPr>
              <a:xfrm>
                <a:off x="7775525" y="952500"/>
                <a:ext cx="544200" cy="495000"/>
              </a:xfrm>
              <a:prstGeom prst="roundRect">
                <a:avLst>
                  <a:gd fmla="val 16667" name="adj"/>
                </a:avLst>
              </a:prstGeom>
              <a:solidFill>
                <a:schemeClr val="lt2"/>
              </a:solidFill>
              <a:ln cap="flat" cmpd="sng" w="10450">
                <a:solidFill>
                  <a:schemeClr val="dk2"/>
                </a:solidFill>
                <a:prstDash val="solid"/>
                <a:round/>
                <a:headEnd len="sm" w="sm" type="none"/>
                <a:tailEnd len="sm" w="sm" type="none"/>
              </a:ln>
            </p:spPr>
            <p:txBody>
              <a:bodyPr anchorCtr="0" anchor="ctr" bIns="100025" lIns="100025" spcFirstLastPara="1" rIns="100025" wrap="square" tIns="100025">
                <a:noAutofit/>
              </a:bodyPr>
              <a:lstStyle/>
              <a:p>
                <a:pPr indent="0" lvl="0" marL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531"/>
              </a:p>
            </p:txBody>
          </p:sp>
          <p:pic>
            <p:nvPicPr>
              <p:cNvPr id="144" name="Google Shape;144;p20"/>
              <p:cNvPicPr preferRelativeResize="0"/>
              <p:nvPr/>
            </p:nvPicPr>
            <p:blipFill rotWithShape="1">
              <a:blip r:embed="rId4">
                <a:alphaModFix/>
              </a:blip>
              <a:srcRect b="0" l="19868" r="19904" t="0"/>
              <a:stretch/>
            </p:blipFill>
            <p:spPr>
              <a:xfrm>
                <a:off x="7621912" y="802413"/>
                <a:ext cx="851425" cy="795174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  <p:pic>
          <p:nvPicPr>
            <p:cNvPr id="145" name="Google Shape;145;p20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7037225" y="534175"/>
              <a:ext cx="1079225" cy="107922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oogle Shape;150;p21"/>
          <p:cNvGrpSpPr/>
          <p:nvPr/>
        </p:nvGrpSpPr>
        <p:grpSpPr>
          <a:xfrm>
            <a:off x="360375" y="685650"/>
            <a:ext cx="8232000" cy="3772200"/>
            <a:chOff x="360375" y="685650"/>
            <a:chExt cx="8232000" cy="3772200"/>
          </a:xfrm>
        </p:grpSpPr>
        <p:sp>
          <p:nvSpPr>
            <p:cNvPr id="151" name="Google Shape;151;p21"/>
            <p:cNvSpPr txBox="1"/>
            <p:nvPr/>
          </p:nvSpPr>
          <p:spPr>
            <a:xfrm>
              <a:off x="360375" y="685650"/>
              <a:ext cx="8232000" cy="37722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norm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450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Future Direction</a:t>
              </a:r>
              <a:endParaRPr b="1" sz="4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 sz="150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587375" lvl="0" marL="9144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2050"/>
                <a:buFont typeface="Lexend"/>
                <a:buChar char="●"/>
              </a:pPr>
              <a:r>
                <a:rPr lang="en" sz="30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Collaborative study groups</a:t>
              </a:r>
              <a:endParaRPr sz="305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587375" lvl="0" marL="9144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2050"/>
                <a:buFont typeface="Lexend"/>
                <a:buChar char="●"/>
              </a:pPr>
              <a:r>
                <a:rPr lang="en" sz="30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AI tutoring chatbot</a:t>
              </a:r>
              <a:endParaRPr sz="305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587375" lvl="0" marL="9144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2050"/>
                <a:buFont typeface="Lexend"/>
                <a:buChar char="●"/>
              </a:pPr>
              <a:r>
                <a:rPr lang="en" sz="30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Study streak gamification</a:t>
              </a:r>
              <a:endParaRPr sz="305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587375" lvl="0" marL="9144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2050"/>
                <a:buFont typeface="Lexend"/>
                <a:buChar char="●"/>
              </a:pPr>
              <a:r>
                <a:rPr lang="en" sz="30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Custom study intensity levels</a:t>
              </a:r>
              <a:endParaRPr sz="305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  <a:p>
              <a:pPr indent="-587375" lvl="0" marL="914400" rtl="0" algn="l">
                <a:lnSpc>
                  <a:spcPct val="8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C9DAF8"/>
                </a:buClr>
                <a:buSzPts val="2050"/>
                <a:buFont typeface="Lexend"/>
                <a:buChar char="●"/>
              </a:pPr>
              <a:r>
                <a:rPr lang="en" sz="3050">
                  <a:solidFill>
                    <a:srgbClr val="C9DAF8"/>
                  </a:solidFill>
                  <a:latin typeface="Lexend"/>
                  <a:ea typeface="Lexend"/>
                  <a:cs typeface="Lexend"/>
                  <a:sym typeface="Lexend"/>
                </a:rPr>
                <a:t>Flashcard generation</a:t>
              </a:r>
              <a:endParaRPr sz="3050">
                <a:solidFill>
                  <a:srgbClr val="C9DAF8"/>
                </a:solidFill>
                <a:latin typeface="Lexend"/>
                <a:ea typeface="Lexend"/>
                <a:cs typeface="Lexend"/>
                <a:sym typeface="Lexend"/>
              </a:endParaRPr>
            </a:p>
          </p:txBody>
        </p:sp>
        <p:grpSp>
          <p:nvGrpSpPr>
            <p:cNvPr id="152" name="Google Shape;152;p21"/>
            <p:cNvGrpSpPr/>
            <p:nvPr/>
          </p:nvGrpSpPr>
          <p:grpSpPr>
            <a:xfrm>
              <a:off x="6957847" y="2065628"/>
              <a:ext cx="630247" cy="623497"/>
              <a:chOff x="581525" y="3254850"/>
              <a:chExt cx="297750" cy="294575"/>
            </a:xfrm>
          </p:grpSpPr>
          <p:sp>
            <p:nvSpPr>
              <p:cNvPr id="153" name="Google Shape;153;p21"/>
              <p:cNvSpPr/>
              <p:nvPr/>
            </p:nvSpPr>
            <p:spPr>
              <a:xfrm>
                <a:off x="616950" y="3358025"/>
                <a:ext cx="89025" cy="86650"/>
              </a:xfrm>
              <a:custGeom>
                <a:rect b="b" l="l" r="r" t="t"/>
                <a:pathLst>
                  <a:path extrusionOk="0" h="3466" w="3561">
                    <a:moveTo>
                      <a:pt x="1797" y="0"/>
                    </a:moveTo>
                    <a:cubicBezTo>
                      <a:pt x="789" y="0"/>
                      <a:pt x="1" y="788"/>
                      <a:pt x="1" y="1733"/>
                    </a:cubicBezTo>
                    <a:cubicBezTo>
                      <a:pt x="1" y="2710"/>
                      <a:pt x="789" y="3466"/>
                      <a:pt x="1797" y="3466"/>
                    </a:cubicBezTo>
                    <a:cubicBezTo>
                      <a:pt x="2773" y="3466"/>
                      <a:pt x="3561" y="2710"/>
                      <a:pt x="3561" y="1733"/>
                    </a:cubicBezTo>
                    <a:cubicBezTo>
                      <a:pt x="3561" y="788"/>
                      <a:pt x="2773" y="0"/>
                      <a:pt x="1797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3725" lIns="163725" spcFirstLastPara="1" rIns="163725" wrap="square" tIns="163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4" name="Google Shape;154;p21"/>
              <p:cNvSpPr/>
              <p:nvPr/>
            </p:nvSpPr>
            <p:spPr>
              <a:xfrm>
                <a:off x="721725" y="3254850"/>
                <a:ext cx="157550" cy="155975"/>
              </a:xfrm>
              <a:custGeom>
                <a:rect b="b" l="l" r="r" t="t"/>
                <a:pathLst>
                  <a:path extrusionOk="0" h="6239" w="6302">
                    <a:moveTo>
                      <a:pt x="3151" y="1355"/>
                    </a:moveTo>
                    <a:cubicBezTo>
                      <a:pt x="3749" y="1355"/>
                      <a:pt x="4159" y="1827"/>
                      <a:pt x="4159" y="2363"/>
                    </a:cubicBezTo>
                    <a:cubicBezTo>
                      <a:pt x="4159" y="2773"/>
                      <a:pt x="3970" y="3119"/>
                      <a:pt x="3623" y="3277"/>
                    </a:cubicBezTo>
                    <a:cubicBezTo>
                      <a:pt x="3529" y="3308"/>
                      <a:pt x="3497" y="3434"/>
                      <a:pt x="3497" y="3560"/>
                    </a:cubicBezTo>
                    <a:cubicBezTo>
                      <a:pt x="3497" y="3749"/>
                      <a:pt x="3340" y="3907"/>
                      <a:pt x="3151" y="3907"/>
                    </a:cubicBezTo>
                    <a:cubicBezTo>
                      <a:pt x="2962" y="3907"/>
                      <a:pt x="2804" y="3749"/>
                      <a:pt x="2804" y="3560"/>
                    </a:cubicBezTo>
                    <a:cubicBezTo>
                      <a:pt x="2804" y="3151"/>
                      <a:pt x="2993" y="2836"/>
                      <a:pt x="3308" y="2647"/>
                    </a:cubicBezTo>
                    <a:cubicBezTo>
                      <a:pt x="3434" y="2552"/>
                      <a:pt x="3497" y="2458"/>
                      <a:pt x="3497" y="2332"/>
                    </a:cubicBezTo>
                    <a:cubicBezTo>
                      <a:pt x="3497" y="2143"/>
                      <a:pt x="3340" y="1953"/>
                      <a:pt x="3151" y="1953"/>
                    </a:cubicBezTo>
                    <a:cubicBezTo>
                      <a:pt x="2962" y="1953"/>
                      <a:pt x="2804" y="2143"/>
                      <a:pt x="2804" y="2332"/>
                    </a:cubicBezTo>
                    <a:cubicBezTo>
                      <a:pt x="2804" y="2521"/>
                      <a:pt x="2646" y="2678"/>
                      <a:pt x="2426" y="2678"/>
                    </a:cubicBezTo>
                    <a:cubicBezTo>
                      <a:pt x="2237" y="2678"/>
                      <a:pt x="2079" y="2521"/>
                      <a:pt x="2079" y="2332"/>
                    </a:cubicBezTo>
                    <a:cubicBezTo>
                      <a:pt x="2079" y="1827"/>
                      <a:pt x="2552" y="1355"/>
                      <a:pt x="3151" y="1355"/>
                    </a:cubicBezTo>
                    <a:close/>
                    <a:moveTo>
                      <a:pt x="3151" y="4096"/>
                    </a:moveTo>
                    <a:cubicBezTo>
                      <a:pt x="3340" y="4096"/>
                      <a:pt x="3497" y="4253"/>
                      <a:pt x="3497" y="4442"/>
                    </a:cubicBezTo>
                    <a:cubicBezTo>
                      <a:pt x="3497" y="4663"/>
                      <a:pt x="3340" y="4820"/>
                      <a:pt x="3151" y="4820"/>
                    </a:cubicBezTo>
                    <a:cubicBezTo>
                      <a:pt x="2962" y="4820"/>
                      <a:pt x="2804" y="4663"/>
                      <a:pt x="2804" y="4442"/>
                    </a:cubicBezTo>
                    <a:cubicBezTo>
                      <a:pt x="2804" y="4253"/>
                      <a:pt x="2962" y="4096"/>
                      <a:pt x="3151" y="4096"/>
                    </a:cubicBezTo>
                    <a:close/>
                    <a:moveTo>
                      <a:pt x="3182" y="0"/>
                    </a:moveTo>
                    <a:cubicBezTo>
                      <a:pt x="1481" y="0"/>
                      <a:pt x="63" y="1418"/>
                      <a:pt x="63" y="3119"/>
                    </a:cubicBezTo>
                    <a:cubicBezTo>
                      <a:pt x="63" y="3655"/>
                      <a:pt x="189" y="4159"/>
                      <a:pt x="473" y="4663"/>
                    </a:cubicBezTo>
                    <a:lnTo>
                      <a:pt x="32" y="5766"/>
                    </a:lnTo>
                    <a:cubicBezTo>
                      <a:pt x="0" y="5860"/>
                      <a:pt x="32" y="5986"/>
                      <a:pt x="126" y="6112"/>
                    </a:cubicBezTo>
                    <a:cubicBezTo>
                      <a:pt x="189" y="6175"/>
                      <a:pt x="347" y="6238"/>
                      <a:pt x="473" y="6238"/>
                    </a:cubicBezTo>
                    <a:lnTo>
                      <a:pt x="1764" y="5892"/>
                    </a:lnTo>
                    <a:cubicBezTo>
                      <a:pt x="2205" y="6144"/>
                      <a:pt x="2678" y="6238"/>
                      <a:pt x="3182" y="6238"/>
                    </a:cubicBezTo>
                    <a:cubicBezTo>
                      <a:pt x="4915" y="6238"/>
                      <a:pt x="6301" y="4789"/>
                      <a:pt x="6301" y="3119"/>
                    </a:cubicBezTo>
                    <a:cubicBezTo>
                      <a:pt x="6301" y="1386"/>
                      <a:pt x="4883" y="0"/>
                      <a:pt x="3182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3725" lIns="163725" spcFirstLastPara="1" rIns="163725" wrap="square" tIns="163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5" name="Google Shape;155;p21"/>
              <p:cNvSpPr/>
              <p:nvPr/>
            </p:nvSpPr>
            <p:spPr>
              <a:xfrm>
                <a:off x="581525" y="3440725"/>
                <a:ext cx="157550" cy="108700"/>
              </a:xfrm>
              <a:custGeom>
                <a:rect b="b" l="l" r="r" t="t"/>
                <a:pathLst>
                  <a:path extrusionOk="0" h="4348" w="6302">
                    <a:moveTo>
                      <a:pt x="1355" y="0"/>
                    </a:moveTo>
                    <a:cubicBezTo>
                      <a:pt x="567" y="567"/>
                      <a:pt x="0" y="1513"/>
                      <a:pt x="0" y="2584"/>
                    </a:cubicBezTo>
                    <a:lnTo>
                      <a:pt x="0" y="4001"/>
                    </a:lnTo>
                    <a:cubicBezTo>
                      <a:pt x="63" y="4190"/>
                      <a:pt x="221" y="4348"/>
                      <a:pt x="410" y="4348"/>
                    </a:cubicBezTo>
                    <a:lnTo>
                      <a:pt x="5955" y="4348"/>
                    </a:lnTo>
                    <a:cubicBezTo>
                      <a:pt x="6144" y="4348"/>
                      <a:pt x="6301" y="4190"/>
                      <a:pt x="6301" y="4001"/>
                    </a:cubicBezTo>
                    <a:lnTo>
                      <a:pt x="6301" y="2584"/>
                    </a:lnTo>
                    <a:cubicBezTo>
                      <a:pt x="6301" y="1513"/>
                      <a:pt x="5797" y="599"/>
                      <a:pt x="4978" y="0"/>
                    </a:cubicBezTo>
                    <a:cubicBezTo>
                      <a:pt x="4537" y="536"/>
                      <a:pt x="3875" y="851"/>
                      <a:pt x="3151" y="851"/>
                    </a:cubicBezTo>
                    <a:cubicBezTo>
                      <a:pt x="2458" y="851"/>
                      <a:pt x="1796" y="536"/>
                      <a:pt x="1355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3725" lIns="163725" spcFirstLastPara="1" rIns="163725" wrap="square" tIns="163725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56" name="Google Shape;156;p21"/>
            <p:cNvGrpSpPr/>
            <p:nvPr/>
          </p:nvGrpSpPr>
          <p:grpSpPr>
            <a:xfrm>
              <a:off x="7588093" y="1065276"/>
              <a:ext cx="630260" cy="630260"/>
              <a:chOff x="583100" y="3982600"/>
              <a:chExt cx="296175" cy="296175"/>
            </a:xfrm>
          </p:grpSpPr>
          <p:sp>
            <p:nvSpPr>
              <p:cNvPr id="157" name="Google Shape;157;p21"/>
              <p:cNvSpPr/>
              <p:nvPr/>
            </p:nvSpPr>
            <p:spPr>
              <a:xfrm>
                <a:off x="694925" y="3982600"/>
                <a:ext cx="70925" cy="68550"/>
              </a:xfrm>
              <a:custGeom>
                <a:rect b="b" l="l" r="r" t="t"/>
                <a:pathLst>
                  <a:path extrusionOk="0" h="2742" w="2837">
                    <a:moveTo>
                      <a:pt x="1419" y="1"/>
                    </a:moveTo>
                    <a:cubicBezTo>
                      <a:pt x="631" y="1"/>
                      <a:pt x="1" y="599"/>
                      <a:pt x="1" y="1355"/>
                    </a:cubicBezTo>
                    <a:cubicBezTo>
                      <a:pt x="1" y="2143"/>
                      <a:pt x="631" y="2742"/>
                      <a:pt x="1419" y="2742"/>
                    </a:cubicBezTo>
                    <a:cubicBezTo>
                      <a:pt x="2206" y="2742"/>
                      <a:pt x="2836" y="2143"/>
                      <a:pt x="2836" y="1355"/>
                    </a:cubicBezTo>
                    <a:cubicBezTo>
                      <a:pt x="2836" y="599"/>
                      <a:pt x="2206" y="1"/>
                      <a:pt x="1419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8" name="Google Shape;158;p21"/>
              <p:cNvSpPr/>
              <p:nvPr/>
            </p:nvSpPr>
            <p:spPr>
              <a:xfrm>
                <a:off x="609075" y="4139350"/>
                <a:ext cx="69350" cy="68525"/>
              </a:xfrm>
              <a:custGeom>
                <a:rect b="b" l="l" r="r" t="t"/>
                <a:pathLst>
                  <a:path extrusionOk="0" h="2741" w="2774">
                    <a:moveTo>
                      <a:pt x="1387" y="0"/>
                    </a:moveTo>
                    <a:cubicBezTo>
                      <a:pt x="631" y="0"/>
                      <a:pt x="1" y="630"/>
                      <a:pt x="1" y="1355"/>
                    </a:cubicBezTo>
                    <a:cubicBezTo>
                      <a:pt x="1" y="2111"/>
                      <a:pt x="631" y="2741"/>
                      <a:pt x="1387" y="2741"/>
                    </a:cubicBezTo>
                    <a:cubicBezTo>
                      <a:pt x="2143" y="2741"/>
                      <a:pt x="2773" y="2111"/>
                      <a:pt x="2773" y="1355"/>
                    </a:cubicBezTo>
                    <a:cubicBezTo>
                      <a:pt x="2773" y="630"/>
                      <a:pt x="2143" y="0"/>
                      <a:pt x="1387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59" name="Google Shape;159;p21"/>
              <p:cNvSpPr/>
              <p:nvPr/>
            </p:nvSpPr>
            <p:spPr>
              <a:xfrm>
                <a:off x="783925" y="4140125"/>
                <a:ext cx="68550" cy="68550"/>
              </a:xfrm>
              <a:custGeom>
                <a:rect b="b" l="l" r="r" t="t"/>
                <a:pathLst>
                  <a:path extrusionOk="0" h="2742" w="2742">
                    <a:moveTo>
                      <a:pt x="1356" y="1"/>
                    </a:moveTo>
                    <a:cubicBezTo>
                      <a:pt x="631" y="1"/>
                      <a:pt x="1" y="631"/>
                      <a:pt x="1" y="1387"/>
                    </a:cubicBezTo>
                    <a:cubicBezTo>
                      <a:pt x="1" y="2111"/>
                      <a:pt x="631" y="2741"/>
                      <a:pt x="1356" y="2741"/>
                    </a:cubicBezTo>
                    <a:cubicBezTo>
                      <a:pt x="2112" y="2741"/>
                      <a:pt x="2742" y="2111"/>
                      <a:pt x="2742" y="1387"/>
                    </a:cubicBezTo>
                    <a:cubicBezTo>
                      <a:pt x="2742" y="631"/>
                      <a:pt x="2112" y="1"/>
                      <a:pt x="1356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0" name="Google Shape;160;p21"/>
              <p:cNvSpPr/>
              <p:nvPr/>
            </p:nvSpPr>
            <p:spPr>
              <a:xfrm>
                <a:off x="583100" y="4207075"/>
                <a:ext cx="122100" cy="71700"/>
              </a:xfrm>
              <a:custGeom>
                <a:rect b="b" l="l" r="r" t="t"/>
                <a:pathLst>
                  <a:path extrusionOk="0" h="2868" w="4884">
                    <a:moveTo>
                      <a:pt x="819" y="0"/>
                    </a:moveTo>
                    <a:cubicBezTo>
                      <a:pt x="347" y="442"/>
                      <a:pt x="0" y="1072"/>
                      <a:pt x="0" y="1796"/>
                    </a:cubicBezTo>
                    <a:lnTo>
                      <a:pt x="0" y="2521"/>
                    </a:lnTo>
                    <a:cubicBezTo>
                      <a:pt x="0" y="2710"/>
                      <a:pt x="158" y="2867"/>
                      <a:pt x="347" y="2867"/>
                    </a:cubicBezTo>
                    <a:lnTo>
                      <a:pt x="4505" y="2867"/>
                    </a:lnTo>
                    <a:cubicBezTo>
                      <a:pt x="4726" y="2867"/>
                      <a:pt x="4883" y="2710"/>
                      <a:pt x="4883" y="2521"/>
                    </a:cubicBezTo>
                    <a:lnTo>
                      <a:pt x="4883" y="1796"/>
                    </a:lnTo>
                    <a:cubicBezTo>
                      <a:pt x="4883" y="1103"/>
                      <a:pt x="4568" y="442"/>
                      <a:pt x="4033" y="0"/>
                    </a:cubicBezTo>
                    <a:cubicBezTo>
                      <a:pt x="3655" y="473"/>
                      <a:pt x="3088" y="788"/>
                      <a:pt x="2426" y="788"/>
                    </a:cubicBezTo>
                    <a:cubicBezTo>
                      <a:pt x="1796" y="788"/>
                      <a:pt x="1197" y="473"/>
                      <a:pt x="819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1" name="Google Shape;161;p21"/>
              <p:cNvSpPr/>
              <p:nvPr/>
            </p:nvSpPr>
            <p:spPr>
              <a:xfrm>
                <a:off x="669725" y="4049550"/>
                <a:ext cx="122900" cy="72475"/>
              </a:xfrm>
              <a:custGeom>
                <a:rect b="b" l="l" r="r" t="t"/>
                <a:pathLst>
                  <a:path extrusionOk="0" h="2899" w="4916">
                    <a:moveTo>
                      <a:pt x="851" y="1"/>
                    </a:moveTo>
                    <a:cubicBezTo>
                      <a:pt x="347" y="442"/>
                      <a:pt x="1" y="1103"/>
                      <a:pt x="1" y="1796"/>
                    </a:cubicBezTo>
                    <a:lnTo>
                      <a:pt x="1" y="2552"/>
                    </a:lnTo>
                    <a:cubicBezTo>
                      <a:pt x="1" y="2741"/>
                      <a:pt x="158" y="2899"/>
                      <a:pt x="347" y="2899"/>
                    </a:cubicBezTo>
                    <a:lnTo>
                      <a:pt x="4537" y="2899"/>
                    </a:lnTo>
                    <a:cubicBezTo>
                      <a:pt x="4758" y="2899"/>
                      <a:pt x="4915" y="2741"/>
                      <a:pt x="4915" y="2552"/>
                    </a:cubicBezTo>
                    <a:lnTo>
                      <a:pt x="4915" y="1796"/>
                    </a:lnTo>
                    <a:cubicBezTo>
                      <a:pt x="4915" y="1103"/>
                      <a:pt x="4600" y="442"/>
                      <a:pt x="4065" y="1"/>
                    </a:cubicBezTo>
                    <a:cubicBezTo>
                      <a:pt x="3687" y="473"/>
                      <a:pt x="3088" y="788"/>
                      <a:pt x="2458" y="788"/>
                    </a:cubicBezTo>
                    <a:cubicBezTo>
                      <a:pt x="1828" y="788"/>
                      <a:pt x="1198" y="473"/>
                      <a:pt x="851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2" name="Google Shape;162;p21"/>
              <p:cNvSpPr/>
              <p:nvPr/>
            </p:nvSpPr>
            <p:spPr>
              <a:xfrm>
                <a:off x="757150" y="4207075"/>
                <a:ext cx="122125" cy="71700"/>
              </a:xfrm>
              <a:custGeom>
                <a:rect b="b" l="l" r="r" t="t"/>
                <a:pathLst>
                  <a:path extrusionOk="0" h="2868" w="4885">
                    <a:moveTo>
                      <a:pt x="820" y="0"/>
                    </a:moveTo>
                    <a:cubicBezTo>
                      <a:pt x="316" y="442"/>
                      <a:pt x="1" y="1103"/>
                      <a:pt x="1" y="1796"/>
                    </a:cubicBezTo>
                    <a:lnTo>
                      <a:pt x="1" y="2521"/>
                    </a:lnTo>
                    <a:cubicBezTo>
                      <a:pt x="1" y="2710"/>
                      <a:pt x="158" y="2867"/>
                      <a:pt x="347" y="2867"/>
                    </a:cubicBezTo>
                    <a:lnTo>
                      <a:pt x="4506" y="2867"/>
                    </a:lnTo>
                    <a:cubicBezTo>
                      <a:pt x="4727" y="2867"/>
                      <a:pt x="4884" y="2710"/>
                      <a:pt x="4884" y="2521"/>
                    </a:cubicBezTo>
                    <a:lnTo>
                      <a:pt x="4884" y="1796"/>
                    </a:lnTo>
                    <a:cubicBezTo>
                      <a:pt x="4884" y="1103"/>
                      <a:pt x="4569" y="442"/>
                      <a:pt x="4033" y="0"/>
                    </a:cubicBezTo>
                    <a:cubicBezTo>
                      <a:pt x="3655" y="473"/>
                      <a:pt x="3088" y="788"/>
                      <a:pt x="2427" y="788"/>
                    </a:cubicBezTo>
                    <a:cubicBezTo>
                      <a:pt x="1797" y="788"/>
                      <a:pt x="1198" y="473"/>
                      <a:pt x="820" y="0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3" name="Google Shape;163;p21"/>
              <p:cNvSpPr/>
              <p:nvPr/>
            </p:nvSpPr>
            <p:spPr>
              <a:xfrm>
                <a:off x="691775" y="4139350"/>
                <a:ext cx="77225" cy="64600"/>
              </a:xfrm>
              <a:custGeom>
                <a:rect b="b" l="l" r="r" t="t"/>
                <a:pathLst>
                  <a:path extrusionOk="0" h="2584" w="3089">
                    <a:moveTo>
                      <a:pt x="1198" y="0"/>
                    </a:moveTo>
                    <a:lnTo>
                      <a:pt x="1198" y="882"/>
                    </a:lnTo>
                    <a:lnTo>
                      <a:pt x="1" y="2079"/>
                    </a:lnTo>
                    <a:cubicBezTo>
                      <a:pt x="221" y="2237"/>
                      <a:pt x="284" y="2300"/>
                      <a:pt x="473" y="2583"/>
                    </a:cubicBezTo>
                    <a:lnTo>
                      <a:pt x="1545" y="1575"/>
                    </a:lnTo>
                    <a:lnTo>
                      <a:pt x="2616" y="2583"/>
                    </a:lnTo>
                    <a:cubicBezTo>
                      <a:pt x="2773" y="2394"/>
                      <a:pt x="2931" y="2237"/>
                      <a:pt x="3088" y="2111"/>
                    </a:cubicBezTo>
                    <a:lnTo>
                      <a:pt x="1891" y="882"/>
                    </a:lnTo>
                    <a:lnTo>
                      <a:pt x="1891" y="0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600" lIns="164600" spcFirstLastPara="1" rIns="164600" wrap="square" tIns="16460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  <p:grpSp>
          <p:nvGrpSpPr>
            <p:cNvPr id="164" name="Google Shape;164;p21"/>
            <p:cNvGrpSpPr/>
            <p:nvPr/>
          </p:nvGrpSpPr>
          <p:grpSpPr>
            <a:xfrm>
              <a:off x="7588109" y="3195306"/>
              <a:ext cx="630240" cy="623555"/>
              <a:chOff x="946175" y="3619500"/>
              <a:chExt cx="296975" cy="293825"/>
            </a:xfrm>
          </p:grpSpPr>
          <p:sp>
            <p:nvSpPr>
              <p:cNvPr id="165" name="Google Shape;165;p21"/>
              <p:cNvSpPr/>
              <p:nvPr/>
            </p:nvSpPr>
            <p:spPr>
              <a:xfrm>
                <a:off x="963525" y="3619500"/>
                <a:ext cx="207950" cy="293825"/>
              </a:xfrm>
              <a:custGeom>
                <a:rect b="b" l="l" r="r" t="t"/>
                <a:pathLst>
                  <a:path extrusionOk="0" h="11753" w="8318">
                    <a:moveTo>
                      <a:pt x="3828" y="2742"/>
                    </a:moveTo>
                    <a:cubicBezTo>
                      <a:pt x="3915" y="2742"/>
                      <a:pt x="4001" y="2773"/>
                      <a:pt x="4064" y="2836"/>
                    </a:cubicBezTo>
                    <a:cubicBezTo>
                      <a:pt x="4253" y="2994"/>
                      <a:pt x="4253" y="3183"/>
                      <a:pt x="4096" y="3340"/>
                    </a:cubicBezTo>
                    <a:lnTo>
                      <a:pt x="2678" y="4695"/>
                    </a:lnTo>
                    <a:cubicBezTo>
                      <a:pt x="2615" y="4790"/>
                      <a:pt x="2520" y="4821"/>
                      <a:pt x="2457" y="4821"/>
                    </a:cubicBezTo>
                    <a:cubicBezTo>
                      <a:pt x="2363" y="4821"/>
                      <a:pt x="2268" y="4790"/>
                      <a:pt x="2205" y="4695"/>
                    </a:cubicBezTo>
                    <a:lnTo>
                      <a:pt x="1512" y="4002"/>
                    </a:lnTo>
                    <a:cubicBezTo>
                      <a:pt x="1386" y="3876"/>
                      <a:pt x="1386" y="3655"/>
                      <a:pt x="1512" y="3529"/>
                    </a:cubicBezTo>
                    <a:cubicBezTo>
                      <a:pt x="1575" y="3466"/>
                      <a:pt x="1662" y="3435"/>
                      <a:pt x="1749" y="3435"/>
                    </a:cubicBezTo>
                    <a:cubicBezTo>
                      <a:pt x="1835" y="3435"/>
                      <a:pt x="1922" y="3466"/>
                      <a:pt x="1985" y="3529"/>
                    </a:cubicBezTo>
                    <a:lnTo>
                      <a:pt x="2426" y="3971"/>
                    </a:lnTo>
                    <a:lnTo>
                      <a:pt x="3592" y="2836"/>
                    </a:lnTo>
                    <a:cubicBezTo>
                      <a:pt x="3655" y="2773"/>
                      <a:pt x="3741" y="2742"/>
                      <a:pt x="3828" y="2742"/>
                    </a:cubicBezTo>
                    <a:close/>
                    <a:moveTo>
                      <a:pt x="3828" y="4790"/>
                    </a:moveTo>
                    <a:cubicBezTo>
                      <a:pt x="3915" y="4790"/>
                      <a:pt x="4001" y="4821"/>
                      <a:pt x="4064" y="4884"/>
                    </a:cubicBezTo>
                    <a:cubicBezTo>
                      <a:pt x="4253" y="5042"/>
                      <a:pt x="4253" y="5262"/>
                      <a:pt x="4096" y="5388"/>
                    </a:cubicBezTo>
                    <a:lnTo>
                      <a:pt x="2678" y="6774"/>
                    </a:lnTo>
                    <a:cubicBezTo>
                      <a:pt x="2615" y="6837"/>
                      <a:pt x="2520" y="6869"/>
                      <a:pt x="2457" y="6869"/>
                    </a:cubicBezTo>
                    <a:cubicBezTo>
                      <a:pt x="2363" y="6869"/>
                      <a:pt x="2268" y="6837"/>
                      <a:pt x="2205" y="6774"/>
                    </a:cubicBezTo>
                    <a:lnTo>
                      <a:pt x="1512" y="6050"/>
                    </a:lnTo>
                    <a:cubicBezTo>
                      <a:pt x="1386" y="5924"/>
                      <a:pt x="1386" y="5703"/>
                      <a:pt x="1512" y="5577"/>
                    </a:cubicBezTo>
                    <a:cubicBezTo>
                      <a:pt x="1575" y="5514"/>
                      <a:pt x="1662" y="5483"/>
                      <a:pt x="1749" y="5483"/>
                    </a:cubicBezTo>
                    <a:cubicBezTo>
                      <a:pt x="1835" y="5483"/>
                      <a:pt x="1922" y="5514"/>
                      <a:pt x="1985" y="5577"/>
                    </a:cubicBezTo>
                    <a:lnTo>
                      <a:pt x="2426" y="6018"/>
                    </a:lnTo>
                    <a:lnTo>
                      <a:pt x="3592" y="4884"/>
                    </a:lnTo>
                    <a:cubicBezTo>
                      <a:pt x="3655" y="4821"/>
                      <a:pt x="3741" y="4790"/>
                      <a:pt x="3828" y="4790"/>
                    </a:cubicBezTo>
                    <a:close/>
                    <a:moveTo>
                      <a:pt x="3828" y="6869"/>
                    </a:moveTo>
                    <a:cubicBezTo>
                      <a:pt x="3915" y="6869"/>
                      <a:pt x="4001" y="6900"/>
                      <a:pt x="4064" y="6963"/>
                    </a:cubicBezTo>
                    <a:cubicBezTo>
                      <a:pt x="4253" y="7121"/>
                      <a:pt x="4253" y="7342"/>
                      <a:pt x="4096" y="7468"/>
                    </a:cubicBezTo>
                    <a:lnTo>
                      <a:pt x="2678" y="8854"/>
                    </a:lnTo>
                    <a:cubicBezTo>
                      <a:pt x="2615" y="8917"/>
                      <a:pt x="2520" y="8980"/>
                      <a:pt x="2457" y="8980"/>
                    </a:cubicBezTo>
                    <a:cubicBezTo>
                      <a:pt x="2363" y="8980"/>
                      <a:pt x="2268" y="8917"/>
                      <a:pt x="2205" y="8854"/>
                    </a:cubicBezTo>
                    <a:lnTo>
                      <a:pt x="1512" y="8129"/>
                    </a:lnTo>
                    <a:cubicBezTo>
                      <a:pt x="1386" y="8003"/>
                      <a:pt x="1386" y="7783"/>
                      <a:pt x="1512" y="7657"/>
                    </a:cubicBezTo>
                    <a:cubicBezTo>
                      <a:pt x="1575" y="7594"/>
                      <a:pt x="1662" y="7562"/>
                      <a:pt x="1749" y="7562"/>
                    </a:cubicBezTo>
                    <a:cubicBezTo>
                      <a:pt x="1835" y="7562"/>
                      <a:pt x="1922" y="7594"/>
                      <a:pt x="1985" y="7657"/>
                    </a:cubicBezTo>
                    <a:lnTo>
                      <a:pt x="2426" y="8098"/>
                    </a:lnTo>
                    <a:lnTo>
                      <a:pt x="3592" y="6963"/>
                    </a:lnTo>
                    <a:cubicBezTo>
                      <a:pt x="3655" y="6900"/>
                      <a:pt x="3741" y="6869"/>
                      <a:pt x="3828" y="6869"/>
                    </a:cubicBezTo>
                    <a:close/>
                    <a:moveTo>
                      <a:pt x="347" y="1"/>
                    </a:moveTo>
                    <a:cubicBezTo>
                      <a:pt x="158" y="1"/>
                      <a:pt x="0" y="158"/>
                      <a:pt x="0" y="347"/>
                    </a:cubicBezTo>
                    <a:lnTo>
                      <a:pt x="0" y="9673"/>
                    </a:lnTo>
                    <a:lnTo>
                      <a:pt x="6301" y="9673"/>
                    </a:lnTo>
                    <a:lnTo>
                      <a:pt x="6301" y="10397"/>
                    </a:lnTo>
                    <a:lnTo>
                      <a:pt x="6301" y="10744"/>
                    </a:lnTo>
                    <a:lnTo>
                      <a:pt x="6270" y="10744"/>
                    </a:lnTo>
                    <a:cubicBezTo>
                      <a:pt x="6270" y="11343"/>
                      <a:pt x="6742" y="11752"/>
                      <a:pt x="7278" y="11752"/>
                    </a:cubicBezTo>
                    <a:cubicBezTo>
                      <a:pt x="7876" y="11752"/>
                      <a:pt x="8317" y="11280"/>
                      <a:pt x="8317" y="10744"/>
                    </a:cubicBezTo>
                    <a:lnTo>
                      <a:pt x="8317" y="7972"/>
                    </a:lnTo>
                    <a:lnTo>
                      <a:pt x="7498" y="8822"/>
                    </a:lnTo>
                    <a:lnTo>
                      <a:pt x="5608" y="9547"/>
                    </a:lnTo>
                    <a:cubicBezTo>
                      <a:pt x="5497" y="9576"/>
                      <a:pt x="5390" y="9590"/>
                      <a:pt x="5288" y="9590"/>
                    </a:cubicBezTo>
                    <a:cubicBezTo>
                      <a:pt x="4954" y="9590"/>
                      <a:pt x="4674" y="9441"/>
                      <a:pt x="4505" y="9200"/>
                    </a:cubicBezTo>
                    <a:cubicBezTo>
                      <a:pt x="4316" y="8980"/>
                      <a:pt x="4222" y="8665"/>
                      <a:pt x="4316" y="8255"/>
                    </a:cubicBezTo>
                    <a:lnTo>
                      <a:pt x="5041" y="6365"/>
                    </a:lnTo>
                    <a:lnTo>
                      <a:pt x="8317" y="3088"/>
                    </a:lnTo>
                    <a:lnTo>
                      <a:pt x="8317" y="2773"/>
                    </a:lnTo>
                    <a:lnTo>
                      <a:pt x="5891" y="2773"/>
                    </a:lnTo>
                    <a:cubicBezTo>
                      <a:pt x="5671" y="2773"/>
                      <a:pt x="5513" y="2616"/>
                      <a:pt x="5513" y="2427"/>
                    </a:cubicBezTo>
                    <a:lnTo>
                      <a:pt x="5513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6" name="Google Shape;166;p21"/>
              <p:cNvSpPr/>
              <p:nvPr/>
            </p:nvSpPr>
            <p:spPr>
              <a:xfrm>
                <a:off x="1185625" y="3688025"/>
                <a:ext cx="57525" cy="55950"/>
              </a:xfrm>
              <a:custGeom>
                <a:rect b="b" l="l" r="r" t="t"/>
                <a:pathLst>
                  <a:path extrusionOk="0" h="2238" w="2301">
                    <a:moveTo>
                      <a:pt x="1072" y="1"/>
                    </a:moveTo>
                    <a:cubicBezTo>
                      <a:pt x="890" y="1"/>
                      <a:pt x="709" y="64"/>
                      <a:pt x="568" y="190"/>
                    </a:cubicBezTo>
                    <a:lnTo>
                      <a:pt x="0" y="788"/>
                    </a:lnTo>
                    <a:lnTo>
                      <a:pt x="1450" y="2238"/>
                    </a:lnTo>
                    <a:lnTo>
                      <a:pt x="2048" y="1639"/>
                    </a:lnTo>
                    <a:cubicBezTo>
                      <a:pt x="2300" y="1387"/>
                      <a:pt x="2300" y="946"/>
                      <a:pt x="2048" y="662"/>
                    </a:cubicBezTo>
                    <a:lnTo>
                      <a:pt x="1576" y="190"/>
                    </a:lnTo>
                    <a:cubicBezTo>
                      <a:pt x="1434" y="64"/>
                      <a:pt x="1253" y="1"/>
                      <a:pt x="1072" y="1"/>
                    </a:cubicBez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7" name="Google Shape;167;p21"/>
              <p:cNvSpPr/>
              <p:nvPr/>
            </p:nvSpPr>
            <p:spPr>
              <a:xfrm>
                <a:off x="1088075" y="3795925"/>
                <a:ext cx="46375" cy="45025"/>
              </a:xfrm>
              <a:custGeom>
                <a:rect b="b" l="l" r="r" t="t"/>
                <a:pathLst>
                  <a:path extrusionOk="0" h="1801" w="1855">
                    <a:moveTo>
                      <a:pt x="594" y="1"/>
                    </a:moveTo>
                    <a:lnTo>
                      <a:pt x="59" y="1387"/>
                    </a:lnTo>
                    <a:cubicBezTo>
                      <a:pt x="0" y="1621"/>
                      <a:pt x="186" y="1800"/>
                      <a:pt x="414" y="1800"/>
                    </a:cubicBezTo>
                    <a:cubicBezTo>
                      <a:pt x="432" y="1800"/>
                      <a:pt x="450" y="1799"/>
                      <a:pt x="468" y="1797"/>
                    </a:cubicBezTo>
                    <a:lnTo>
                      <a:pt x="1855" y="1261"/>
                    </a:lnTo>
                    <a:lnTo>
                      <a:pt x="594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8" name="Google Shape;168;p21"/>
              <p:cNvSpPr/>
              <p:nvPr/>
            </p:nvSpPr>
            <p:spPr>
              <a:xfrm>
                <a:off x="1112375" y="3720325"/>
                <a:ext cx="97700" cy="97700"/>
              </a:xfrm>
              <a:custGeom>
                <a:rect b="b" l="l" r="r" t="t"/>
                <a:pathLst>
                  <a:path extrusionOk="0" h="3908" w="3908">
                    <a:moveTo>
                      <a:pt x="2426" y="1"/>
                    </a:moveTo>
                    <a:lnTo>
                      <a:pt x="1" y="2458"/>
                    </a:lnTo>
                    <a:lnTo>
                      <a:pt x="1450" y="3907"/>
                    </a:lnTo>
                    <a:lnTo>
                      <a:pt x="3907" y="1481"/>
                    </a:lnTo>
                    <a:lnTo>
                      <a:pt x="2426" y="1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69" name="Google Shape;169;p21"/>
              <p:cNvSpPr/>
              <p:nvPr/>
            </p:nvSpPr>
            <p:spPr>
              <a:xfrm>
                <a:off x="1120250" y="3623450"/>
                <a:ext cx="47275" cy="47275"/>
              </a:xfrm>
              <a:custGeom>
                <a:rect b="b" l="l" r="r" t="t"/>
                <a:pathLst>
                  <a:path extrusionOk="0" h="1891" w="1891">
                    <a:moveTo>
                      <a:pt x="1" y="0"/>
                    </a:moveTo>
                    <a:lnTo>
                      <a:pt x="1" y="1891"/>
                    </a:lnTo>
                    <a:lnTo>
                      <a:pt x="1891" y="1891"/>
                    </a:lnTo>
                    <a:lnTo>
                      <a:pt x="1" y="0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  <p:sp>
            <p:nvSpPr>
              <p:cNvPr id="170" name="Google Shape;170;p21"/>
              <p:cNvSpPr/>
              <p:nvPr/>
            </p:nvSpPr>
            <p:spPr>
              <a:xfrm>
                <a:off x="946175" y="3879425"/>
                <a:ext cx="166225" cy="33900"/>
              </a:xfrm>
              <a:custGeom>
                <a:rect b="b" l="l" r="r" t="t"/>
                <a:pathLst>
                  <a:path extrusionOk="0" h="1356" w="6649">
                    <a:moveTo>
                      <a:pt x="348" y="0"/>
                    </a:moveTo>
                    <a:cubicBezTo>
                      <a:pt x="158" y="0"/>
                      <a:pt x="1" y="190"/>
                      <a:pt x="1" y="347"/>
                    </a:cubicBezTo>
                    <a:lnTo>
                      <a:pt x="1" y="694"/>
                    </a:lnTo>
                    <a:cubicBezTo>
                      <a:pt x="1" y="1040"/>
                      <a:pt x="316" y="1355"/>
                      <a:pt x="694" y="1355"/>
                    </a:cubicBezTo>
                    <a:lnTo>
                      <a:pt x="6649" y="1355"/>
                    </a:lnTo>
                    <a:cubicBezTo>
                      <a:pt x="6428" y="1103"/>
                      <a:pt x="6302" y="725"/>
                      <a:pt x="6302" y="347"/>
                    </a:cubicBezTo>
                    <a:lnTo>
                      <a:pt x="6302" y="0"/>
                    </a:lnTo>
                    <a:close/>
                  </a:path>
                </a:pathLst>
              </a:custGeom>
              <a:solidFill>
                <a:srgbClr val="C9DAF8"/>
              </a:solidFill>
              <a:ln>
                <a:noFill/>
              </a:ln>
            </p:spPr>
            <p:txBody>
              <a:bodyPr anchorCtr="0" anchor="ctr" bIns="164150" lIns="164150" spcFirstLastPara="1" rIns="164150" wrap="square" tIns="164150">
                <a:noAutofit/>
              </a:bodyPr>
              <a:lstStyle/>
              <a:p>
                <a:pPr indent="0" lvl="0" marL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/>
              </a:p>
            </p:txBody>
          </p:sp>
        </p:grpSp>
      </p:grp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afterEffect" presetClass="entr" presetID="10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filter="fade" transition="in">
                                      <p:cBhvr>
                                        <p:cTn dur="1000"/>
                                        <p:tgtEl>
                                          <p:spTgt spid="1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