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0D"/>
    <a:srgbClr val="2597FF"/>
    <a:srgbClr val="0097CC"/>
    <a:srgbClr val="D68B1C"/>
    <a:srgbClr val="253600"/>
    <a:srgbClr val="760000"/>
    <a:srgbClr val="FF9E1D"/>
    <a:srgbClr val="552579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F8EAF-9D2D-4A00-9881-9E552588DB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E230D-6296-47FF-AC7A-DE0B87C6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lideonline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Download free PowerPoint templates from </a:t>
            </a:r>
            <a:r>
              <a:rPr lang="en-US" smtClean="0">
                <a:hlinkClick r:id="rId3"/>
              </a:rPr>
              <a:t>http://ppttemplate.net/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Later, you can also upload your finished presentations for free to </a:t>
            </a:r>
            <a:r>
              <a:rPr lang="en-US" smtClean="0">
                <a:hlinkClick r:id="rId4"/>
              </a:rPr>
              <a:t>http://slideonline.com/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635250" cy="137434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970885"/>
            <a:ext cx="763525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09336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093365" cy="4275740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671901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443835"/>
            <a:ext cx="6719019" cy="4275740"/>
          </a:xfrm>
        </p:spPr>
        <p:txBody>
          <a:bodyPr/>
          <a:lstStyle>
            <a:lvl1pPr>
              <a:defRPr sz="2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388908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018770"/>
            <a:ext cx="4040188" cy="3035058"/>
          </a:xfrm>
        </p:spPr>
        <p:txBody>
          <a:bodyPr/>
          <a:lstStyle>
            <a:lvl1pPr algn="l"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algn="l">
              <a:defRPr sz="20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 algn="l">
              <a:defRPr sz="18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 algn="l"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4pPr>
            <a:lvl5pPr algn="l"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388908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018771"/>
            <a:ext cx="4041775" cy="3035058"/>
          </a:xfrm>
        </p:spPr>
        <p:txBody>
          <a:bodyPr/>
          <a:lstStyle>
            <a:lvl1pPr algn="l"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algn="l">
              <a:defRPr sz="20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 algn="l">
              <a:defRPr sz="18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 algn="l"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4pPr>
            <a:lvl5pPr algn="l"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lideonline.com/?utm_source=ppt&amp;utm_medium=link&amp;utm_content=lastslide&amp;utm_campaign=ppt" TargetMode="External"/><Relationship Id="rId3" Type="http://schemas.openxmlformats.org/officeDocument/2006/relationships/hyperlink" Target="http://slideonline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ppttemplate.net/?utm_source=ppt&amp;utm_medium=logo&amp;utm_term=thanksgiving&amp;utm_content=0056&amp;utm_campaign=ppt" TargetMode="External"/><Relationship Id="rId5" Type="http://schemas.openxmlformats.org/officeDocument/2006/relationships/hyperlink" Target="http://ppttemplate.net/?utm_source=ppt&amp;utm_medium=link&amp;utm_term=basic&amp;utm_content=lastslide&amp;utm_campaign=ppt" TargetMode="External"/><Relationship Id="rId4" Type="http://schemas.openxmlformats.org/officeDocument/2006/relationships/hyperlink" Target="https://twitter.com/ppttemplatenet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985720"/>
            <a:ext cx="8246070" cy="167975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Sannibh Technologies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970885"/>
            <a:ext cx="7940660" cy="3560702"/>
          </a:xfrm>
        </p:spPr>
        <p:txBody>
          <a:bodyPr>
            <a:noAutofit/>
          </a:bodyPr>
          <a:lstStyle/>
          <a:p>
            <a:endParaRPr lang="en-US" sz="2000" dirty="0" smtClean="0">
              <a:solidFill>
                <a:srgbClr val="FF75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75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75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: Richa Christian</a:t>
            </a:r>
          </a:p>
          <a:p>
            <a:r>
              <a:rPr lang="en-US" sz="2000" dirty="0" smtClean="0">
                <a:solidFill>
                  <a:srgbClr val="FF75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: I2</a:t>
            </a:r>
          </a:p>
          <a:p>
            <a:r>
              <a:rPr lang="en-US" sz="2000" dirty="0">
                <a:solidFill>
                  <a:srgbClr val="FF75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Seat No </a:t>
            </a:r>
            <a:r>
              <a:rPr lang="en-US" sz="2000" dirty="0" smtClean="0">
                <a:solidFill>
                  <a:srgbClr val="FF75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: </a:t>
            </a:r>
            <a:r>
              <a:rPr lang="en-US" sz="2000" dirty="0">
                <a:solidFill>
                  <a:srgbClr val="FF75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622014 </a:t>
            </a:r>
          </a:p>
          <a:p>
            <a:endParaRPr lang="en-US" sz="2000" dirty="0" smtClean="0">
              <a:solidFill>
                <a:srgbClr val="FF75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75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75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Guide:                               			Internal Guide</a:t>
            </a:r>
          </a:p>
          <a:p>
            <a:r>
              <a:rPr lang="en-US" sz="2000" dirty="0" smtClean="0">
                <a:solidFill>
                  <a:srgbClr val="FF75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Varang Acharya                         			Mrs. Vaishali Pandya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>
          <a:xfrm>
            <a:off x="4876800" y="2819400"/>
            <a:ext cx="4038599" cy="38862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228600" y="2819400"/>
            <a:ext cx="4190999" cy="38862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mtClean="0">
                <a:solidFill>
                  <a:prstClr val="black"/>
                </a:solidFill>
              </a:rPr>
              <a:t>Congratulations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</a:t>
            </a:r>
            <a:r>
              <a:rPr lang="en-US" sz="1600" smtClean="0">
                <a:solidFill>
                  <a:prstClr val="black"/>
                </a:solidFill>
              </a:rPr>
              <a:t>this free PowerPoint </a:t>
            </a:r>
            <a:r>
              <a:rPr lang="en-US" sz="1600" dirty="0" smtClean="0">
                <a:solidFill>
                  <a:prstClr val="black"/>
                </a:solidFill>
              </a:rPr>
              <a:t>template </a:t>
            </a:r>
            <a:r>
              <a:rPr lang="en-US" sz="1600" smtClean="0">
                <a:solidFill>
                  <a:prstClr val="black"/>
                </a:solidFill>
              </a:rPr>
              <a:t>for your own presentations.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4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5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629" y="1135093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092686"/>
            <a:ext cx="853971" cy="1040914"/>
            <a:chOff x="6522100" y="381000"/>
            <a:chExt cx="1250300" cy="1524000"/>
          </a:xfrm>
        </p:grpSpPr>
        <p:sp>
          <p:nvSpPr>
            <p:cNvPr id="14" name="Freeform 13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1905000" y="1288210"/>
            <a:ext cx="6858000" cy="619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mtClean="0"/>
              <a:t>Download More Free PowerPoint Templates</a:t>
            </a:r>
            <a:endParaRPr lang="en-US"/>
          </a:p>
        </p:txBody>
      </p:sp>
      <p:pic>
        <p:nvPicPr>
          <p:cNvPr id="21" name="Picture 2" descr="E:\cloud\drive\websites\ppttemplate\ppt\logo-ppttemplate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5719575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457200" y="304800"/>
            <a:ext cx="7772400" cy="619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schemeClr val="tx1"/>
                </a:solidFill>
                <a:effectLst/>
              </a:rPr>
              <a:t>And now what?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pic>
        <p:nvPicPr>
          <p:cNvPr id="1027" name="Picture 3" descr="E:\cloud\drive\websites\ppttemplate\ppt\logo-slideonline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91200"/>
            <a:ext cx="347472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228600" y="2133600"/>
            <a:ext cx="8686800" cy="619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400" smtClean="0">
                <a:solidFill>
                  <a:schemeClr val="tx1"/>
                </a:solidFill>
                <a:effectLst/>
              </a:rPr>
              <a:t>You can safely delete this slide, but please consider to read below:</a:t>
            </a:r>
            <a:endParaRPr lang="en-US" sz="14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9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Internship at Sannibh Technologies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2014-02-15T15:10:20Z</dcterms:created>
  <dcterms:modified xsi:type="dcterms:W3CDTF">2017-05-05T10:07:41Z</dcterms:modified>
</cp:coreProperties>
</file>